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60" r:id="rId4"/>
    <p:sldId id="258" r:id="rId5"/>
    <p:sldId id="259"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05223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39814345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95564544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55362820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72357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318602-5CD7-4F35-8BB5-4B2EBAB34E59}"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99026377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318602-5CD7-4F35-8BB5-4B2EBAB34E59}" type="datetimeFigureOut">
              <a:rPr lang="en-US" smtClean="0"/>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240472862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318602-5CD7-4F35-8BB5-4B2EBAB34E59}" type="datetimeFigureOut">
              <a:rPr lang="en-US" smtClean="0"/>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23459942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318602-5CD7-4F35-8BB5-4B2EBAB34E59}" type="datetimeFigureOut">
              <a:rPr lang="en-US" smtClean="0"/>
              <a:t>12/22/2024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97021946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318602-5CD7-4F35-8BB5-4B2EBAB34E59}" type="datetimeFigureOut">
              <a:rPr lang="en-US" smtClean="0"/>
              <a:t>12/22/2024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BF560C-899D-4C02-946E-F3269C7B6A76}" type="slidenum">
              <a:rPr lang="en-US" smtClean="0"/>
              <a:t>‹#›</a:t>
            </a:fld>
            <a:endParaRPr lang="en-US"/>
          </a:p>
        </p:txBody>
      </p:sp>
    </p:spTree>
    <p:extLst>
      <p:ext uri="{BB962C8B-B14F-4D97-AF65-F5344CB8AC3E}">
        <p14:creationId xmlns:p14="http://schemas.microsoft.com/office/powerpoint/2010/main" val="170484081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318602-5CD7-4F35-8BB5-4B2EBAB34E59}"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95056678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318602-5CD7-4F35-8BB5-4B2EBAB34E59}" type="datetimeFigureOut">
              <a:rPr lang="en-US" smtClean="0"/>
              <a:t>12/22/2024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BF560C-899D-4C02-946E-F3269C7B6A7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052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advClick="0"/>
    </mc:Choice>
    <mc:Fallback>
      <p:transition spd="slow" advClick="0"/>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89275"/>
          </a:xfrm>
        </p:spPr>
        <p:txBody>
          <a:bodyPr>
            <a:noAutofit/>
          </a:bodyPr>
          <a:lstStyle/>
          <a:p>
            <a:r>
              <a:rPr lang="en-US" sz="2800" dirty="0" smtClean="0">
                <a:latin typeface="Times New Roman" panose="02020603050405020304" pitchFamily="18" charset="0"/>
                <a:cs typeface="Times New Roman" panose="02020603050405020304" pitchFamily="18" charset="0"/>
              </a:rPr>
              <a:t>Names :NIYIGABA     Claude       24rp14647</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SIMBI               Nicole        24rp15326</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IRADUKUNDA  </a:t>
            </a:r>
            <a:r>
              <a:rPr lang="en-US" sz="2800" dirty="0" err="1" smtClean="0">
                <a:latin typeface="Times New Roman" panose="02020603050405020304" pitchFamily="18" charset="0"/>
                <a:cs typeface="Times New Roman" panose="02020603050405020304" pitchFamily="18" charset="0"/>
              </a:rPr>
              <a:t>Mugisha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enock</a:t>
            </a:r>
            <a:r>
              <a:rPr lang="en-US" sz="2800" dirty="0" smtClean="0">
                <a:latin typeface="Times New Roman" panose="02020603050405020304" pitchFamily="18" charset="0"/>
                <a:cs typeface="Times New Roman" panose="02020603050405020304" pitchFamily="18" charset="0"/>
              </a:rPr>
              <a:t>  24rp15801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TOPIC:AUTOMATED SORTING SYSTEM USING ULTRASONIC AND MICRO CONTROLLER</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481246"/>
      </p:ext>
    </p:extLst>
  </p:cSld>
  <p:clrMapOvr>
    <a:masterClrMapping/>
  </p:clrMapOvr>
  <mc:AlternateContent xmlns:mc="http://schemas.openxmlformats.org/markup-compatibility/2006">
    <mc:Choice xmlns:p14="http://schemas.microsoft.com/office/powerpoint/2010/main" Requires="p14">
      <p:transition p14:dur="10" advTm="1000"/>
    </mc:Choice>
    <mc:Fallback>
      <p:transition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10520"/>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The Automated Sorting System is designed to enhance efficiency in industrial and recycling environments by sorting objects based on criteria like size or material. Using an </a:t>
            </a:r>
            <a:r>
              <a:rPr lang="en-US" sz="2400" b="1" dirty="0" smtClean="0">
                <a:latin typeface="Times New Roman" panose="02020603050405020304" pitchFamily="18" charset="0"/>
                <a:cs typeface="Times New Roman" panose="02020603050405020304" pitchFamily="18" charset="0"/>
              </a:rPr>
              <a:t>Ultrasonic Sensor</a:t>
            </a:r>
            <a:r>
              <a:rPr lang="en-US" sz="2400" dirty="0" smtClean="0">
                <a:latin typeface="Times New Roman" panose="02020603050405020304" pitchFamily="18" charset="0"/>
                <a:cs typeface="Times New Roman" panose="02020603050405020304" pitchFamily="18" charset="0"/>
              </a:rPr>
              <a:t>, the system measures the size of objects passing through on a conveyor belt. The data from the sensor is then processed by a </a:t>
            </a:r>
            <a:r>
              <a:rPr lang="en-US" sz="2400" b="1" dirty="0" smtClean="0">
                <a:latin typeface="Times New Roman" panose="02020603050405020304" pitchFamily="18" charset="0"/>
                <a:cs typeface="Times New Roman" panose="02020603050405020304" pitchFamily="18" charset="0"/>
              </a:rPr>
              <a:t>Microcontroller</a:t>
            </a:r>
            <a:r>
              <a:rPr lang="en-US" sz="2400" dirty="0" smtClean="0">
                <a:latin typeface="Times New Roman" panose="02020603050405020304" pitchFamily="18" charset="0"/>
                <a:cs typeface="Times New Roman" panose="02020603050405020304" pitchFamily="18" charset="0"/>
              </a:rPr>
              <a:t>, which controls a </a:t>
            </a:r>
            <a:r>
              <a:rPr lang="en-US" sz="2400" b="1" dirty="0" smtClean="0">
                <a:latin typeface="Times New Roman" panose="02020603050405020304" pitchFamily="18" charset="0"/>
                <a:cs typeface="Times New Roman" panose="02020603050405020304" pitchFamily="18" charset="0"/>
              </a:rPr>
              <a:t>Servo Motor</a:t>
            </a:r>
            <a:r>
              <a:rPr lang="en-US" sz="2400" dirty="0" smtClean="0">
                <a:latin typeface="Times New Roman" panose="02020603050405020304" pitchFamily="18" charset="0"/>
                <a:cs typeface="Times New Roman" panose="02020603050405020304" pitchFamily="18" charset="0"/>
              </a:rPr>
              <a:t> to divert the objects into designated bins according to their size. To ensure the system operates at the right times, a </a:t>
            </a:r>
            <a:r>
              <a:rPr lang="en-US" sz="2400" b="1" dirty="0" smtClean="0">
                <a:latin typeface="Times New Roman" panose="02020603050405020304" pitchFamily="18" charset="0"/>
                <a:cs typeface="Times New Roman" panose="02020603050405020304" pitchFamily="18" charset="0"/>
              </a:rPr>
              <a:t>Real-Time Clock (RTC)</a:t>
            </a:r>
            <a:r>
              <a:rPr lang="en-US" sz="2400" dirty="0" smtClean="0">
                <a:latin typeface="Times New Roman" panose="02020603050405020304" pitchFamily="18" charset="0"/>
                <a:cs typeface="Times New Roman" panose="02020603050405020304" pitchFamily="18" charset="0"/>
              </a:rPr>
              <a:t> is used to schedule sorting during specific hours, such as production shifts. </a:t>
            </a:r>
            <a:r>
              <a:rPr lang="en-US" sz="2400" dirty="0">
                <a:latin typeface="Times New Roman" panose="02020603050405020304" pitchFamily="18" charset="0"/>
                <a:cs typeface="Times New Roman" panose="02020603050405020304" pitchFamily="18" charset="0"/>
              </a:rPr>
              <a:t>For advanced sorting capabilities, the system can incorporate optional features such as weight sensors for precise categorization. This modular design ensures scalability and flexibility, making the system adaptable to various industrial requirements. By enhancing precision and efficiency, the system reduces manual effort and boosts overall productivity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00142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Manual system can prone to error</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Reduce </a:t>
            </a:r>
            <a:r>
              <a:rPr lang="en-US" sz="2800" dirty="0">
                <a:latin typeface="Times New Roman" panose="02020603050405020304" pitchFamily="18" charset="0"/>
                <a:cs typeface="Times New Roman" panose="02020603050405020304" pitchFamily="18" charset="0"/>
              </a:rPr>
              <a:t>productivity due to sorting delay</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Time and energy efficient problem</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Mixed sorting challenge</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Object tracking and sorting </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High cost of advanced sorting </a:t>
            </a:r>
            <a:r>
              <a:rPr lang="en-US" sz="2800" dirty="0" smtClean="0">
                <a:latin typeface="Times New Roman" panose="02020603050405020304" pitchFamily="18" charset="0"/>
                <a:cs typeface="Times New Roman" panose="02020603050405020304" pitchFamily="18" charset="0"/>
              </a:rPr>
              <a:t>system</a:t>
            </a:r>
          </a:p>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Lack of scheduler automation</a:t>
            </a:r>
          </a:p>
          <a:p>
            <a:pPr marL="0" indent="0" algn="just">
              <a:buNone/>
            </a:pPr>
            <a:endParaRPr lang="en-US" dirty="0" smtClean="0">
              <a:latin typeface="Agency FB" panose="020B0503020202020204" pitchFamily="34" charset="0"/>
            </a:endParaRPr>
          </a:p>
          <a:p>
            <a:pPr marL="0" indent="0" algn="just">
              <a:buNone/>
            </a:pPr>
            <a:endParaRPr lang="en-US" dirty="0" smtClean="0">
              <a:latin typeface="Agency FB" panose="020B0503020202020204" pitchFamily="34" charset="0"/>
            </a:endParaRPr>
          </a:p>
          <a:p>
            <a:pPr algn="just">
              <a:buFont typeface="Wingdings" panose="05000000000000000000" pitchFamily="2" charset="2"/>
              <a:buChar char="v"/>
            </a:pPr>
            <a:endParaRPr lang="en-US" dirty="0" smtClean="0">
              <a:latin typeface="Agency FB" panose="020B0503020202020204" pitchFamily="34" charset="0"/>
            </a:endParaRPr>
          </a:p>
          <a:p>
            <a:pPr marL="0" indent="0" algn="just">
              <a:buNone/>
            </a:pPr>
            <a:endParaRPr lang="en-US" dirty="0" smtClean="0"/>
          </a:p>
          <a:p>
            <a:endParaRPr lang="en-US" dirty="0"/>
          </a:p>
        </p:txBody>
      </p:sp>
    </p:spTree>
    <p:extLst>
      <p:ext uri="{BB962C8B-B14F-4D97-AF65-F5344CB8AC3E}">
        <p14:creationId xmlns:p14="http://schemas.microsoft.com/office/powerpoint/2010/main" val="25569228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General 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To design and develop an automated object-sorting system using embedded systems that efficiently sorts objects on a conveyor belt based on their size, material, to improving productivity and reducing human intervention.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48528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Sp</a:t>
            </a:r>
            <a:r>
              <a:rPr lang="en-US" dirty="0" smtClean="0">
                <a:latin typeface="Times New Roman" panose="02020603050405020304" pitchFamily="18" charset="0"/>
                <a:cs typeface="Times New Roman" panose="02020603050405020304" pitchFamily="18" charset="0"/>
              </a:rPr>
              <a:t>ecific 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Develop object detection </a:t>
            </a:r>
            <a:r>
              <a:rPr lang="en-US" sz="2800" dirty="0" smtClean="0">
                <a:latin typeface="Times New Roman" panose="02020603050405020304" pitchFamily="18" charset="0"/>
                <a:cs typeface="Times New Roman" panose="02020603050405020304" pitchFamily="18" charset="0"/>
              </a:rPr>
              <a:t>system</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Design sorting  </a:t>
            </a:r>
            <a:r>
              <a:rPr lang="en-US" sz="2800" dirty="0" smtClean="0">
                <a:latin typeface="Times New Roman" panose="02020603050405020304" pitchFamily="18" charset="0"/>
                <a:cs typeface="Times New Roman" panose="02020603050405020304" pitchFamily="18" charset="0"/>
              </a:rPr>
              <a:t>mechanism</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Program a microcontroller to control servo motors or actuators to divert objects into designated bins based on size or material.</a:t>
            </a: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Develop a Real-Time Sorting </a:t>
            </a:r>
            <a:r>
              <a:rPr lang="en-US" sz="2800" dirty="0" smtClean="0">
                <a:latin typeface="Times New Roman" panose="02020603050405020304" pitchFamily="18" charset="0"/>
                <a:cs typeface="Times New Roman" panose="02020603050405020304" pitchFamily="18" charset="0"/>
              </a:rPr>
              <a:t>System</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Ensure continuous operation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Improve sorting accuracy with advanced component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Optimize energy usage </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Agency FB" panose="020B0503020202020204" pitchFamily="34" charset="0"/>
            </a:endParaRPr>
          </a:p>
          <a:p>
            <a:pPr marL="0" indent="0">
              <a:buNone/>
            </a:pPr>
            <a:endParaRPr lang="en-US" sz="1800" dirty="0" smtClean="0">
              <a:latin typeface="Agency FB" panose="020B0503020202020204" pitchFamily="34" charset="0"/>
            </a:endParaRPr>
          </a:p>
        </p:txBody>
      </p:sp>
    </p:spTree>
    <p:extLst>
      <p:ext uri="{BB962C8B-B14F-4D97-AF65-F5344CB8AC3E}">
        <p14:creationId xmlns:p14="http://schemas.microsoft.com/office/powerpoint/2010/main" val="109702672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 used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Ultrasonic </a:t>
            </a:r>
            <a:r>
              <a:rPr lang="en-US" sz="2200" dirty="0" err="1" smtClean="0">
                <a:latin typeface="Times New Roman" panose="02020603050405020304" pitchFamily="18" charset="0"/>
                <a:cs typeface="Times New Roman" panose="02020603050405020304" pitchFamily="18" charset="0"/>
              </a:rPr>
              <a:t>sensor:</a:t>
            </a:r>
            <a:r>
              <a:rPr lang="en-US" sz="2200" dirty="0" err="1">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device that uses sound waves to measure distance or detect objects. </a:t>
            </a: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Micro controller:</a:t>
            </a:r>
            <a:r>
              <a:rPr lang="en-US" sz="2200" dirty="0"/>
              <a:t> </a:t>
            </a:r>
            <a:r>
              <a:rPr lang="en-US" sz="2200" dirty="0">
                <a:latin typeface="Times New Roman" panose="02020603050405020304" pitchFamily="18" charset="0"/>
                <a:cs typeface="Times New Roman" panose="02020603050405020304" pitchFamily="18" charset="0"/>
              </a:rPr>
              <a:t>a small computer on a single integrated circuit (IC) that contains a processor, memory (RAM and ROM), and input/output (I/O) peripherals. </a:t>
            </a: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smtClean="0">
                <a:latin typeface="Times New Roman" panose="02020603050405020304" pitchFamily="18" charset="0"/>
                <a:cs typeface="Times New Roman" panose="02020603050405020304" pitchFamily="18" charset="0"/>
              </a:rPr>
              <a:t>Real-time clock(RTC</a:t>
            </a:r>
            <a:r>
              <a:rPr lang="en-US" sz="2200" dirty="0"/>
              <a:t>):</a:t>
            </a:r>
            <a:r>
              <a:rPr lang="en-US" sz="2200" dirty="0">
                <a:latin typeface="Times New Roman" panose="02020603050405020304" pitchFamily="18" charset="0"/>
                <a:cs typeface="Times New Roman" panose="02020603050405020304" pitchFamily="18" charset="0"/>
              </a:rPr>
              <a:t>a specialized electronic circuit that keeps track of the current time and date, even when the main system (like a computer or microcontroller) is powered off</a:t>
            </a:r>
            <a:r>
              <a:rPr lang="en-US" sz="22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200" dirty="0" err="1" smtClean="0">
                <a:latin typeface="Times New Roman" panose="02020603050405020304" pitchFamily="18" charset="0"/>
                <a:cs typeface="Times New Roman" panose="02020603050405020304" pitchFamily="18" charset="0"/>
              </a:rPr>
              <a:t>Lcd</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Display:</a:t>
            </a:r>
            <a:r>
              <a:rPr lang="en-US" sz="2400" dirty="0" err="1">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 to display visual information in a clear and energy-efficient </a:t>
            </a:r>
            <a:r>
              <a:rPr lang="en-US" sz="2400" dirty="0" smtClean="0">
                <a:latin typeface="Times New Roman" panose="02020603050405020304" pitchFamily="18" charset="0"/>
                <a:cs typeface="Times New Roman" panose="02020603050405020304" pitchFamily="18" charset="0"/>
              </a:rPr>
              <a:t>manner</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Servo </a:t>
            </a:r>
            <a:r>
              <a:rPr lang="en-US" sz="2400" dirty="0" err="1" smtClean="0">
                <a:latin typeface="Times New Roman" panose="02020603050405020304" pitchFamily="18" charset="0"/>
                <a:cs typeface="Times New Roman" panose="02020603050405020304" pitchFamily="18" charset="0"/>
              </a:rPr>
              <a:t>motor:</a:t>
            </a:r>
            <a:r>
              <a:rPr lang="en-US" sz="2400" dirty="0" err="1">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 a specialized type of motor that is used for precise control of angular position, speed, and acceleration</a:t>
            </a: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63662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Scope of Automated object sorting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This Automated Object Sorting System is designed to operate continuously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industrial or recycling environments, sorting objects based on their size (and optionally by material or weight). The system will feature components that ensure seamless, efficient operation throughout all hours of the day, optimizing workflow and maintaining productivity without interruptions</a:t>
            </a:r>
          </a:p>
        </p:txBody>
      </p:sp>
    </p:spTree>
    <p:extLst>
      <p:ext uri="{BB962C8B-B14F-4D97-AF65-F5344CB8AC3E}">
        <p14:creationId xmlns:p14="http://schemas.microsoft.com/office/powerpoint/2010/main" val="427084074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863" y="64931"/>
            <a:ext cx="10058400" cy="1450757"/>
          </a:xfrm>
        </p:spPr>
        <p:txBody>
          <a:bodyPr/>
          <a:lstStyle/>
          <a:p>
            <a:r>
              <a:rPr lang="en-US" dirty="0" smtClean="0"/>
              <a:t>Thank you!!!!</a:t>
            </a:r>
            <a:endParaRPr lang="en-US" dirty="0"/>
          </a:p>
        </p:txBody>
      </p:sp>
    </p:spTree>
    <p:extLst>
      <p:ext uri="{BB962C8B-B14F-4D97-AF65-F5344CB8AC3E}">
        <p14:creationId xmlns:p14="http://schemas.microsoft.com/office/powerpoint/2010/main" val="2848880643"/>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315</TotalTime>
  <Words>481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Calibri</vt:lpstr>
      <vt:lpstr>Calibri Light</vt:lpstr>
      <vt:lpstr>Times New Roman</vt:lpstr>
      <vt:lpstr>Wingdings</vt:lpstr>
      <vt:lpstr>Retrospect</vt:lpstr>
      <vt:lpstr>Names :NIYIGABA     Claude       24rp14647              SIMBI               Nicole        24rp15326              IRADUKUNDA  Mugisha  enock  24rp15801        TOPIC:AUTOMATED SORTING SYSTEM USING ULTRASONIC AND MICRO CONTROLLER</vt:lpstr>
      <vt:lpstr>                     INTRODUCTION</vt:lpstr>
      <vt:lpstr>PROBLEM STATEMENT</vt:lpstr>
      <vt:lpstr>General objective</vt:lpstr>
      <vt:lpstr>Specific objective</vt:lpstr>
      <vt:lpstr>Component used </vt:lpstr>
      <vt:lpstr>Scope of Automated object sorting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user</dc:creator>
  <cp:lastModifiedBy>user</cp:lastModifiedBy>
  <cp:revision>23</cp:revision>
  <dcterms:created xsi:type="dcterms:W3CDTF">2024-12-21T17:53:05Z</dcterms:created>
  <dcterms:modified xsi:type="dcterms:W3CDTF">2024-12-22T18:52:44Z</dcterms:modified>
</cp:coreProperties>
</file>