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72" r:id="rId6"/>
    <p:sldId id="267" r:id="rId7"/>
    <p:sldId id="259" r:id="rId8"/>
    <p:sldId id="270" r:id="rId9"/>
    <p:sldId id="269" r:id="rId10"/>
    <p:sldId id="260" r:id="rId11"/>
    <p:sldId id="261" r:id="rId12"/>
    <p:sldId id="264" r:id="rId13"/>
    <p:sldId id="27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Embedding-based Query Language Models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羅天宏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96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20001.query(a = 50)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50000"/>
            <a:ext cx="4050000" cy="405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2250000"/>
            <a:ext cx="4050000" cy="405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05243" y="6342204"/>
            <a:ext cx="88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visualize high-dimensional data(t-distributed Stochastic Neighbor Embedding)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0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20001.query(a </a:t>
            </a:r>
            <a:r>
              <a:rPr lang="en-US" altLang="zh-TW" dirty="0"/>
              <a:t>= </a:t>
            </a:r>
            <a:r>
              <a:rPr lang="en-US" altLang="zh-TW" dirty="0" smtClean="0"/>
              <a:t>10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50000"/>
            <a:ext cx="4050000" cy="405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2250000"/>
            <a:ext cx="4050000" cy="405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05243" y="6342204"/>
            <a:ext cx="88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visualize high-dimensional data(t-distributed Stochastic Neighbor Embedding)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0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14" y="2492956"/>
            <a:ext cx="4849284" cy="363696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92956"/>
            <a:ext cx="4849284" cy="363696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316394"/>
            <a:ext cx="122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Performance of </a:t>
            </a:r>
            <a:r>
              <a:rPr lang="en-US" altLang="zh-TW" dirty="0" smtClean="0"/>
              <a:t>method </a:t>
            </a:r>
            <a:r>
              <a:rPr lang="en-US" altLang="zh-TW" dirty="0"/>
              <a:t>with respect to the changes in the </a:t>
            </a:r>
            <a:r>
              <a:rPr lang="en-US" altLang="zh-TW" dirty="0" smtClean="0"/>
              <a:t>a(sigmoid value) and m(term count)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7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Conditional Independence of Query </a:t>
            </a:r>
            <a:r>
              <a:rPr lang="en-US" altLang="zh-TW" sz="2000" dirty="0" smtClean="0"/>
              <a:t>Terms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a = 10, c = 0.7, m = 0, interpolated alpha = 1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/>
              <a:t>mAP</a:t>
            </a:r>
            <a:r>
              <a:rPr lang="en-US" altLang="zh-TW" sz="1800" dirty="0" smtClean="0"/>
              <a:t> = 0.364798195657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Query-Independent Term Similarities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50 </a:t>
            </a:r>
            <a:r>
              <a:rPr lang="en-US" altLang="zh-TW" sz="1800" dirty="0"/>
              <a:t>, c = </a:t>
            </a:r>
            <a:r>
              <a:rPr lang="en-US" altLang="zh-TW" sz="1800" dirty="0" smtClean="0"/>
              <a:t>0.7, m = 23, </a:t>
            </a:r>
            <a:r>
              <a:rPr lang="en-US" altLang="zh-TW" sz="1800" dirty="0"/>
              <a:t>interpolated alpha = </a:t>
            </a:r>
            <a:r>
              <a:rPr lang="en-US" altLang="zh-TW" sz="1800" dirty="0" smtClean="0"/>
              <a:t>0.5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en-US" altLang="zh-TW" sz="1800" dirty="0" err="1"/>
              <a:t>mAP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0.405435353401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86020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715" y="2405380"/>
            <a:ext cx="4799999" cy="36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0538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11572"/>
              </p:ext>
            </p:extLst>
          </p:nvPr>
        </p:nvGraphicFramePr>
        <p:xfrm>
          <a:off x="810000" y="3263509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EQE1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0.382135586829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0.387647331845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EQE1-nQT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0.364798195657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EQE2-nQT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0.405435353401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Embedding-based query model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 and Discussion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2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Conditional Independence of Query Terms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altLang="zh-TW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TW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altLang="zh-TW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TW" altLang="en-US" sz="2000" dirty="0" smtClean="0">
                    <a:latin typeface="Cambria Math" panose="02040503050406030204" pitchFamily="18" charset="0"/>
                  </a:rPr>
                  <a:t> ∝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zh-TW" altLang="en-US" sz="2000" dirty="0" smtClean="0">
                    <a:latin typeface="Cambria Math" panose="02040503050406030204" pitchFamily="18" charset="0"/>
                  </a:rPr>
                  <a:t>∝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(w)</a:t>
                </a:r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endChr m:val="|"/>
                            <m:ctrlPr>
                              <a:rPr lang="en-US" altLang="zh-TW" sz="20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altLang="zh-TW" sz="2000" b="1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TW" sz="20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2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zh-TW" sz="1800" b="1" i="1">
                            <a:solidFill>
                              <a:srgbClr val="FFFF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sz="1800" b="1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TW" sz="1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18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TW" sz="18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b="1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l-GR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pt-BR" altLang="zh-TW" sz="1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  <m:r>
                              <m:rPr>
                                <m:nor/>
                              </m:rPr>
                              <a:rPr lang="en-US" altLang="zh-TW" sz="18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⋲</m:t>
                            </m:r>
                            <m:r>
                              <a:rPr lang="zh-TW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l-GR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m:rPr>
                                <m:nor/>
                              </m:rPr>
                              <a:rPr lang="en-US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TW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1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(w) </a:t>
                </a:r>
                <a:r>
                  <a:rPr lang="en-US" altLang="zh-TW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⋲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l-GR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,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zh-TW" altLang="en-US" sz="1800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zh-TW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⋲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l-GR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,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Query-Independent Term Similarities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zh-TW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⋲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0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TW" sz="20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‘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altLang="zh-TW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TW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TW" alt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⋲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‘</m:t>
                        </m:r>
                        <m:r>
                          <m:rPr>
                            <m:nor/>
                          </m:rPr>
                          <a:rPr lang="en-US" altLang="zh-TW" sz="20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l-GR" altLang="zh-TW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TW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</a:t>
                </a:r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0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Q)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zh-TW" altLang="en-US" sz="2000" dirty="0" smtClean="0">
                    <a:latin typeface="Cambria Math" panose="02040503050406030204" pitchFamily="18" charset="0"/>
                  </a:rPr>
                  <a:t>∝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⋲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l-GR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, </m:t>
                            </m:r>
                            <m:r>
                              <m:rPr>
                                <m:nor/>
                              </m:rPr>
                              <a:rPr lang="en-US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pt-BR" altLang="zh-TW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‘’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⋲</m:t>
                                </m:r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l-GR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 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‘’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zh-TW" altLang="en-US" sz="2000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altLang="zh-TW" sz="2800" dirty="0" smtClean="0">
                    <a:latin typeface="Cambria Math" panose="02040503050406030204" pitchFamily="18" charset="0"/>
                  </a:rPr>
                  <a:t>*</a:t>
                </a:r>
                <a:r>
                  <a:rPr lang="zh-TW" altLang="en-US" sz="28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l-GR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, 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2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4139654" cy="3636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/>
                  <a:t>x = cos(w1, w2)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Sigmoid(x)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413965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26" y="22222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Word2Vec (</a:t>
            </a:r>
            <a:r>
              <a:rPr lang="en-US" altLang="zh-TW" dirty="0" err="1" smtClean="0"/>
              <a:t>gensim</a:t>
            </a:r>
            <a:r>
              <a:rPr lang="en-US" altLang="zh-TW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Parameter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a =10, 20, 30, 40, 50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</a:t>
            </a:r>
            <a:r>
              <a:rPr lang="en-US" altLang="zh-TW" dirty="0" smtClean="0"/>
              <a:t> = 0.1, 0.2 …. 0.7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m = </a:t>
            </a:r>
            <a:r>
              <a:rPr lang="en-US" altLang="zh-TW" dirty="0" smtClean="0"/>
              <a:t>1 </a:t>
            </a:r>
            <a:r>
              <a:rPr lang="en-US" altLang="zh-TW" dirty="0" smtClean="0"/>
              <a:t>~ 80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Interpolated = 0.1, 0.2 …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48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67198"/>
            <a:ext cx="4849284" cy="363696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467198"/>
            <a:ext cx="4851911" cy="363893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6316394"/>
            <a:ext cx="122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Performance of </a:t>
            </a:r>
            <a:r>
              <a:rPr lang="en-US" altLang="zh-TW" dirty="0" smtClean="0"/>
              <a:t>method </a:t>
            </a:r>
            <a:r>
              <a:rPr lang="en-US" altLang="zh-TW" dirty="0"/>
              <a:t>with respect to the changes in the </a:t>
            </a:r>
            <a:r>
              <a:rPr lang="en-US" altLang="zh-TW" dirty="0" smtClean="0"/>
              <a:t>a(sigmoid value) and m(term count)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10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14" y="2447583"/>
            <a:ext cx="4800000" cy="36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47583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and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Conditional Independence of Query </a:t>
            </a:r>
            <a:r>
              <a:rPr lang="en-US" altLang="zh-TW" sz="2000" dirty="0" smtClean="0"/>
              <a:t>Terms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a = 10, c = 0.7, m= 1, interpolated alpha = 0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 err="1" smtClean="0"/>
              <a:t>mAP</a:t>
            </a:r>
            <a:r>
              <a:rPr lang="en-US" altLang="zh-TW" sz="1800" dirty="0"/>
              <a:t> = 0.382135586829</a:t>
            </a:r>
            <a:endParaRPr lang="en-US" altLang="zh-TW" sz="18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Query-Independent Term Similarities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= </a:t>
            </a:r>
            <a:r>
              <a:rPr lang="en-US" altLang="zh-TW" sz="1800" dirty="0" smtClean="0"/>
              <a:t>50, </a:t>
            </a:r>
            <a:r>
              <a:rPr lang="en-US" altLang="zh-TW" sz="1800" dirty="0"/>
              <a:t>c = </a:t>
            </a:r>
            <a:r>
              <a:rPr lang="en-US" altLang="zh-TW" sz="1800" dirty="0" smtClean="0"/>
              <a:t>0.7, m =27, interpolated </a:t>
            </a:r>
            <a:r>
              <a:rPr lang="en-US" altLang="zh-TW" sz="1800" dirty="0"/>
              <a:t>alpha = </a:t>
            </a:r>
            <a:r>
              <a:rPr lang="en-US" altLang="zh-TW" sz="1800" dirty="0" smtClean="0"/>
              <a:t>0.5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en-US" altLang="zh-TW" sz="1800" dirty="0" err="1"/>
              <a:t>mAP</a:t>
            </a:r>
            <a:r>
              <a:rPr lang="en-US" altLang="zh-TW" sz="1800" dirty="0"/>
              <a:t> = 0.387647331845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55118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至理名言</Template>
  <TotalTime>305</TotalTime>
  <Words>508</Words>
  <Application>Microsoft Office PowerPoint</Application>
  <PresentationFormat>自訂</PresentationFormat>
  <Paragraphs>59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至理名言</vt:lpstr>
      <vt:lpstr>Embedding-based Query Language Models</vt:lpstr>
      <vt:lpstr>Outline</vt:lpstr>
      <vt:lpstr>Conditional Independence of Query Terms</vt:lpstr>
      <vt:lpstr>Query-Independent Term Similarities </vt:lpstr>
      <vt:lpstr>Similarity</vt:lpstr>
      <vt:lpstr>Experiment</vt:lpstr>
      <vt:lpstr>Results and Discussion</vt:lpstr>
      <vt:lpstr>Results and Discussion</vt:lpstr>
      <vt:lpstr>Results and Discussion</vt:lpstr>
      <vt:lpstr>20001.query(a = 50)</vt:lpstr>
      <vt:lpstr>20001.query(a = 10)</vt:lpstr>
      <vt:lpstr>Results and Discussion</vt:lpstr>
      <vt:lpstr>Results and Discussion</vt:lpstr>
      <vt:lpstr>Results and Discussion</vt:lpstr>
      <vt:lpstr>Results and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羅天宏</dc:creator>
  <cp:lastModifiedBy>mhy</cp:lastModifiedBy>
  <cp:revision>28</cp:revision>
  <dcterms:created xsi:type="dcterms:W3CDTF">2017-05-18T13:37:14Z</dcterms:created>
  <dcterms:modified xsi:type="dcterms:W3CDTF">2017-05-19T04:24:54Z</dcterms:modified>
</cp:coreProperties>
</file>