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6C6F-0ACF-E936-21BA-977B1B1D5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51834-0199-E842-6CD9-2D4A28EF7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3232-1214-B5A7-6867-2EBF8CED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F54D-5D77-22FC-D8B5-3E496EDB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C0D7-2DB1-D438-633C-CBA6C364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A624-5FBF-5CA0-BB82-DD56AEC6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E81F4-2C03-FED4-E46C-1822F05B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554D-EC2E-3884-7FF0-9E1E05E2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E89B-C0C1-C4A7-2AE9-9E01CA5A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18CE-0932-4D9C-4321-4F72F789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5C92-B307-EAC1-F852-B7E7BE2A6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77BC4-6F64-05FB-8690-9F93E52D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36C59-8FC1-115D-E6E2-40A48E75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7550-E1E5-BEBA-46A0-42D5CEA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C8BC-4532-9AE6-11C6-E82C7F33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3C66-52BB-F4A9-6887-92E9E1D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1641-2ADF-CD21-C2C7-DEABA07A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1CCB-3538-E1BC-F3FA-4E3EC054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C22B3-151F-AEF2-1CC4-15AB897B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2B0D-BA96-F2A4-8956-EE855749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D7DB-3E19-93FE-90A4-E548F833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91AA7-DF28-76FB-3B8B-04079305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CD1F-9008-766A-5B9E-383729A2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18C8-720F-735D-5DA8-F9C7E2AC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A2B5-4F58-F229-45B7-23894538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900-CAA9-0830-9041-B62AA2FB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C604-2600-9670-30A5-DD6632B7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E8543-9C71-3ADA-CE53-4600B56F0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8DC-D6D3-E588-A532-42F83676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812AE-25F8-D0BA-8FFD-44E4A495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2C1C-D5EB-5274-843E-C7BBCB5C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8F10-11D0-EC21-C6B8-EE85E6AE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F5C0D-F3F3-7728-D147-1537A8EC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26FC-BFFE-078D-F02B-6D4D745E2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E8847-D4F5-5EC9-F9D7-E4285E5F9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5F412-6F5A-248B-E6CA-896CFA6E4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2262D-FA41-849E-5E83-9FF206D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DE322-8F3E-BFCE-1250-1FAAB39D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6904F-94F2-4B94-95DC-A31F6885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6AB3-2B17-223C-4D90-9858E138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27A78-49EA-E320-A26B-FC8A9ED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843EF-0893-EF8B-3118-8F31D2DC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9E6D9-4179-4DB8-2FA9-A1127ED7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EE33B-3A43-B4E9-F0B8-C25B326C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E334-1801-B1CC-5799-C7EFBC80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F88D0-3197-494B-3F3F-F946E02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974F-A3B6-D617-C2F3-FA3245A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F088-765C-4530-1AF9-4DD658C5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CE3EC-D899-7197-3014-D41DEC85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F3F1-0E6C-E5EB-39B3-386016BF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E815-D875-1A38-68B9-40E938DF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254CB-3463-58E6-AF33-C6886C5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8B2C-BF03-FD8C-4ED1-CBEE65C8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00770-9070-300A-F44E-AAFD528C6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F2A2B-C37F-AD96-AE68-3C6C8E2D6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93100-1477-FBD9-C49B-C318BF85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AA108-558E-6900-4A8E-EC3A128E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E8354-94CF-638E-9AC2-32CB7F1F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5A6C1-8D73-29F2-5821-D92CEAE5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CEE9-280B-29C8-39BF-4326823C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B5A9-B70C-FDF6-2B36-31333C05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3F7F-2FA2-4D59-AFB6-D8A402B7F3F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7D77-0825-D0CB-89DF-20D2A8C66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2250-D5DB-D699-B99D-CC048C13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C114A-4EBB-4AE5-82FC-DF183956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6B04-9528-7425-501D-08D821A4B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2EAD-5B46-DA48-7E09-40828A317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0FE4-584C-917E-827C-90D60EC7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D584-3EB5-2FF2-F01B-86E286D02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99E1-EE4A-7BD4-8330-16CDB3A820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2E5E6-B542-E31B-E1D5-A7DCB1645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43" y="1826613"/>
            <a:ext cx="5486400" cy="2576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3F78F-5FAA-0E4B-01D6-F7395AA2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72" y="284976"/>
            <a:ext cx="3657600" cy="1501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74DC4-3237-D225-890F-1A0D3B103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8" y="4315334"/>
            <a:ext cx="5486400" cy="2460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B66230-2C7D-B0D1-D50F-8AD46A9B225A}"/>
              </a:ext>
            </a:extLst>
          </p:cNvPr>
          <p:cNvSpPr txBox="1"/>
          <p:nvPr/>
        </p:nvSpPr>
        <p:spPr>
          <a:xfrm>
            <a:off x="4829039" y="515353"/>
            <a:ext cx="3001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solidFill>
                  <a:srgbClr val="44546A"/>
                </a:solidFill>
                <a:latin typeface="Calibri-Italic"/>
              </a:rPr>
              <a:t>Base </a:t>
            </a:r>
            <a:r>
              <a:rPr lang="en-US" sz="1800" b="0" i="1" u="none" strike="noStrike" baseline="0" dirty="0" err="1">
                <a:solidFill>
                  <a:srgbClr val="44546A"/>
                </a:solidFill>
                <a:latin typeface="Calibri-Italic"/>
              </a:rPr>
              <a:t>Simscape</a:t>
            </a:r>
            <a:r>
              <a:rPr lang="en-US" sz="1800" b="0" i="1" u="none" strike="noStrike" baseline="0" dirty="0">
                <a:solidFill>
                  <a:srgbClr val="44546A"/>
                </a:solidFill>
                <a:latin typeface="Calibri-Italic"/>
              </a:rPr>
              <a:t> Motor Model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658D7-DCD7-CFAC-FDD2-2224340C31B3}"/>
              </a:ext>
            </a:extLst>
          </p:cNvPr>
          <p:cNvSpPr txBox="1"/>
          <p:nvPr/>
        </p:nvSpPr>
        <p:spPr>
          <a:xfrm>
            <a:off x="5857192" y="5782997"/>
            <a:ext cx="233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solidFill>
                  <a:srgbClr val="44546A"/>
                </a:solidFill>
                <a:latin typeface="Calibri-Italic"/>
              </a:rPr>
              <a:t>Simulation top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4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Calibri-Italic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Isirame Omofuma</dc:creator>
  <cp:lastModifiedBy>Isirame Omofuma</cp:lastModifiedBy>
  <cp:revision>1</cp:revision>
  <dcterms:created xsi:type="dcterms:W3CDTF">2024-01-15T01:31:51Z</dcterms:created>
  <dcterms:modified xsi:type="dcterms:W3CDTF">2024-01-15T01:32:12Z</dcterms:modified>
</cp:coreProperties>
</file>