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303" r:id="rId4"/>
    <p:sldId id="282" r:id="rId5"/>
    <p:sldId id="280" r:id="rId6"/>
    <p:sldId id="281" r:id="rId7"/>
    <p:sldId id="283" r:id="rId8"/>
    <p:sldId id="279" r:id="rId9"/>
    <p:sldId id="292" r:id="rId10"/>
    <p:sldId id="298" r:id="rId11"/>
    <p:sldId id="284" r:id="rId12"/>
    <p:sldId id="285" r:id="rId13"/>
    <p:sldId id="295" r:id="rId14"/>
    <p:sldId id="301" r:id="rId15"/>
    <p:sldId id="286" r:id="rId16"/>
    <p:sldId id="287" r:id="rId17"/>
    <p:sldId id="288" r:id="rId18"/>
    <p:sldId id="297" r:id="rId19"/>
    <p:sldId id="291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5" autoAdjust="0"/>
    <p:restoredTop sz="94679"/>
  </p:normalViewPr>
  <p:slideViewPr>
    <p:cSldViewPr snapToGrid="0">
      <p:cViewPr varScale="1">
        <p:scale>
          <a:sx n="68" d="100"/>
          <a:sy n="68" d="100"/>
        </p:scale>
        <p:origin x="4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5012-C341-4AEE-A5B6-5DBC1823FC4B}" type="datetimeFigureOut">
              <a:rPr lang="es-ES"/>
              <a:t>09/06/2022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91538-C8E5-4C75-AD33-C6CE73CBF08B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38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91538-C8E5-4C75-AD33-C6CE73CBF08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06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8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11" Type="http://schemas.openxmlformats.org/officeDocument/2006/relationships/slide" Target="slide16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slide" Target="slide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0CCDFE1-D500-436B-9F87-C06385D7EDFE}"/>
              </a:ext>
            </a:extLst>
          </p:cNvPr>
          <p:cNvSpPr txBox="1"/>
          <p:nvPr/>
        </p:nvSpPr>
        <p:spPr>
          <a:xfrm>
            <a:off x="529738" y="471121"/>
            <a:ext cx="91203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dirty="0">
                <a:latin typeface="Aharoni"/>
                <a:cs typeface="Aharoni"/>
              </a:rPr>
              <a:t>TEMA:</a:t>
            </a:r>
          </a:p>
          <a:p>
            <a:endParaRPr lang="es-ES" sz="3200" dirty="0">
              <a:latin typeface="Aharoni"/>
              <a:cs typeface="Aharoni"/>
            </a:endParaRPr>
          </a:p>
          <a:p>
            <a:r>
              <a:rPr lang="es-MX" sz="3200" dirty="0">
                <a:latin typeface="Aharoni"/>
                <a:cs typeface="Aharoni"/>
              </a:rPr>
              <a:t>Universo del discurso del hotel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A8465E-0F28-4E28-83C0-F769920DE515}"/>
              </a:ext>
            </a:extLst>
          </p:cNvPr>
          <p:cNvSpPr txBox="1"/>
          <p:nvPr/>
        </p:nvSpPr>
        <p:spPr>
          <a:xfrm>
            <a:off x="380496" y="5223836"/>
            <a:ext cx="503556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latin typeface="Book Antiqua"/>
              </a:rPr>
              <a:t>Universidad Laica Eloy Alfaro de Manabí</a:t>
            </a:r>
          </a:p>
          <a:p>
            <a:r>
              <a:rPr lang="es-ES" b="1" dirty="0">
                <a:latin typeface="Book Antiqua"/>
              </a:rPr>
              <a:t>Nombre: Isabel Quijije Vélez</a:t>
            </a:r>
          </a:p>
          <a:p>
            <a:r>
              <a:rPr lang="es-ES" b="1" dirty="0">
                <a:latin typeface="Book Antiqua"/>
              </a:rPr>
              <a:t>Materia: Gestión de Bases de Datos</a:t>
            </a:r>
          </a:p>
          <a:p>
            <a:r>
              <a:rPr lang="es-ES" b="1" dirty="0">
                <a:latin typeface="Book Antiqua"/>
              </a:rPr>
              <a:t>Colaborador: Ing. Robert Moreira Centeno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AEBF03B-056E-443A-A32E-3106EEC5D727}"/>
              </a:ext>
            </a:extLst>
          </p:cNvPr>
          <p:cNvSpPr/>
          <p:nvPr/>
        </p:nvSpPr>
        <p:spPr>
          <a:xfrm>
            <a:off x="5891578" y="6184654"/>
            <a:ext cx="6301153" cy="67407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Fuente: </a:t>
            </a:r>
            <a:r>
              <a:rPr lang="es-ES" u="sng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Propia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4612C6-2A7F-4A22-BD3F-2DB6AC4B0276}"/>
              </a:ext>
            </a:extLst>
          </p:cNvPr>
          <p:cNvSpPr txBox="1"/>
          <p:nvPr/>
        </p:nvSpPr>
        <p:spPr>
          <a:xfrm>
            <a:off x="1002324" y="3200400"/>
            <a:ext cx="899550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600" u="sng" dirty="0">
                <a:latin typeface="Cooper Black"/>
                <a:cs typeface="Aharoni"/>
              </a:rPr>
              <a:t>OBJETIVO: </a:t>
            </a:r>
            <a:endParaRPr lang="es-ES" u="sng" dirty="0">
              <a:cs typeface="Calibri"/>
            </a:endParaRPr>
          </a:p>
          <a:p>
            <a:endParaRPr lang="es-ES" sz="2600" dirty="0">
              <a:latin typeface="Cooper Black"/>
              <a:cs typeface="Aharoni"/>
            </a:endParaRPr>
          </a:p>
          <a:p>
            <a:r>
              <a:rPr lang="es-ES" dirty="0">
                <a:cs typeface="Calibri"/>
              </a:rPr>
              <a:t>Realizar un análisis de los procesos dados en un Centro de Cuidados de Mascotas y desarrollar una estructura de Base de Datos de acuerdo a sus necesidades.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03B2E-64BB-4154-93B4-B7CF49471ACB}"/>
              </a:ext>
            </a:extLst>
          </p:cNvPr>
          <p:cNvSpPr txBox="1">
            <a:spLocks/>
          </p:cNvSpPr>
          <p:nvPr/>
        </p:nvSpPr>
        <p:spPr>
          <a:xfrm>
            <a:off x="0" y="662321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CREACION DE LAS ENTIDADES EN POSTGRESQL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sldjump"/>
            <a:extLst>
              <a:ext uri="{FF2B5EF4-FFF2-40B4-BE49-F238E27FC236}">
                <a16:creationId xmlns:a16="http://schemas.microsoft.com/office/drawing/2014/main" id="{8EC8B7D8-7F88-45D7-8DF0-024A9868880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01D1C2-3F9C-A84F-8E77-B6A09814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315" y="1490963"/>
            <a:ext cx="6161087" cy="3949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E446C5-D0E5-854D-A871-37F8E160E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8" y="1490963"/>
            <a:ext cx="4750443" cy="49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5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CREAR LAS LLAVES FORANEAS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6607F-8A6A-B644-9277-7343312E1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907" y="1854762"/>
            <a:ext cx="5580335" cy="431338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30A82555-32F0-83EA-425D-BD3E0F801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280917"/>
            <a:ext cx="5580335" cy="34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3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INGRESO DE DATOS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8FA2E-CA7E-DE47-9005-0B5A847C9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9686" y="1806472"/>
            <a:ext cx="8612627" cy="454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4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DDC96-53F0-4E78-B592-4583CDCA8F1D}"/>
              </a:ext>
            </a:extLst>
          </p:cNvPr>
          <p:cNvSpPr txBox="1">
            <a:spLocks/>
          </p:cNvSpPr>
          <p:nvPr/>
        </p:nvSpPr>
        <p:spPr>
          <a:xfrm>
            <a:off x="0" y="662321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INGRESO DE DATOS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sldjump"/>
            <a:extLst>
              <a:ext uri="{FF2B5EF4-FFF2-40B4-BE49-F238E27FC236}">
                <a16:creationId xmlns:a16="http://schemas.microsoft.com/office/drawing/2014/main" id="{79D97A71-0D34-440E-BA0A-757028AAC33C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77861-6E7B-3342-9C85-276AF81DD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1497" y="1766156"/>
            <a:ext cx="6036436" cy="471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0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DDC96-53F0-4E78-B592-4583CDCA8F1D}"/>
              </a:ext>
            </a:extLst>
          </p:cNvPr>
          <p:cNvSpPr txBox="1">
            <a:spLocks/>
          </p:cNvSpPr>
          <p:nvPr/>
        </p:nvSpPr>
        <p:spPr>
          <a:xfrm>
            <a:off x="0" y="662321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INGRESO DE DATOS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sldjump"/>
            <a:extLst>
              <a:ext uri="{FF2B5EF4-FFF2-40B4-BE49-F238E27FC236}">
                <a16:creationId xmlns:a16="http://schemas.microsoft.com/office/drawing/2014/main" id="{79D97A71-0D34-440E-BA0A-757028AAC33C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CE258-F329-994E-9A32-F4486B616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6081" y="1600931"/>
            <a:ext cx="5847351" cy="459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0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hlinkClick r:id="rId2" action="ppaction://hlinksldjump"/>
            <a:extLst>
              <a:ext uri="{FF2B5EF4-FFF2-40B4-BE49-F238E27FC236}">
                <a16:creationId xmlns:a16="http://schemas.microsoft.com/office/drawing/2014/main" id="{31872318-1308-4863-8948-2846BCEC7697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5FAE90E-5128-4AE8-ACB0-64116871F854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EF7088-72D2-4E9C-94CE-871BD81E3F06}"/>
              </a:ext>
            </a:extLst>
          </p:cNvPr>
          <p:cNvSpPr txBox="1"/>
          <p:nvPr/>
        </p:nvSpPr>
        <p:spPr>
          <a:xfrm>
            <a:off x="662152" y="1643584"/>
            <a:ext cx="10758704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histórico de mascotas por servicios. Cuantos servicios han adquirido las mascotas en un año.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141D57-3F0A-BC48-979D-9C5AF27DF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823" y="2664602"/>
            <a:ext cx="8386845" cy="12567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897629-BFAB-EB43-8E8C-99CECA050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4550" y="4277877"/>
            <a:ext cx="5375685" cy="207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06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06771EEA-608F-4F62-98EA-90894414697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7ADA5E-84A7-48A1-B7AA-5D2BF5E4E8F5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2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AE871F-704F-44E9-90B5-CCDA1F39E2BD}"/>
              </a:ext>
            </a:extLst>
          </p:cNvPr>
          <p:cNvSpPr txBox="1"/>
          <p:nvPr/>
        </p:nvSpPr>
        <p:spPr>
          <a:xfrm>
            <a:off x="662151" y="1551251"/>
            <a:ext cx="1078198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Históricos de atenciones por cuidador (que salga cada cuidador y también cuantas mascotas ha tenido al cuidado de forma anual).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92B1C-7B8D-9A48-A1DD-F9727601C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632" y="2729602"/>
            <a:ext cx="9191752" cy="202629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430E8F-B019-39EB-7105-700881196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581" y="4509558"/>
            <a:ext cx="47625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0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37A61474-C6B5-4A6F-AE06-E74854E8C413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F58C62A-DB2A-4926-A03F-F97ACC1B28FE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3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396574-05A9-4E19-B2D1-F00B76D1FA83}"/>
              </a:ext>
            </a:extLst>
          </p:cNvPr>
          <p:cNvSpPr txBox="1"/>
          <p:nvPr/>
        </p:nvSpPr>
        <p:spPr>
          <a:xfrm>
            <a:off x="662151" y="1579255"/>
            <a:ext cx="990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Históricos de pagos por clientes.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88B8CA-28A0-12DF-1926-C5F883BC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52" y="4744578"/>
            <a:ext cx="5905500" cy="17240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79A001A-A43C-748E-AF7F-F2C2F2FDB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977" y="2246413"/>
            <a:ext cx="89344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48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61E37-6C13-4AEA-BFB0-DEA7E17DB852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4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sldjump"/>
            <a:extLst>
              <a:ext uri="{FF2B5EF4-FFF2-40B4-BE49-F238E27FC236}">
                <a16:creationId xmlns:a16="http://schemas.microsoft.com/office/drawing/2014/main" id="{A3C546D4-05E6-4EF5-8FC3-828D93124CC3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7A7F31-8D15-48B2-995F-8F41C9EAD332}"/>
              </a:ext>
            </a:extLst>
          </p:cNvPr>
          <p:cNvSpPr txBox="1"/>
          <p:nvPr/>
        </p:nvSpPr>
        <p:spPr>
          <a:xfrm>
            <a:off x="662150" y="1579255"/>
            <a:ext cx="756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Históricos de RAZA de mascotas que han sido abandonados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6BF760-54D7-DF9F-CA01-4FC21292F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52" y="2139539"/>
            <a:ext cx="9496425" cy="21145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F873B3E-DEF8-9A5A-03DB-F69F8A456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342" y="4445041"/>
            <a:ext cx="53340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84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42383EE4-E8A4-4905-9435-DE773EDCE43F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FC800AF-BACF-4218-91A5-0C32C25C2B7B}"/>
              </a:ext>
            </a:extLst>
          </p:cNvPr>
          <p:cNvSpPr txBox="1">
            <a:spLocks/>
          </p:cNvSpPr>
          <p:nvPr/>
        </p:nvSpPr>
        <p:spPr>
          <a:xfrm>
            <a:off x="0" y="662321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CONCLUSIONES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6FB6F59-CE00-4573-ADBC-6EE988C29DC3}"/>
              </a:ext>
            </a:extLst>
          </p:cNvPr>
          <p:cNvSpPr txBox="1"/>
          <p:nvPr/>
        </p:nvSpPr>
        <p:spPr>
          <a:xfrm>
            <a:off x="1396262" y="2327776"/>
            <a:ext cx="8878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Para el desarrollo de esta base de datos revisamos constantemente los datos ingresados para evitar error de consistencia.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Las consultas en base los años con sus parámetros nos da un informe resumido de como va el sistema o empresa, son realmente útiles para calcular ganancias o perdidas.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Se utilizaron funciones para hacer las distintas consultas, como ‘</a:t>
            </a:r>
            <a:r>
              <a:rPr lang="es-EC" dirty="0" err="1"/>
              <a:t>count</a:t>
            </a:r>
            <a:r>
              <a:rPr lang="es-EC" dirty="0"/>
              <a:t>’ para contar y ‘sum’ en caso de sumar. También agrupamos los datos al momento de presentarlos.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7109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8F46BE-AE68-4871-A0E0-164EAE8C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C" sz="3200" b="1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Índice</a:t>
            </a:r>
            <a:endParaRPr lang="es-EC" sz="3200" kern="1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28A475-0C82-4684-8B0A-14852855ED58}"/>
              </a:ext>
            </a:extLst>
          </p:cNvPr>
          <p:cNvSpPr txBox="1"/>
          <p:nvPr/>
        </p:nvSpPr>
        <p:spPr>
          <a:xfrm>
            <a:off x="5566225" y="201624"/>
            <a:ext cx="6310216" cy="625083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cs typeface="Calibri"/>
                <a:hlinkClick r:id="rId2" action="ppaction://hlinksldjump"/>
              </a:rPr>
              <a:t>Universo del discurso</a:t>
            </a:r>
            <a:endParaRPr lang="es-ES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3" action="ppaction://hlinksldjump"/>
              </a:rPr>
              <a:t>Entidades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4" action="ppaction://hlinksldjump"/>
              </a:rPr>
              <a:t>Modelo conceptual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5" action="ppaction://hlinksldjump"/>
              </a:rPr>
              <a:t>Modelo lógico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6" action="ppaction://hlinksldjump"/>
              </a:rPr>
              <a:t>Modelo físico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7" action="ppaction://hlinksldjump"/>
              </a:rPr>
              <a:t>Creación de las entidades en PostgreSQL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8" action="ppaction://hlinksldjump"/>
              </a:rPr>
              <a:t>Crear las llaves foráneas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9" action="ppaction://hlinksldjump"/>
              </a:rPr>
              <a:t>Ingreso de datos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10" action="ppaction://hlinksldjump"/>
              </a:rPr>
              <a:t>Consulta 1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11" action="ppaction://hlinksldjump"/>
              </a:rPr>
              <a:t>Consulta 2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12" action="ppaction://hlinksldjump"/>
              </a:rPr>
              <a:t>Consulta 3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13" action="ppaction://hlinksldjump"/>
              </a:rPr>
              <a:t>Consulta 4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" action="ppaction://noaction"/>
              </a:rPr>
              <a:t>Enlace GIT HUB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14" action="ppaction://hlinksldjump"/>
              </a:rPr>
              <a:t>Conclusiones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2400" dirty="0"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913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Universo del discurso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134432-F541-443C-B9AA-9A49AEFC59F6}"/>
              </a:ext>
            </a:extLst>
          </p:cNvPr>
          <p:cNvSpPr txBox="1"/>
          <p:nvPr/>
        </p:nvSpPr>
        <p:spPr>
          <a:xfrm>
            <a:off x="556531" y="1396588"/>
            <a:ext cx="11210925" cy="545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Centro de Cuidados de Mascotas “</a:t>
            </a:r>
            <a:r>
              <a:rPr lang="es-E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HappyPetLand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solicita que se desarrolle una base de datos que permita administrar todos los servicios que ofrece, utilice tablas y atributos según sea  necesario 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“</a:t>
            </a:r>
            <a:r>
              <a:rPr lang="es-E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HappyPetLand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no solo le damos servicios de cuidados a sus mascotas con cuidadores altamente capacitados, es un cuidado personalizado de acuerdo con su tipo de mascota y raza. También contamos con un avanzado sistema en caso de que su mascota deba ser dada en adopción o sacrificada.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 hacer el pago por servicios o adquirir nuestra membresía Anual.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desea consultar lo siguiente: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histórico de mascotas por servicios. Cuantos servicios han adquirido las mascotas en un año.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Históricos de atenciones por cuidador . Cuantas mascotas ha cuidado un cuidador durante un año.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Históricos de pagos por clientes.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Históricos de raza de mascotas que han sido abandonados por año.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5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Entidades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99FF71-B5D3-0BE3-57F6-8EF078072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43" t="18766" r="10386" b="14227"/>
          <a:stretch/>
        </p:blipFill>
        <p:spPr>
          <a:xfrm>
            <a:off x="1396744" y="1748849"/>
            <a:ext cx="9530499" cy="45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4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MODELO CONCEPTUAL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0B1A0-8BB7-0E49-8CE0-D96ADEE0F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1880" y="1396588"/>
            <a:ext cx="9300227" cy="52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8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MODELO LOGICO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92DC2F-41EE-8AD2-B0E0-3078EE29C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69" t="15395" r="13015" b="7903"/>
          <a:stretch/>
        </p:blipFill>
        <p:spPr>
          <a:xfrm>
            <a:off x="1863371" y="1597843"/>
            <a:ext cx="8597246" cy="52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MODELO FISICO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734C0D-051A-754E-E5FE-55B0C70F8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63" t="14158" r="11392" b="8316"/>
          <a:stretch/>
        </p:blipFill>
        <p:spPr>
          <a:xfrm>
            <a:off x="1703115" y="1541282"/>
            <a:ext cx="8917758" cy="531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6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CREACION DE LAS ENTIDADES EN POSTGRESQL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0C13D-2FA2-D948-871C-6BFAE4BF4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953" y="1508546"/>
            <a:ext cx="5691225" cy="52212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2E77BB-8FBF-EE42-94FC-E0A5F421C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112" y="1508546"/>
            <a:ext cx="5820935" cy="46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3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AA4F306D-0B85-4E4A-8897-78ADE5673BC0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0EB925F-5854-436E-9C41-2DBB7D43259B}"/>
              </a:ext>
            </a:extLst>
          </p:cNvPr>
          <p:cNvSpPr txBox="1">
            <a:spLocks/>
          </p:cNvSpPr>
          <p:nvPr/>
        </p:nvSpPr>
        <p:spPr>
          <a:xfrm>
            <a:off x="0" y="662321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CREACION DE LAS ENTIDADES EN POSTGRESQL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0D9642-FA4D-A04D-AA97-5ACD281889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8"/>
          <a:stretch/>
        </p:blipFill>
        <p:spPr>
          <a:xfrm>
            <a:off x="280232" y="1447375"/>
            <a:ext cx="4797235" cy="3963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6B6756-723B-6144-840A-18C3937352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0"/>
          <a:stretch/>
        </p:blipFill>
        <p:spPr>
          <a:xfrm>
            <a:off x="5900646" y="1447375"/>
            <a:ext cx="5499249" cy="436930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452946E-7A76-FB63-0BE3-4EB3E9762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32" y="5189854"/>
            <a:ext cx="4868851" cy="15849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637633E-438F-2E8D-3E28-9B4BFF630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690054"/>
            <a:ext cx="4868851" cy="12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99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5326</TotalTime>
  <Words>462</Words>
  <Application>Microsoft Office PowerPoint</Application>
  <PresentationFormat>Panorámica</PresentationFormat>
  <Paragraphs>82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Aharoni</vt:lpstr>
      <vt:lpstr>Arial</vt:lpstr>
      <vt:lpstr>Book Antiqua</vt:lpstr>
      <vt:lpstr>Calibri</vt:lpstr>
      <vt:lpstr>Calibri Light</vt:lpstr>
      <vt:lpstr>Cooper Black</vt:lpstr>
      <vt:lpstr>Symbol</vt:lpstr>
      <vt:lpstr>Tema de Office</vt:lpstr>
      <vt:lpstr>Presentación de PowerPoint</vt:lpstr>
      <vt:lpstr>Índice</vt:lpstr>
      <vt:lpstr>Universo del discurso</vt:lpstr>
      <vt:lpstr>Entidades</vt:lpstr>
      <vt:lpstr>MODELO CONCEPTUAL</vt:lpstr>
      <vt:lpstr>MODELO LOGICO</vt:lpstr>
      <vt:lpstr>MODELO FISICO</vt:lpstr>
      <vt:lpstr>CREACION DE LAS ENTIDADES EN POSTGRESQL</vt:lpstr>
      <vt:lpstr>Presentación de PowerPoint</vt:lpstr>
      <vt:lpstr>Presentación de PowerPoint</vt:lpstr>
      <vt:lpstr>CREAR LAS LLAVES FORANEAS</vt:lpstr>
      <vt:lpstr>INGRESO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Isabel Quijije Vélez</dc:creator>
  <cp:lastModifiedBy>Isabel Quijije Vélez</cp:lastModifiedBy>
  <cp:revision>244</cp:revision>
  <dcterms:created xsi:type="dcterms:W3CDTF">2012-07-30T22:48:03Z</dcterms:created>
  <dcterms:modified xsi:type="dcterms:W3CDTF">2022-06-09T14:08:11Z</dcterms:modified>
</cp:coreProperties>
</file>