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00"/>
    <a:srgbClr val="FFFF00"/>
    <a:srgbClr val="C3B5B5"/>
    <a:srgbClr val="A4D4C3"/>
    <a:srgbClr val="DAE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DA088-6E46-40E9-9FF4-A818E75A7232}" v="28" dt="2022-01-06T18:59:06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Roberto Ribeiro Da Costa" userId="b2ab070a-2ac0-4773-b199-fdfa0ca5e03f" providerId="ADAL" clId="{A54DA088-6E46-40E9-9FF4-A818E75A7232}"/>
    <pc:docChg chg="undo custSel addSld modSld">
      <pc:chgData name="Marcos Roberto Ribeiro Da Costa" userId="b2ab070a-2ac0-4773-b199-fdfa0ca5e03f" providerId="ADAL" clId="{A54DA088-6E46-40E9-9FF4-A818E75A7232}" dt="2022-01-06T19:04:43.600" v="140" actId="1076"/>
      <pc:docMkLst>
        <pc:docMk/>
      </pc:docMkLst>
      <pc:sldChg chg="addSp delSp modSp new mod setBg">
        <pc:chgData name="Marcos Roberto Ribeiro Da Costa" userId="b2ab070a-2ac0-4773-b199-fdfa0ca5e03f" providerId="ADAL" clId="{A54DA088-6E46-40E9-9FF4-A818E75A7232}" dt="2022-01-06T19:04:43.600" v="140" actId="1076"/>
        <pc:sldMkLst>
          <pc:docMk/>
          <pc:sldMk cId="1060997181" sldId="256"/>
        </pc:sldMkLst>
        <pc:spChg chg="del">
          <ac:chgData name="Marcos Roberto Ribeiro Da Costa" userId="b2ab070a-2ac0-4773-b199-fdfa0ca5e03f" providerId="ADAL" clId="{A54DA088-6E46-40E9-9FF4-A818E75A7232}" dt="2022-01-06T18:28:03.452" v="1" actId="478"/>
          <ac:spMkLst>
            <pc:docMk/>
            <pc:sldMk cId="1060997181" sldId="256"/>
            <ac:spMk id="2" creationId="{94F4C637-813B-4C3B-945B-CE29267D1781}"/>
          </ac:spMkLst>
        </pc:spChg>
        <pc:spChg chg="del">
          <ac:chgData name="Marcos Roberto Ribeiro Da Costa" userId="b2ab070a-2ac0-4773-b199-fdfa0ca5e03f" providerId="ADAL" clId="{A54DA088-6E46-40E9-9FF4-A818E75A7232}" dt="2022-01-06T18:28:04.813" v="2" actId="478"/>
          <ac:spMkLst>
            <pc:docMk/>
            <pc:sldMk cId="1060997181" sldId="256"/>
            <ac:spMk id="3" creationId="{A6DFB191-C146-40B7-AC64-37391A19F5C6}"/>
          </ac:spMkLst>
        </pc:spChg>
        <pc:spChg chg="add del mod">
          <ac:chgData name="Marcos Roberto Ribeiro Da Costa" userId="b2ab070a-2ac0-4773-b199-fdfa0ca5e03f" providerId="ADAL" clId="{A54DA088-6E46-40E9-9FF4-A818E75A7232}" dt="2022-01-06T18:32:59.039" v="15" actId="478"/>
          <ac:spMkLst>
            <pc:docMk/>
            <pc:sldMk cId="1060997181" sldId="256"/>
            <ac:spMk id="8" creationId="{46F4846A-386C-443D-A351-84342DFB3392}"/>
          </ac:spMkLst>
        </pc:spChg>
        <pc:spChg chg="add mod">
          <ac:chgData name="Marcos Roberto Ribeiro Da Costa" userId="b2ab070a-2ac0-4773-b199-fdfa0ca5e03f" providerId="ADAL" clId="{A54DA088-6E46-40E9-9FF4-A818E75A7232}" dt="2022-01-06T18:56:03.544" v="77" actId="164"/>
          <ac:spMkLst>
            <pc:docMk/>
            <pc:sldMk cId="1060997181" sldId="256"/>
            <ac:spMk id="11" creationId="{FCC4091C-290B-4EF9-90E1-85482931B66C}"/>
          </ac:spMkLst>
        </pc:spChg>
        <pc:spChg chg="add del">
          <ac:chgData name="Marcos Roberto Ribeiro Da Costa" userId="b2ab070a-2ac0-4773-b199-fdfa0ca5e03f" providerId="ADAL" clId="{A54DA088-6E46-40E9-9FF4-A818E75A7232}" dt="2022-01-06T18:32:57.271" v="14" actId="26606"/>
          <ac:spMkLst>
            <pc:docMk/>
            <pc:sldMk cId="1060997181" sldId="256"/>
            <ac:spMk id="13" creationId="{D4771268-CB57-404A-9271-370EB28F6090}"/>
          </ac:spMkLst>
        </pc:spChg>
        <pc:spChg chg="add mod">
          <ac:chgData name="Marcos Roberto Ribeiro Da Costa" userId="b2ab070a-2ac0-4773-b199-fdfa0ca5e03f" providerId="ADAL" clId="{A54DA088-6E46-40E9-9FF4-A818E75A7232}" dt="2022-01-06T18:56:09.253" v="78" actId="164"/>
          <ac:spMkLst>
            <pc:docMk/>
            <pc:sldMk cId="1060997181" sldId="256"/>
            <ac:spMk id="19" creationId="{3642079C-FF3B-4FC5-B999-ACF9D844A938}"/>
          </ac:spMkLst>
        </pc:spChg>
        <pc:spChg chg="add mod">
          <ac:chgData name="Marcos Roberto Ribeiro Da Costa" userId="b2ab070a-2ac0-4773-b199-fdfa0ca5e03f" providerId="ADAL" clId="{A54DA088-6E46-40E9-9FF4-A818E75A7232}" dt="2022-01-06T18:56:14.270" v="79" actId="164"/>
          <ac:spMkLst>
            <pc:docMk/>
            <pc:sldMk cId="1060997181" sldId="256"/>
            <ac:spMk id="20" creationId="{B19F9982-FF69-4586-9A33-E4EA5711F424}"/>
          </ac:spMkLst>
        </pc:spChg>
        <pc:spChg chg="add del">
          <ac:chgData name="Marcos Roberto Ribeiro Da Costa" userId="b2ab070a-2ac0-4773-b199-fdfa0ca5e03f" providerId="ADAL" clId="{A54DA088-6E46-40E9-9FF4-A818E75A7232}" dt="2022-01-06T18:56:49.315" v="90" actId="22"/>
          <ac:spMkLst>
            <pc:docMk/>
            <pc:sldMk cId="1060997181" sldId="256"/>
            <ac:spMk id="25" creationId="{F16C899D-665D-4BF8-8F3D-01611B074FE3}"/>
          </ac:spMkLst>
        </pc:spChg>
        <pc:spChg chg="add mod">
          <ac:chgData name="Marcos Roberto Ribeiro Da Costa" userId="b2ab070a-2ac0-4773-b199-fdfa0ca5e03f" providerId="ADAL" clId="{A54DA088-6E46-40E9-9FF4-A818E75A7232}" dt="2022-01-06T18:57:25.086" v="100" actId="164"/>
          <ac:spMkLst>
            <pc:docMk/>
            <pc:sldMk cId="1060997181" sldId="256"/>
            <ac:spMk id="26" creationId="{431D8BE4-E8FA-44C4-A27D-F251F2927605}"/>
          </ac:spMkLst>
        </pc:spChg>
        <pc:spChg chg="add mod">
          <ac:chgData name="Marcos Roberto Ribeiro Da Costa" userId="b2ab070a-2ac0-4773-b199-fdfa0ca5e03f" providerId="ADAL" clId="{A54DA088-6E46-40E9-9FF4-A818E75A7232}" dt="2022-01-06T18:57:59.474" v="112" actId="164"/>
          <ac:spMkLst>
            <pc:docMk/>
            <pc:sldMk cId="1060997181" sldId="256"/>
            <ac:spMk id="28" creationId="{51A426A0-21B2-40A5-9D48-46E2FDD40A62}"/>
          </ac:spMkLst>
        </pc:spChg>
        <pc:spChg chg="add mod">
          <ac:chgData name="Marcos Roberto Ribeiro Da Costa" userId="b2ab070a-2ac0-4773-b199-fdfa0ca5e03f" providerId="ADAL" clId="{A54DA088-6E46-40E9-9FF4-A818E75A7232}" dt="2022-01-06T18:58:18.908" v="116" actId="164"/>
          <ac:spMkLst>
            <pc:docMk/>
            <pc:sldMk cId="1060997181" sldId="256"/>
            <ac:spMk id="30" creationId="{B7388F83-C382-4A2C-94EF-1E350880C05A}"/>
          </ac:spMkLst>
        </pc:spChg>
        <pc:spChg chg="add mod">
          <ac:chgData name="Marcos Roberto Ribeiro Da Costa" userId="b2ab070a-2ac0-4773-b199-fdfa0ca5e03f" providerId="ADAL" clId="{A54DA088-6E46-40E9-9FF4-A818E75A7232}" dt="2022-01-06T18:58:59.848" v="126" actId="164"/>
          <ac:spMkLst>
            <pc:docMk/>
            <pc:sldMk cId="1060997181" sldId="256"/>
            <ac:spMk id="32" creationId="{C4ACDE84-8EA6-4463-94D1-3214D7EB0536}"/>
          </ac:spMkLst>
        </pc:spChg>
        <pc:spChg chg="mod">
          <ac:chgData name="Marcos Roberto Ribeiro Da Costa" userId="b2ab070a-2ac0-4773-b199-fdfa0ca5e03f" providerId="ADAL" clId="{A54DA088-6E46-40E9-9FF4-A818E75A7232}" dt="2022-01-06T19:00:08.356" v="137" actId="1076"/>
          <ac:spMkLst>
            <pc:docMk/>
            <pc:sldMk cId="1060997181" sldId="256"/>
            <ac:spMk id="36" creationId="{E2A9872A-0D9A-4375-9907-FC841B3A4484}"/>
          </ac:spMkLst>
        </pc:spChg>
        <pc:grpChg chg="add mod">
          <ac:chgData name="Marcos Roberto Ribeiro Da Costa" userId="b2ab070a-2ac0-4773-b199-fdfa0ca5e03f" providerId="ADAL" clId="{A54DA088-6E46-40E9-9FF4-A818E75A7232}" dt="2022-01-06T18:57:34.096" v="103" actId="1076"/>
          <ac:grpSpMkLst>
            <pc:docMk/>
            <pc:sldMk cId="1060997181" sldId="256"/>
            <ac:grpSpMk id="21" creationId="{F92115F0-788F-41CE-A650-E5A06E1F53EF}"/>
          </ac:grpSpMkLst>
        </pc:grpChg>
        <pc:grpChg chg="add mod">
          <ac:chgData name="Marcos Roberto Ribeiro Da Costa" userId="b2ab070a-2ac0-4773-b199-fdfa0ca5e03f" providerId="ADAL" clId="{A54DA088-6E46-40E9-9FF4-A818E75A7232}" dt="2022-01-06T19:00:12.133" v="138" actId="1076"/>
          <ac:grpSpMkLst>
            <pc:docMk/>
            <pc:sldMk cId="1060997181" sldId="256"/>
            <ac:grpSpMk id="22" creationId="{B47E3C45-BD14-4488-898D-4F3F381EF359}"/>
          </ac:grpSpMkLst>
        </pc:grpChg>
        <pc:grpChg chg="add mod">
          <ac:chgData name="Marcos Roberto Ribeiro Da Costa" userId="b2ab070a-2ac0-4773-b199-fdfa0ca5e03f" providerId="ADAL" clId="{A54DA088-6E46-40E9-9FF4-A818E75A7232}" dt="2022-01-06T18:59:04.369" v="129" actId="1076"/>
          <ac:grpSpMkLst>
            <pc:docMk/>
            <pc:sldMk cId="1060997181" sldId="256"/>
            <ac:grpSpMk id="23" creationId="{0C362DDA-4182-45B2-A981-8071F1FB7D47}"/>
          </ac:grpSpMkLst>
        </pc:grpChg>
        <pc:grpChg chg="add mod">
          <ac:chgData name="Marcos Roberto Ribeiro Da Costa" userId="b2ab070a-2ac0-4773-b199-fdfa0ca5e03f" providerId="ADAL" clId="{A54DA088-6E46-40E9-9FF4-A818E75A7232}" dt="2022-01-06T18:57:26.617" v="101" actId="1076"/>
          <ac:grpSpMkLst>
            <pc:docMk/>
            <pc:sldMk cId="1060997181" sldId="256"/>
            <ac:grpSpMk id="27" creationId="{90DCC12C-E9B9-408E-A6BA-3481AA51D220}"/>
          </ac:grpSpMkLst>
        </pc:grpChg>
        <pc:grpChg chg="add mod">
          <ac:chgData name="Marcos Roberto Ribeiro Da Costa" userId="b2ab070a-2ac0-4773-b199-fdfa0ca5e03f" providerId="ADAL" clId="{A54DA088-6E46-40E9-9FF4-A818E75A7232}" dt="2022-01-06T18:57:59.474" v="112" actId="164"/>
          <ac:grpSpMkLst>
            <pc:docMk/>
            <pc:sldMk cId="1060997181" sldId="256"/>
            <ac:grpSpMk id="29" creationId="{58A332D2-23B5-4F09-92F8-2A5E81DE5638}"/>
          </ac:grpSpMkLst>
        </pc:grpChg>
        <pc:grpChg chg="add mod">
          <ac:chgData name="Marcos Roberto Ribeiro Da Costa" userId="b2ab070a-2ac0-4773-b199-fdfa0ca5e03f" providerId="ADAL" clId="{A54DA088-6E46-40E9-9FF4-A818E75A7232}" dt="2022-01-06T18:58:21.889" v="118" actId="1076"/>
          <ac:grpSpMkLst>
            <pc:docMk/>
            <pc:sldMk cId="1060997181" sldId="256"/>
            <ac:grpSpMk id="31" creationId="{48FDB9BF-18AF-4ABC-B693-71E005238FFC}"/>
          </ac:grpSpMkLst>
        </pc:grpChg>
        <pc:grpChg chg="add mod">
          <ac:chgData name="Marcos Roberto Ribeiro Da Costa" userId="b2ab070a-2ac0-4773-b199-fdfa0ca5e03f" providerId="ADAL" clId="{A54DA088-6E46-40E9-9FF4-A818E75A7232}" dt="2022-01-06T19:04:40.152" v="139" actId="1076"/>
          <ac:grpSpMkLst>
            <pc:docMk/>
            <pc:sldMk cId="1060997181" sldId="256"/>
            <ac:grpSpMk id="33" creationId="{F5582A13-16A8-4B6B-A696-238F93A1CAD5}"/>
          </ac:grpSpMkLst>
        </pc:grpChg>
        <pc:grpChg chg="add mod">
          <ac:chgData name="Marcos Roberto Ribeiro Da Costa" userId="b2ab070a-2ac0-4773-b199-fdfa0ca5e03f" providerId="ADAL" clId="{A54DA088-6E46-40E9-9FF4-A818E75A7232}" dt="2022-01-06T19:04:43.600" v="140" actId="1076"/>
          <ac:grpSpMkLst>
            <pc:docMk/>
            <pc:sldMk cId="1060997181" sldId="256"/>
            <ac:grpSpMk id="34" creationId="{D4928773-6588-4BC7-8214-E643FA1DFF99}"/>
          </ac:grpSpMkLst>
        </pc:grpChg>
        <pc:picChg chg="add del mod">
          <ac:chgData name="Marcos Roberto Ribeiro Da Costa" userId="b2ab070a-2ac0-4773-b199-fdfa0ca5e03f" providerId="ADAL" clId="{A54DA088-6E46-40E9-9FF4-A818E75A7232}" dt="2022-01-06T18:29:41.521" v="7" actId="478"/>
          <ac:picMkLst>
            <pc:docMk/>
            <pc:sldMk cId="1060997181" sldId="256"/>
            <ac:picMk id="5" creationId="{A6A8C200-3DAF-463D-8CED-F5BD53466B26}"/>
          </ac:picMkLst>
        </pc:picChg>
        <pc:picChg chg="add del mod ord">
          <ac:chgData name="Marcos Roberto Ribeiro Da Costa" userId="b2ab070a-2ac0-4773-b199-fdfa0ca5e03f" providerId="ADAL" clId="{A54DA088-6E46-40E9-9FF4-A818E75A7232}" dt="2022-01-06T18:56:03.544" v="77" actId="164"/>
          <ac:picMkLst>
            <pc:docMk/>
            <pc:sldMk cId="1060997181" sldId="256"/>
            <ac:picMk id="7" creationId="{9311235F-54BC-4634-B1EE-E8F3AAB75A4E}"/>
          </ac:picMkLst>
        </pc:picChg>
        <pc:picChg chg="add mod modCrop">
          <ac:chgData name="Marcos Roberto Ribeiro Da Costa" userId="b2ab070a-2ac0-4773-b199-fdfa0ca5e03f" providerId="ADAL" clId="{A54DA088-6E46-40E9-9FF4-A818E75A7232}" dt="2022-01-06T18:33:46.072" v="25" actId="1076"/>
          <ac:picMkLst>
            <pc:docMk/>
            <pc:sldMk cId="1060997181" sldId="256"/>
            <ac:picMk id="10" creationId="{E769D8D6-FCDE-483D-9F38-4B2079FC1007}"/>
          </ac:picMkLst>
        </pc:picChg>
        <pc:picChg chg="add mod">
          <ac:chgData name="Marcos Roberto Ribeiro Da Costa" userId="b2ab070a-2ac0-4773-b199-fdfa0ca5e03f" providerId="ADAL" clId="{A54DA088-6E46-40E9-9FF4-A818E75A7232}" dt="2022-01-06T18:56:09.253" v="78" actId="164"/>
          <ac:picMkLst>
            <pc:docMk/>
            <pc:sldMk cId="1060997181" sldId="256"/>
            <ac:picMk id="12" creationId="{BB648310-72F5-4D0D-9319-230F87F7F1ED}"/>
          </ac:picMkLst>
        </pc:picChg>
        <pc:picChg chg="add mod">
          <ac:chgData name="Marcos Roberto Ribeiro Da Costa" userId="b2ab070a-2ac0-4773-b199-fdfa0ca5e03f" providerId="ADAL" clId="{A54DA088-6E46-40E9-9FF4-A818E75A7232}" dt="2022-01-06T18:57:25.086" v="100" actId="164"/>
          <ac:picMkLst>
            <pc:docMk/>
            <pc:sldMk cId="1060997181" sldId="256"/>
            <ac:picMk id="14" creationId="{70E9CCDD-BA04-4A42-BF9E-E6FE775CB7EA}"/>
          </ac:picMkLst>
        </pc:picChg>
        <pc:picChg chg="add mod">
          <ac:chgData name="Marcos Roberto Ribeiro Da Costa" userId="b2ab070a-2ac0-4773-b199-fdfa0ca5e03f" providerId="ADAL" clId="{A54DA088-6E46-40E9-9FF4-A818E75A7232}" dt="2022-01-06T18:57:59.474" v="112" actId="164"/>
          <ac:picMkLst>
            <pc:docMk/>
            <pc:sldMk cId="1060997181" sldId="256"/>
            <ac:picMk id="15" creationId="{62D3D7F8-8DE5-490D-BB1B-8F9240683261}"/>
          </ac:picMkLst>
        </pc:picChg>
        <pc:picChg chg="add mod">
          <ac:chgData name="Marcos Roberto Ribeiro Da Costa" userId="b2ab070a-2ac0-4773-b199-fdfa0ca5e03f" providerId="ADAL" clId="{A54DA088-6E46-40E9-9FF4-A818E75A7232}" dt="2022-01-06T18:58:18.908" v="116" actId="164"/>
          <ac:picMkLst>
            <pc:docMk/>
            <pc:sldMk cId="1060997181" sldId="256"/>
            <ac:picMk id="16" creationId="{D1CB3A3B-49F7-4860-84FE-23B889BDD8D7}"/>
          </ac:picMkLst>
        </pc:picChg>
        <pc:picChg chg="add mod">
          <ac:chgData name="Marcos Roberto Ribeiro Da Costa" userId="b2ab070a-2ac0-4773-b199-fdfa0ca5e03f" providerId="ADAL" clId="{A54DA088-6E46-40E9-9FF4-A818E75A7232}" dt="2022-01-06T18:58:59.848" v="126" actId="164"/>
          <ac:picMkLst>
            <pc:docMk/>
            <pc:sldMk cId="1060997181" sldId="256"/>
            <ac:picMk id="17" creationId="{F8CBFC26-8021-4BC8-83F0-3B3FCB6BA2DC}"/>
          </ac:picMkLst>
        </pc:picChg>
        <pc:picChg chg="add mod">
          <ac:chgData name="Marcos Roberto Ribeiro Da Costa" userId="b2ab070a-2ac0-4773-b199-fdfa0ca5e03f" providerId="ADAL" clId="{A54DA088-6E46-40E9-9FF4-A818E75A7232}" dt="2022-01-06T18:56:14.270" v="79" actId="164"/>
          <ac:picMkLst>
            <pc:docMk/>
            <pc:sldMk cId="1060997181" sldId="256"/>
            <ac:picMk id="18" creationId="{62345978-DDBE-43D4-92A9-B65EAF255D20}"/>
          </ac:picMkLst>
        </pc:picChg>
        <pc:picChg chg="mod">
          <ac:chgData name="Marcos Roberto Ribeiro Da Costa" userId="b2ab070a-2ac0-4773-b199-fdfa0ca5e03f" providerId="ADAL" clId="{A54DA088-6E46-40E9-9FF4-A818E75A7232}" dt="2022-01-06T18:59:41.261" v="134" actId="207"/>
          <ac:picMkLst>
            <pc:docMk/>
            <pc:sldMk cId="1060997181" sldId="256"/>
            <ac:picMk id="35" creationId="{725CF875-0A73-4EB3-ACB8-8FF1425009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5D6DE-C650-4435-BF62-31424A12E4A8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62BB-D972-4BFF-ADA3-9EE426384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CCFEE-8630-4E46-9F34-15ED86D2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ECCFA-FF5F-4807-A0F2-EBED5CCF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28888-46D5-4B4F-9F72-03E081FD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28132-20AD-4B98-A43D-7F36F9C1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19B03-4F9B-45A8-B508-AE7C2F6E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E1E79-4905-413B-9DE5-BAC0635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A476DA-E326-4062-B01C-06471A0C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5BADF-A9D5-4AAD-9318-BB2C3F30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82662-62E4-44DB-922B-3041895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705DB-6362-461C-AB5D-30286A8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67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FD55A-29F7-4E20-9A0C-9A58FFC23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E7B07-0B96-4E6A-8E5B-2C494A14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6B2B3-9419-4CCF-8CAF-79DCA4F1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98043-87DB-4E1E-909E-E6166BEC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5E09B-DBDB-438A-AC19-1FC02239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4BF6-1E6F-45C9-9FAB-734CF85F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BAA97-4BC0-4E61-A6DA-AA7A6036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ECE82-7EC8-4FF3-B40F-1CFA8C4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52DD8-08AC-4F09-A2AE-9EF0A002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1335F-16B8-4F3C-8812-324A9767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7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9003-02B5-40F5-8839-F5E5942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7CF27-1804-47C2-8505-B8FCD7EC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298FC-50AC-4981-BF92-1C952B5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50ADB-DA75-431D-A8E9-C2FE508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357C0-66B4-40DB-BD15-CE9D9AA3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17E57-BCC7-44E8-9C31-D092095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48B4C-C90C-45F5-B86F-0422B67B0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26C1BC-0DDC-40B6-80E9-36844EB3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3004F7-AE33-4318-9C80-28AF201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90C342-F9DC-496F-BF86-33BF5C1B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9AFB66-2544-4C66-AE89-940598A5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2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2557-7380-4DA0-9808-A91BBFDB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0B7E0-A1D0-43EB-B1FE-4D1415C5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8E9F82-BC52-41B9-A134-C2402AC8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3D100D-0445-4724-AD23-5107DA63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6B342B-BEE4-4FC5-9BFA-C2B70793C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4DC48B-3E12-40B3-8129-320B26AD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1D7992-D844-4794-8C8D-04F59A53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B1DF91-EC92-4445-B922-7BCB0BDA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6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5985B-64DD-4741-8F0B-B73F4DF0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55C2A0-2603-4091-92B4-82C72251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46734-1E89-4CB1-BFE7-A0395D1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E65BC4-6902-409E-BA72-5A8C710E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89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D219D9-F40D-4233-B11E-E8FF7571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4995F-6228-4031-9247-ABF6DA21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3F29CE-9DA5-4344-BA0D-57325249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27EB9-836A-43FC-9CCA-F1E23274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7E230-0775-4B31-8FD5-5795C07B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319F0-8708-46A6-A335-4AC21D0D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35E57-428B-4845-8801-04A0A05C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01E3F-D968-4C69-A113-39C99620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ADA5EC-FD95-401E-A99D-EFB30802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4D33B-95C3-43BC-B92D-C1B5183F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AB7F64-A07A-4428-A009-541D326E3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6F30-226D-4D67-8B92-93798567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24C880-43D2-463E-B3DC-F3D39325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7AB1EF-E680-4B54-8E60-94C95338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C4925D-D04C-4BC5-9F83-582D8FB9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5D6FD5-F218-4DA0-92BC-349ECEA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67DA32-10E4-445C-8677-DB39C208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A3429-64FB-4C2E-A3CE-2D3BBBC9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E605-6B69-4706-9CBD-6CA179058A1E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0B07D-893A-4464-850E-E64C3C220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4DB24-AE5F-481B-850F-6FF7C29F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4526-A7BC-49B5-B134-78F401D94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769D8D6-FCDE-483D-9F38-4B2079FC1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5" t="29500" r="30625" b="27500"/>
          <a:stretch/>
        </p:blipFill>
        <p:spPr>
          <a:xfrm>
            <a:off x="342901" y="214312"/>
            <a:ext cx="1485900" cy="1228725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92115F0-788F-41CE-A650-E5A06E1F53EF}"/>
              </a:ext>
            </a:extLst>
          </p:cNvPr>
          <p:cNvGrpSpPr/>
          <p:nvPr/>
        </p:nvGrpSpPr>
        <p:grpSpPr>
          <a:xfrm>
            <a:off x="900933" y="2357437"/>
            <a:ext cx="2331472" cy="1378221"/>
            <a:chOff x="1359286" y="1443037"/>
            <a:chExt cx="2331472" cy="1378221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9311235F-54BC-4634-B1EE-E8F3AAB7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7822" y="1443037"/>
              <a:ext cx="914400" cy="9144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CC4091C-290B-4EF9-90E1-85482931B66C}"/>
                </a:ext>
              </a:extLst>
            </p:cNvPr>
            <p:cNvSpPr txBox="1"/>
            <p:nvPr/>
          </p:nvSpPr>
          <p:spPr>
            <a:xfrm>
              <a:off x="1359286" y="2451926"/>
              <a:ext cx="2331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olist_products_dataset</a:t>
              </a:r>
              <a:endParaRPr lang="pt-BR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47E3C45-BD14-4488-898D-4F3F381EF359}"/>
              </a:ext>
            </a:extLst>
          </p:cNvPr>
          <p:cNvGrpSpPr/>
          <p:nvPr/>
        </p:nvGrpSpPr>
        <p:grpSpPr>
          <a:xfrm>
            <a:off x="2881429" y="307565"/>
            <a:ext cx="2144561" cy="1412146"/>
            <a:chOff x="4715880" y="1409112"/>
            <a:chExt cx="2144561" cy="1412146"/>
          </a:xfrm>
        </p:grpSpPr>
        <p:pic>
          <p:nvPicPr>
            <p:cNvPr id="12" name="Gráfico 11" descr="Banco de dados com preenchimento sólido">
              <a:extLst>
                <a:ext uri="{FF2B5EF4-FFF2-40B4-BE49-F238E27FC236}">
                  <a16:creationId xmlns:a16="http://schemas.microsoft.com/office/drawing/2014/main" id="{BB648310-72F5-4D0D-9319-230F87F7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0961" y="1409112"/>
              <a:ext cx="914400" cy="9144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42079C-FF3B-4FC5-B999-ACF9D844A938}"/>
                </a:ext>
              </a:extLst>
            </p:cNvPr>
            <p:cNvSpPr txBox="1"/>
            <p:nvPr/>
          </p:nvSpPr>
          <p:spPr>
            <a:xfrm>
              <a:off x="4715880" y="2451926"/>
              <a:ext cx="2144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order_items_dataset</a:t>
              </a:r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C362DDA-4182-45B2-A981-8071F1FB7D47}"/>
              </a:ext>
            </a:extLst>
          </p:cNvPr>
          <p:cNvGrpSpPr/>
          <p:nvPr/>
        </p:nvGrpSpPr>
        <p:grpSpPr>
          <a:xfrm>
            <a:off x="6465689" y="124674"/>
            <a:ext cx="2472280" cy="1348299"/>
            <a:chOff x="7505978" y="1448971"/>
            <a:chExt cx="2472280" cy="1348299"/>
          </a:xfrm>
        </p:grpSpPr>
        <p:pic>
          <p:nvPicPr>
            <p:cNvPr id="18" name="Gráfico 17" descr="Banco de dados com preenchimento sólido">
              <a:extLst>
                <a:ext uri="{FF2B5EF4-FFF2-40B4-BE49-F238E27FC236}">
                  <a16:creationId xmlns:a16="http://schemas.microsoft.com/office/drawing/2014/main" id="{62345978-DDBE-43D4-92A9-B65EAF25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84918" y="1448971"/>
              <a:ext cx="914400" cy="9144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19F9982-FF69-4586-9A33-E4EA5711F424}"/>
                </a:ext>
              </a:extLst>
            </p:cNvPr>
            <p:cNvSpPr txBox="1"/>
            <p:nvPr/>
          </p:nvSpPr>
          <p:spPr>
            <a:xfrm>
              <a:off x="7505978" y="2427938"/>
              <a:ext cx="247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olist_customers_dataset</a:t>
              </a:r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0DCC12C-E9B9-408E-A6BA-3481AA51D220}"/>
              </a:ext>
            </a:extLst>
          </p:cNvPr>
          <p:cNvGrpSpPr/>
          <p:nvPr/>
        </p:nvGrpSpPr>
        <p:grpSpPr>
          <a:xfrm>
            <a:off x="9295431" y="0"/>
            <a:ext cx="2600135" cy="1368301"/>
            <a:chOff x="8199900" y="1443037"/>
            <a:chExt cx="2600135" cy="1368301"/>
          </a:xfrm>
        </p:grpSpPr>
        <p:pic>
          <p:nvPicPr>
            <p:cNvPr id="14" name="Gráfico 13" descr="Banco de dados com preenchimento sólido">
              <a:extLst>
                <a:ext uri="{FF2B5EF4-FFF2-40B4-BE49-F238E27FC236}">
                  <a16:creationId xmlns:a16="http://schemas.microsoft.com/office/drawing/2014/main" id="{70E9CCDD-BA04-4A42-BF9E-E6FE775C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42768" y="1443037"/>
              <a:ext cx="914400" cy="914400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31D8BE4-E8FA-44C4-A27D-F251F2927605}"/>
                </a:ext>
              </a:extLst>
            </p:cNvPr>
            <p:cNvSpPr txBox="1"/>
            <p:nvPr/>
          </p:nvSpPr>
          <p:spPr>
            <a:xfrm>
              <a:off x="8199900" y="2442006"/>
              <a:ext cx="2600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olist_geolocation_dataset</a:t>
              </a:r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8A332D2-23B5-4F09-92F8-2A5E81DE5638}"/>
              </a:ext>
            </a:extLst>
          </p:cNvPr>
          <p:cNvGrpSpPr/>
          <p:nvPr/>
        </p:nvGrpSpPr>
        <p:grpSpPr>
          <a:xfrm>
            <a:off x="4112100" y="2354551"/>
            <a:ext cx="3053400" cy="1381107"/>
            <a:chOff x="4112100" y="2354551"/>
            <a:chExt cx="3053400" cy="1381107"/>
          </a:xfrm>
        </p:grpSpPr>
        <p:pic>
          <p:nvPicPr>
            <p:cNvPr id="15" name="Gráfico 14" descr="Banco de dados com preenchimento sólido">
              <a:extLst>
                <a:ext uri="{FF2B5EF4-FFF2-40B4-BE49-F238E27FC236}">
                  <a16:creationId xmlns:a16="http://schemas.microsoft.com/office/drawing/2014/main" id="{62D3D7F8-8DE5-490D-BB1B-8F924068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81600" y="2354551"/>
              <a:ext cx="914400" cy="914400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1A426A0-21B2-40A5-9D48-46E2FDD40A62}"/>
                </a:ext>
              </a:extLst>
            </p:cNvPr>
            <p:cNvSpPr txBox="1"/>
            <p:nvPr/>
          </p:nvSpPr>
          <p:spPr>
            <a:xfrm>
              <a:off x="4112100" y="3366326"/>
              <a:ext cx="3053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olist_order_payments_dataset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8FDB9BF-18AF-4ABC-B693-71E005238FFC}"/>
              </a:ext>
            </a:extLst>
          </p:cNvPr>
          <p:cNvGrpSpPr/>
          <p:nvPr/>
        </p:nvGrpSpPr>
        <p:grpSpPr>
          <a:xfrm>
            <a:off x="776173" y="4504572"/>
            <a:ext cx="2105256" cy="1381107"/>
            <a:chOff x="8336604" y="2354551"/>
            <a:chExt cx="2105256" cy="1381107"/>
          </a:xfrm>
        </p:grpSpPr>
        <p:pic>
          <p:nvPicPr>
            <p:cNvPr id="16" name="Gráfico 15" descr="Banco de dados com preenchimento sólido">
              <a:extLst>
                <a:ext uri="{FF2B5EF4-FFF2-40B4-BE49-F238E27FC236}">
                  <a16:creationId xmlns:a16="http://schemas.microsoft.com/office/drawing/2014/main" id="{D1CB3A3B-49F7-4860-84FE-23B889BD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932032" y="2354551"/>
              <a:ext cx="914400" cy="914400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388F83-C382-4A2C-94EF-1E350880C05A}"/>
                </a:ext>
              </a:extLst>
            </p:cNvPr>
            <p:cNvSpPr txBox="1"/>
            <p:nvPr/>
          </p:nvSpPr>
          <p:spPr>
            <a:xfrm>
              <a:off x="8336604" y="3366326"/>
              <a:ext cx="210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olist_orders_dataset</a:t>
              </a:r>
              <a:endParaRPr lang="pt-BR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5582A13-16A8-4B6B-A696-238F93A1CAD5}"/>
              </a:ext>
            </a:extLst>
          </p:cNvPr>
          <p:cNvGrpSpPr/>
          <p:nvPr/>
        </p:nvGrpSpPr>
        <p:grpSpPr>
          <a:xfrm>
            <a:off x="6096000" y="1392041"/>
            <a:ext cx="2850460" cy="1283732"/>
            <a:chOff x="8285742" y="2354551"/>
            <a:chExt cx="2850460" cy="1283732"/>
          </a:xfrm>
        </p:grpSpPr>
        <p:pic>
          <p:nvPicPr>
            <p:cNvPr id="17" name="Gráfico 16" descr="Banco de dados com preenchimento sólido">
              <a:extLst>
                <a:ext uri="{FF2B5EF4-FFF2-40B4-BE49-F238E27FC236}">
                  <a16:creationId xmlns:a16="http://schemas.microsoft.com/office/drawing/2014/main" id="{F8CBFC26-8021-4BC8-83F0-3B3FCB6BA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253772" y="2354551"/>
              <a:ext cx="914400" cy="914400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4ACDE84-8EA6-4463-94D1-3214D7EB0536}"/>
                </a:ext>
              </a:extLst>
            </p:cNvPr>
            <p:cNvSpPr txBox="1"/>
            <p:nvPr/>
          </p:nvSpPr>
          <p:spPr>
            <a:xfrm>
              <a:off x="8285742" y="3268951"/>
              <a:ext cx="285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olist_order_reviews_dataset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4928773-6588-4BC7-8214-E643FA1DFF99}"/>
              </a:ext>
            </a:extLst>
          </p:cNvPr>
          <p:cNvGrpSpPr/>
          <p:nvPr/>
        </p:nvGrpSpPr>
        <p:grpSpPr>
          <a:xfrm>
            <a:off x="6654042" y="4321421"/>
            <a:ext cx="2095574" cy="1379592"/>
            <a:chOff x="4591013" y="2354551"/>
            <a:chExt cx="2095574" cy="1379592"/>
          </a:xfrm>
          <a:solidFill>
            <a:srgbClr val="FFFF00"/>
          </a:solidFill>
        </p:grpSpPr>
        <p:pic>
          <p:nvPicPr>
            <p:cNvPr id="35" name="Gráfico 34" descr="Banco de dados com preenchimento sólido">
              <a:extLst>
                <a:ext uri="{FF2B5EF4-FFF2-40B4-BE49-F238E27FC236}">
                  <a16:creationId xmlns:a16="http://schemas.microsoft.com/office/drawing/2014/main" id="{725CF875-0A73-4EB3-ACB8-8FF14250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181600" y="2354551"/>
              <a:ext cx="914400" cy="914400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2A9872A-0D9A-4375-9907-FC841B3A4484}"/>
                </a:ext>
              </a:extLst>
            </p:cNvPr>
            <p:cNvSpPr txBox="1"/>
            <p:nvPr/>
          </p:nvSpPr>
          <p:spPr>
            <a:xfrm>
              <a:off x="4591013" y="3364811"/>
              <a:ext cx="209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olist_sellers_dataset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099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Roberto Ribeiro Da Costa</dc:creator>
  <cp:lastModifiedBy>Marcos Roberto Ribeiro Da Costa</cp:lastModifiedBy>
  <cp:revision>1</cp:revision>
  <dcterms:created xsi:type="dcterms:W3CDTF">2022-01-06T18:27:24Z</dcterms:created>
  <dcterms:modified xsi:type="dcterms:W3CDTF">2022-01-06T19:04:49Z</dcterms:modified>
</cp:coreProperties>
</file>