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B63A-42B0-41B4-BABB-EB9D0E3DB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70064-2932-4294-B7E8-4ACB773B6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6A85-D560-47F8-AE5A-C5B6CD99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F8D8-F0A3-4DC4-84C8-861B86A1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38F6-4AB2-4366-BAA7-B55A779D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8F05-CF58-4B1F-9A48-BCD1330F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CE7C-CC36-46B1-9E6D-A641E696B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CC57-05EA-49CE-9FA1-21CC3C89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7935B-ADCB-4A91-BD11-2EBDDC3B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0C0BA-6387-4C57-BCE1-7D3BC99B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3193F-C9B0-40C6-85FF-8FDA7F28D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A2F84-0CAC-4CA4-AA79-6D251D236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7D89-2FDE-4C70-B96B-527BE868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4C07-BC51-4551-9EDD-E762431A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8071-5E01-4E67-9AB2-D1C07B80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4C44-B909-4DCB-8D31-8FEC554D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989B-DF47-4A4F-BB15-CCDC2CB1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A6A0-ED73-48CA-AE85-1AC44ADD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5B7-0BA5-45E6-A21E-B3C30E64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37EF6-FD81-4738-AF05-6710B4E7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15D7-7294-4BEE-912E-BA1D2FE6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F87F3-CB9D-4BAC-A906-6AE71639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A0A9-C85E-4C3E-8F77-D925E78F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69A6-3DF6-4A10-8A98-9B16625A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BAB7-3BA3-4AC1-BADE-4353D6AF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EE52-D341-488D-B086-03723C23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2067-F3C7-41A2-BF6C-42924265C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55579-6203-4C0D-BB43-03EDD6C0A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0EA0-DC0F-44D4-8877-0F9B59F0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5C314-8E97-4D24-AE57-81029845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22D07-472C-4ADD-AD06-B59458C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8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CE48-3E72-4258-8127-B28B4113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A4EF8-B450-4491-873B-7978692BC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D1F8-CA1A-4E3F-A9C1-1A0B1F99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5A129-C201-472A-8F16-BF9BC4AF5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CE42B-3CEE-4515-9EC2-BF397929B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3F5BE-D1CA-4E6B-A167-A85E5CAD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664F1-51BD-46EA-968B-20CA2331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04C82-4EB1-4907-879C-574ACBC1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A792-2FF5-4EBF-852D-06834B7F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30872-D8AB-44CE-B124-6894B727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B0DD1-42E7-49AD-A8A2-8EC4EB8D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C36E8-07C3-463A-AAF8-6530AD90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D30D9-30F8-4EE5-9A4B-451B54B3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96870-6534-40F1-8C91-1823962A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ACA2C-CC30-4532-BB91-590E78B9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AF9-8A1E-42A8-9D43-E89884C3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8D4F-A560-47C4-9D95-0B808456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A35EC-FFD6-40C8-AEAF-E71F2B67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79AA5-9AD1-484D-B691-797C59E6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75792-D86A-46F6-A9CD-1063328F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6E45D-0FEF-47DA-A8B4-DFFBD723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A686-4362-428B-988D-87ADAF1E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8969E-E2AC-476E-8361-48703F102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15111-EC5D-493E-87CD-827CAAA2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ECBF-A793-4B9D-BC08-A99413B0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74CA-AC64-47AD-9B66-CF97346A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C935-7F38-4BAC-B91A-C4CAD55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27E7D-4B06-4D39-9F04-15813ACB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F639-6C82-4EF0-8260-02EC6891B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4B9A-7523-4197-B34E-90B4A8EB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05C8-EA4E-4B65-AEB6-5ADF119F942A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2DB58-DF50-4301-B5BD-F6DA5D7B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A4CD-8A43-47C6-9F35-9EBD9C40F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566D-C747-42AE-A0EF-15079AD8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2E19C9-EC94-48DD-A50C-B4F7F0A3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5841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5D551-7DBE-4650-84A7-747E8C4B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03"/>
          <a:stretch/>
        </p:blipFill>
        <p:spPr>
          <a:xfrm>
            <a:off x="6007369" y="0"/>
            <a:ext cx="6184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8335C-A4DC-4EE8-81AE-7B69B8CF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347B23-7696-4B41-BC9D-08ED1CB330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91F5B-8D3E-474A-B15A-79D79308811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A50C05-AFF2-4FFD-AD82-21ACE4831290}"/>
              </a:ext>
            </a:extLst>
          </p:cNvPr>
          <p:cNvSpPr/>
          <p:nvPr/>
        </p:nvSpPr>
        <p:spPr>
          <a:xfrm>
            <a:off x="5782408" y="2927838"/>
            <a:ext cx="764931" cy="83527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768CC-6EB7-4C22-85C9-2D78E529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" y="0"/>
            <a:ext cx="12163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5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Networks Isitea</dc:creator>
  <cp:lastModifiedBy>Networks Isitea</cp:lastModifiedBy>
  <cp:revision>1</cp:revision>
  <dcterms:created xsi:type="dcterms:W3CDTF">2019-01-24T08:19:37Z</dcterms:created>
  <dcterms:modified xsi:type="dcterms:W3CDTF">2019-01-24T08:24:11Z</dcterms:modified>
</cp:coreProperties>
</file>