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B3A7-7B63-488D-8322-46A1A08BF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F25D6-56EE-42DE-9372-9D3F7D1C5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E111-F92F-425C-AB26-B2298238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EB3E6-34E1-43D8-8A4E-607B2BA5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A48C4-0B67-4A9B-BA95-96888640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0C37-C7CA-4137-AC3A-6D04237A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67CA9-51BD-476F-B452-8AD7CE424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32F23-C824-450A-B929-F143AD58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BE571-473C-4BEF-A2B4-22E13317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2E5E4-3A13-4629-9828-0F51EA91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7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CF64C-D2AB-4010-88AD-301331A8F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C1225-5E0C-44BB-8751-49B867F80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893E-F9D2-45F1-9EA8-EC0D2992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4DB9-D22B-4604-84C3-D71F6458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B8AC-49AF-48D2-9CC7-65936CAE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1DA6-8FED-4FC9-879D-8D368A00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CEE1-EC4D-4F6F-A9F1-23B854C07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8B0F7-F5B4-4BE0-B0D3-32DFE025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A2FB-F9C5-466E-9DD4-BFFB40D7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7410-16C8-4FE6-9F4E-C0E40C42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5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308D-66D7-4072-ADCE-662670B0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3CB9C-0CAA-4C1D-B967-9E7763EEC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570F3-6F45-4301-8FEE-39EB14B6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303CC-E472-43D4-A793-9A1A8680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8885-7C52-4B47-A638-EB51F07C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7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C2C2-0BA6-4C22-9328-E2D9F596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90FA-C994-4F4E-B350-98E21E01C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BFE70-FF1F-403E-AD20-A177A560E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1675A-280A-4FA1-B96B-BED57BE1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1453A-6D4D-470F-8739-F3482B0D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3581D-7676-4266-BAA2-B6DC4BA8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2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4BAC-7D92-4DD3-AC0C-ED0F0B06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5E958-F627-4F14-9560-88E0D0CA1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B6443-B2E9-49E7-AFB0-4C4ED8533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26C19-7D08-441A-9DDB-432C6D5D3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D5FB9-6291-4536-AB44-5A6ED6050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4ADA8-3147-40E6-8778-CFD57B11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97DD8-B855-4170-A684-0F04698D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E8642-4DC2-4DDB-84CB-74F5344E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6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98D7-7C51-47EA-8241-FEB6FBE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6EDB7-6BB0-4962-81AA-8A2C4295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AE06A-DA65-421C-920A-E96E2BB1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D19D6-B7D4-4991-9869-E8419E65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3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F31BA-E6FF-4A33-B966-A716BE9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A8E8B-FB8B-4DED-9CF1-BE9379F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C3EB9-CB45-4B4F-A2D9-0DB2051B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4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FBA6-A319-4EB0-B240-C85CF85C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7A3A-81CF-4AE8-BA93-D6994683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44671-5272-481E-90D9-151F96CA2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67967-08E1-4EDA-9A98-39AAF9EA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E0394-888D-4654-9E8D-9B328C96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6334A-CC75-48B4-B934-F8C3BE0E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9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FE79-F010-4D05-B915-EC493862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EBBE5-28BE-4AA0-85B5-D3443A70B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396E8-8366-4627-93E1-07A6C5513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5CEDA-4139-476B-BF62-645B3562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ED435-0139-44A0-AA3B-BAAF925D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90AAE-59C7-4DD7-9D22-43FE8094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67CEE-0553-4761-BB1E-E199AB7C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1AB0B-3E3E-4CD9-8CDC-48FD41F6B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3276-E3B6-4CD3-BF2C-9AE61FB24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C70E-2C75-4B61-895B-57B864DBB07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0BD2-EF74-41A3-BDB5-E28DD654C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CB947-C0CB-48E7-8CFD-4A6DA3994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1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svg"/><Relationship Id="rId21" Type="http://schemas.openxmlformats.org/officeDocument/2006/relationships/image" Target="../media/image23.sv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svg"/><Relationship Id="rId40" Type="http://schemas.openxmlformats.org/officeDocument/2006/relationships/image" Target="../media/image42.png"/><Relationship Id="rId45" Type="http://schemas.openxmlformats.org/officeDocument/2006/relationships/image" Target="../media/image47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31" Type="http://schemas.openxmlformats.org/officeDocument/2006/relationships/image" Target="../media/image33.svg"/><Relationship Id="rId44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32.png"/><Relationship Id="rId35" Type="http://schemas.openxmlformats.org/officeDocument/2006/relationships/image" Target="../media/image37.svg"/><Relationship Id="rId43" Type="http://schemas.openxmlformats.org/officeDocument/2006/relationships/image" Target="../media/image45.svg"/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33" Type="http://schemas.openxmlformats.org/officeDocument/2006/relationships/image" Target="../media/image35.svg"/><Relationship Id="rId38" Type="http://schemas.openxmlformats.org/officeDocument/2006/relationships/image" Target="../media/image40.png"/><Relationship Id="rId20" Type="http://schemas.openxmlformats.org/officeDocument/2006/relationships/image" Target="../media/image22.png"/><Relationship Id="rId41" Type="http://schemas.openxmlformats.org/officeDocument/2006/relationships/image" Target="../media/image4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2BD678F-2541-4CFB-BF35-2E1F7CF00B01}"/>
              </a:ext>
            </a:extLst>
          </p:cNvPr>
          <p:cNvGrpSpPr/>
          <p:nvPr/>
        </p:nvGrpSpPr>
        <p:grpSpPr>
          <a:xfrm>
            <a:off x="285322" y="-164288"/>
            <a:ext cx="9537842" cy="6953079"/>
            <a:chOff x="285322" y="-164288"/>
            <a:chExt cx="9537842" cy="69530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7145E92-C7A1-46B4-A869-C545FA6091CF}"/>
                </a:ext>
              </a:extLst>
            </p:cNvPr>
            <p:cNvSpPr/>
            <p:nvPr/>
          </p:nvSpPr>
          <p:spPr>
            <a:xfrm>
              <a:off x="2625754" y="1386281"/>
              <a:ext cx="5402510" cy="54025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4668F73-249D-44E9-8F5D-204632B30F51}"/>
                </a:ext>
              </a:extLst>
            </p:cNvPr>
            <p:cNvSpPr/>
            <p:nvPr/>
          </p:nvSpPr>
          <p:spPr>
            <a:xfrm>
              <a:off x="858487" y="1349265"/>
              <a:ext cx="2368536" cy="1118147"/>
            </a:xfrm>
            <a:custGeom>
              <a:avLst/>
              <a:gdLst>
                <a:gd name="connsiteX0" fmla="*/ 2368536 w 2368536"/>
                <a:gd name="connsiteY0" fmla="*/ 1118147 h 1118147"/>
                <a:gd name="connsiteX1" fmla="*/ 1387024 w 2368536"/>
                <a:gd name="connsiteY1" fmla="*/ 136635 h 1118147"/>
                <a:gd name="connsiteX2" fmla="*/ 28007 w 2368536"/>
                <a:gd name="connsiteY2" fmla="*/ 35968 h 111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8536" h="1118147">
                  <a:moveTo>
                    <a:pt x="2368536" y="1118147"/>
                  </a:moveTo>
                  <a:cubicBezTo>
                    <a:pt x="2072824" y="717572"/>
                    <a:pt x="1777112" y="316998"/>
                    <a:pt x="1387024" y="136635"/>
                  </a:cubicBezTo>
                  <a:cubicBezTo>
                    <a:pt x="996936" y="-43728"/>
                    <a:pt x="-197098" y="-8773"/>
                    <a:pt x="28007" y="35968"/>
                  </a:cubicBezTo>
                </a:path>
              </a:pathLst>
            </a:custGeom>
            <a:noFill/>
            <a:ln w="304800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A903A2D-50F0-4C49-87EE-8B87406F475D}"/>
                </a:ext>
              </a:extLst>
            </p:cNvPr>
            <p:cNvSpPr/>
            <p:nvPr/>
          </p:nvSpPr>
          <p:spPr>
            <a:xfrm rot="1084520">
              <a:off x="4622328" y="70847"/>
              <a:ext cx="1409359" cy="1350627"/>
            </a:xfrm>
            <a:custGeom>
              <a:avLst/>
              <a:gdLst>
                <a:gd name="connsiteX0" fmla="*/ 931186 w 1409359"/>
                <a:gd name="connsiteY0" fmla="*/ 1350627 h 1350627"/>
                <a:gd name="connsiteX1" fmla="*/ 8397 w 1409359"/>
                <a:gd name="connsiteY1" fmla="*/ 562062 h 1350627"/>
                <a:gd name="connsiteX2" fmla="*/ 1409359 w 1409359"/>
                <a:gd name="connsiteY2" fmla="*/ 0 h 135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9359" h="1350627">
                  <a:moveTo>
                    <a:pt x="931186" y="1350627"/>
                  </a:moveTo>
                  <a:cubicBezTo>
                    <a:pt x="429944" y="1068896"/>
                    <a:pt x="-71298" y="787166"/>
                    <a:pt x="8397" y="562062"/>
                  </a:cubicBezTo>
                  <a:cubicBezTo>
                    <a:pt x="88092" y="336958"/>
                    <a:pt x="1108754" y="40547"/>
                    <a:pt x="1409359" y="0"/>
                  </a:cubicBezTo>
                </a:path>
              </a:pathLst>
            </a:custGeom>
            <a:noFill/>
            <a:ln w="304800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581155-2107-4161-9BB5-09EAAB31CE19}"/>
                </a:ext>
              </a:extLst>
            </p:cNvPr>
            <p:cNvSpPr/>
            <p:nvPr/>
          </p:nvSpPr>
          <p:spPr>
            <a:xfrm rot="19242669">
              <a:off x="7373579" y="1311893"/>
              <a:ext cx="2449585" cy="1551263"/>
            </a:xfrm>
            <a:custGeom>
              <a:avLst/>
              <a:gdLst>
                <a:gd name="connsiteX0" fmla="*/ 0 w 2449585"/>
                <a:gd name="connsiteY0" fmla="*/ 796954 h 1551263"/>
                <a:gd name="connsiteX1" fmla="*/ 1065401 w 2449585"/>
                <a:gd name="connsiteY1" fmla="*/ 1526796 h 1551263"/>
                <a:gd name="connsiteX2" fmla="*/ 2449585 w 2449585"/>
                <a:gd name="connsiteY2" fmla="*/ 0 h 1551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9585" h="1551263">
                  <a:moveTo>
                    <a:pt x="0" y="796954"/>
                  </a:moveTo>
                  <a:cubicBezTo>
                    <a:pt x="328568" y="1228288"/>
                    <a:pt x="657137" y="1659622"/>
                    <a:pt x="1065401" y="1526796"/>
                  </a:cubicBezTo>
                  <a:cubicBezTo>
                    <a:pt x="1473665" y="1393970"/>
                    <a:pt x="2291592" y="376106"/>
                    <a:pt x="2449585" y="0"/>
                  </a:cubicBezTo>
                </a:path>
              </a:pathLst>
            </a:custGeom>
            <a:noFill/>
            <a:ln w="304800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FCEB72-F0FA-4DA5-8FCF-DCF541341AEF}"/>
                </a:ext>
              </a:extLst>
            </p:cNvPr>
            <p:cNvSpPr/>
            <p:nvPr/>
          </p:nvSpPr>
          <p:spPr>
            <a:xfrm>
              <a:off x="2625754" y="3312367"/>
              <a:ext cx="5402510" cy="1550338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978B6B-99E7-4F09-A54E-AFAB9CE26B32}"/>
                </a:ext>
              </a:extLst>
            </p:cNvPr>
            <p:cNvSpPr/>
            <p:nvPr/>
          </p:nvSpPr>
          <p:spPr>
            <a:xfrm>
              <a:off x="5036989" y="3312367"/>
              <a:ext cx="580040" cy="1550338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9FAC571-1EE3-4512-B53F-5EC495BD8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7748" y="0"/>
              <a:ext cx="1111468" cy="1111468"/>
            </a:xfrm>
            <a:prstGeom prst="rect">
              <a:avLst/>
            </a:prstGeom>
          </p:spPr>
        </p:pic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22C0DFCA-568F-4CE9-A08A-55FF1375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036" y="-164288"/>
              <a:ext cx="1111468" cy="111146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3CE44D-E1F4-4D49-A0D2-8FE3B1C96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322" y="830547"/>
              <a:ext cx="1111468" cy="1111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56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Download with solid fill">
            <a:extLst>
              <a:ext uri="{FF2B5EF4-FFF2-40B4-BE49-F238E27FC236}">
                <a16:creationId xmlns:a16="http://schemas.microsoft.com/office/drawing/2014/main" id="{621ECE59-67ED-4625-AF45-6D2695FCD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5367" y="1810553"/>
            <a:ext cx="914400" cy="914400"/>
          </a:xfrm>
          <a:prstGeom prst="rect">
            <a:avLst/>
          </a:prstGeom>
        </p:spPr>
      </p:pic>
      <p:pic>
        <p:nvPicPr>
          <p:cNvPr id="3" name="Graphic 2" descr="Fast Forward with solid fill">
            <a:extLst>
              <a:ext uri="{FF2B5EF4-FFF2-40B4-BE49-F238E27FC236}">
                <a16:creationId xmlns:a16="http://schemas.microsoft.com/office/drawing/2014/main" id="{F593F8A7-8EE7-4F42-8A0F-86409B7A9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9767" y="1810553"/>
            <a:ext cx="914400" cy="914400"/>
          </a:xfrm>
          <a:prstGeom prst="rect">
            <a:avLst/>
          </a:prstGeom>
        </p:spPr>
      </p:pic>
      <p:pic>
        <p:nvPicPr>
          <p:cNvPr id="5" name="Graphic 4" descr="Download with solid fill">
            <a:extLst>
              <a:ext uri="{FF2B5EF4-FFF2-40B4-BE49-F238E27FC236}">
                <a16:creationId xmlns:a16="http://schemas.microsoft.com/office/drawing/2014/main" id="{AF2B67EB-F7FD-485A-B8C4-6DA5692537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367" y="896153"/>
            <a:ext cx="914400" cy="914400"/>
          </a:xfrm>
          <a:prstGeom prst="rect">
            <a:avLst/>
          </a:prstGeom>
        </p:spPr>
      </p:pic>
      <p:pic>
        <p:nvPicPr>
          <p:cNvPr id="6" name="Graphic 5" descr="Fast Forward with solid fill">
            <a:extLst>
              <a:ext uri="{FF2B5EF4-FFF2-40B4-BE49-F238E27FC236}">
                <a16:creationId xmlns:a16="http://schemas.microsoft.com/office/drawing/2014/main" id="{75C60A52-6A1F-4001-AAF8-95507A68B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69767" y="896153"/>
            <a:ext cx="914400" cy="914400"/>
          </a:xfrm>
          <a:prstGeom prst="rect">
            <a:avLst/>
          </a:prstGeom>
        </p:spPr>
      </p:pic>
      <p:pic>
        <p:nvPicPr>
          <p:cNvPr id="8" name="Graphic 7" descr="Download with solid fill">
            <a:extLst>
              <a:ext uri="{FF2B5EF4-FFF2-40B4-BE49-F238E27FC236}">
                <a16:creationId xmlns:a16="http://schemas.microsoft.com/office/drawing/2014/main" id="{7036836E-D4E5-41AC-81DA-4A6ADCDC41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50445" y="4276916"/>
            <a:ext cx="914400" cy="914400"/>
          </a:xfrm>
          <a:prstGeom prst="rect">
            <a:avLst/>
          </a:prstGeom>
        </p:spPr>
      </p:pic>
      <p:pic>
        <p:nvPicPr>
          <p:cNvPr id="9" name="Graphic 8" descr="Fast Forward with solid fill">
            <a:extLst>
              <a:ext uri="{FF2B5EF4-FFF2-40B4-BE49-F238E27FC236}">
                <a16:creationId xmlns:a16="http://schemas.microsoft.com/office/drawing/2014/main" id="{CB8FE080-0FA9-49FD-BACA-B7EE4191BC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64845" y="4276916"/>
            <a:ext cx="914400" cy="914400"/>
          </a:xfrm>
          <a:prstGeom prst="rect">
            <a:avLst/>
          </a:prstGeom>
        </p:spPr>
      </p:pic>
      <p:pic>
        <p:nvPicPr>
          <p:cNvPr id="10" name="Graphic 9" descr="Line arrow: Rotate right with solid fill">
            <a:extLst>
              <a:ext uri="{FF2B5EF4-FFF2-40B4-BE49-F238E27FC236}">
                <a16:creationId xmlns:a16="http://schemas.microsoft.com/office/drawing/2014/main" id="{4B94EAFC-47D9-4B6C-939F-0D0B382743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79245" y="4276916"/>
            <a:ext cx="914400" cy="914400"/>
          </a:xfrm>
          <a:prstGeom prst="rect">
            <a:avLst/>
          </a:prstGeom>
        </p:spPr>
      </p:pic>
      <p:pic>
        <p:nvPicPr>
          <p:cNvPr id="11" name="Graphic 10" descr="Download with solid fill">
            <a:extLst>
              <a:ext uri="{FF2B5EF4-FFF2-40B4-BE49-F238E27FC236}">
                <a16:creationId xmlns:a16="http://schemas.microsoft.com/office/drawing/2014/main" id="{52BC871B-BBA5-4981-8ED7-21D25C0E95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50445" y="5191316"/>
            <a:ext cx="914400" cy="914400"/>
          </a:xfrm>
          <a:prstGeom prst="rect">
            <a:avLst/>
          </a:prstGeom>
        </p:spPr>
      </p:pic>
      <p:pic>
        <p:nvPicPr>
          <p:cNvPr id="12" name="Graphic 11" descr="Fast Forward with solid fill">
            <a:extLst>
              <a:ext uri="{FF2B5EF4-FFF2-40B4-BE49-F238E27FC236}">
                <a16:creationId xmlns:a16="http://schemas.microsoft.com/office/drawing/2014/main" id="{EC87FAB6-41D7-4EED-8B0E-89ADA55236D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64845" y="5191316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AD5946FE-08C7-4B27-93E6-C054679638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779245" y="5191316"/>
            <a:ext cx="914400" cy="914400"/>
          </a:xfrm>
          <a:prstGeom prst="rect">
            <a:avLst/>
          </a:prstGeom>
        </p:spPr>
      </p:pic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01B0AA12-069F-4E53-92CC-95E0515EEAB2}"/>
              </a:ext>
            </a:extLst>
          </p:cNvPr>
          <p:cNvSpPr/>
          <p:nvPr/>
        </p:nvSpPr>
        <p:spPr>
          <a:xfrm>
            <a:off x="3384167" y="1810553"/>
            <a:ext cx="914400" cy="914400"/>
          </a:xfrm>
          <a:prstGeom prst="circularArrow">
            <a:avLst>
              <a:gd name="adj1" fmla="val 6137"/>
              <a:gd name="adj2" fmla="val 1383426"/>
              <a:gd name="adj3" fmla="val 7556367"/>
              <a:gd name="adj4" fmla="val 16227190"/>
              <a:gd name="adj5" fmla="val 7332"/>
            </a:avLst>
          </a:prstGeom>
          <a:solidFill>
            <a:srgbClr val="00B050"/>
          </a:solidFill>
          <a:effectLst/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Arrow: Circular 15">
            <a:extLst>
              <a:ext uri="{FF2B5EF4-FFF2-40B4-BE49-F238E27FC236}">
                <a16:creationId xmlns:a16="http://schemas.microsoft.com/office/drawing/2014/main" id="{C53B98B6-FD98-4C09-805C-81EE5F34908E}"/>
              </a:ext>
            </a:extLst>
          </p:cNvPr>
          <p:cNvSpPr/>
          <p:nvPr/>
        </p:nvSpPr>
        <p:spPr>
          <a:xfrm>
            <a:off x="7710554" y="5191316"/>
            <a:ext cx="914400" cy="914400"/>
          </a:xfrm>
          <a:prstGeom prst="circularArrow">
            <a:avLst>
              <a:gd name="adj1" fmla="val 5085"/>
              <a:gd name="adj2" fmla="val 327528"/>
              <a:gd name="adj3" fmla="val 15845282"/>
              <a:gd name="adj4" fmla="val 16227190"/>
              <a:gd name="adj5" fmla="val 5932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D7BCCAFC-A956-485C-9A4C-2077A3B9C6D3}"/>
              </a:ext>
            </a:extLst>
          </p:cNvPr>
          <p:cNvSpPr/>
          <p:nvPr/>
        </p:nvSpPr>
        <p:spPr>
          <a:xfrm>
            <a:off x="3384167" y="896153"/>
            <a:ext cx="914400" cy="914400"/>
          </a:xfrm>
          <a:prstGeom prst="circularArrow">
            <a:avLst>
              <a:gd name="adj1" fmla="val 6137"/>
              <a:gd name="adj2" fmla="val 1383426"/>
              <a:gd name="adj3" fmla="val 7556367"/>
              <a:gd name="adj4" fmla="val 16227190"/>
              <a:gd name="adj5" fmla="val 7332"/>
            </a:avLst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Graphic 6" descr="Folder outline">
            <a:extLst>
              <a:ext uri="{FF2B5EF4-FFF2-40B4-BE49-F238E27FC236}">
                <a16:creationId xmlns:a16="http://schemas.microsoft.com/office/drawing/2014/main" id="{A4B6FC58-55A0-432D-96BF-8C148E2CEDB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310247" y="4590248"/>
            <a:ext cx="914400" cy="914400"/>
          </a:xfrm>
          <a:prstGeom prst="rect">
            <a:avLst/>
          </a:prstGeom>
        </p:spPr>
      </p:pic>
      <p:pic>
        <p:nvPicPr>
          <p:cNvPr id="18" name="Graphic 17" descr="Folder outline">
            <a:extLst>
              <a:ext uri="{FF2B5EF4-FFF2-40B4-BE49-F238E27FC236}">
                <a16:creationId xmlns:a16="http://schemas.microsoft.com/office/drawing/2014/main" id="{FC0767D3-1D17-40B0-9D4A-16406EFD9D1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310247" y="5504648"/>
            <a:ext cx="914400" cy="914400"/>
          </a:xfrm>
          <a:prstGeom prst="rect">
            <a:avLst/>
          </a:prstGeom>
        </p:spPr>
      </p:pic>
      <p:pic>
        <p:nvPicPr>
          <p:cNvPr id="19" name="Graphic 18" descr="Folder Search with solid fill">
            <a:extLst>
              <a:ext uri="{FF2B5EF4-FFF2-40B4-BE49-F238E27FC236}">
                <a16:creationId xmlns:a16="http://schemas.microsoft.com/office/drawing/2014/main" id="{FEF25571-B617-4795-BAD5-77169D8F2D5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67047" y="4590248"/>
            <a:ext cx="914400" cy="914400"/>
          </a:xfrm>
          <a:prstGeom prst="rect">
            <a:avLst/>
          </a:prstGeom>
        </p:spPr>
      </p:pic>
      <p:pic>
        <p:nvPicPr>
          <p:cNvPr id="20" name="Graphic 19" descr="Folder Search with solid fill">
            <a:extLst>
              <a:ext uri="{FF2B5EF4-FFF2-40B4-BE49-F238E27FC236}">
                <a16:creationId xmlns:a16="http://schemas.microsoft.com/office/drawing/2014/main" id="{515C2AE2-837C-491D-B43A-022A5425B54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67047" y="5504648"/>
            <a:ext cx="914400" cy="914400"/>
          </a:xfrm>
          <a:prstGeom prst="rect">
            <a:avLst/>
          </a:prstGeom>
        </p:spPr>
      </p:pic>
      <p:pic>
        <p:nvPicPr>
          <p:cNvPr id="22" name="Graphic 21" descr="Open folder with solid fill">
            <a:extLst>
              <a:ext uri="{FF2B5EF4-FFF2-40B4-BE49-F238E27FC236}">
                <a16:creationId xmlns:a16="http://schemas.microsoft.com/office/drawing/2014/main" id="{4F27FB9C-7E99-442C-B923-1597BFCD258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395847" y="4590248"/>
            <a:ext cx="914400" cy="914400"/>
          </a:xfrm>
          <a:prstGeom prst="rect">
            <a:avLst/>
          </a:prstGeom>
        </p:spPr>
      </p:pic>
      <p:pic>
        <p:nvPicPr>
          <p:cNvPr id="24" name="Graphic 23" descr="Folder with solid fill">
            <a:extLst>
              <a:ext uri="{FF2B5EF4-FFF2-40B4-BE49-F238E27FC236}">
                <a16:creationId xmlns:a16="http://schemas.microsoft.com/office/drawing/2014/main" id="{E6E08898-6990-48D4-A609-FBBC5B49314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481447" y="4590248"/>
            <a:ext cx="914400" cy="914400"/>
          </a:xfrm>
          <a:prstGeom prst="rect">
            <a:avLst/>
          </a:prstGeom>
        </p:spPr>
      </p:pic>
      <p:pic>
        <p:nvPicPr>
          <p:cNvPr id="25" name="Graphic 24" descr="Folder with solid fill">
            <a:extLst>
              <a:ext uri="{FF2B5EF4-FFF2-40B4-BE49-F238E27FC236}">
                <a16:creationId xmlns:a16="http://schemas.microsoft.com/office/drawing/2014/main" id="{DB21B0C3-7AB6-458D-9F69-3B5B352445D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481447" y="5504648"/>
            <a:ext cx="914400" cy="914400"/>
          </a:xfrm>
          <a:prstGeom prst="rect">
            <a:avLst/>
          </a:prstGeom>
        </p:spPr>
      </p:pic>
      <p:pic>
        <p:nvPicPr>
          <p:cNvPr id="26" name="Graphic 25" descr="Open folder with solid fill">
            <a:extLst>
              <a:ext uri="{FF2B5EF4-FFF2-40B4-BE49-F238E27FC236}">
                <a16:creationId xmlns:a16="http://schemas.microsoft.com/office/drawing/2014/main" id="{F71A171E-EBA0-4FCF-A6FC-42ECDF32212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395847" y="5504648"/>
            <a:ext cx="914400" cy="914400"/>
          </a:xfrm>
          <a:prstGeom prst="rect">
            <a:avLst/>
          </a:prstGeom>
        </p:spPr>
      </p:pic>
      <p:pic>
        <p:nvPicPr>
          <p:cNvPr id="27" name="Graphic 26" descr="Open folder with solid fill">
            <a:extLst>
              <a:ext uri="{FF2B5EF4-FFF2-40B4-BE49-F238E27FC236}">
                <a16:creationId xmlns:a16="http://schemas.microsoft.com/office/drawing/2014/main" id="{8EE55547-70E8-42E8-8EBC-79E625B53DB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298567" y="896153"/>
            <a:ext cx="914400" cy="914400"/>
          </a:xfrm>
          <a:prstGeom prst="rect">
            <a:avLst/>
          </a:prstGeom>
        </p:spPr>
      </p:pic>
      <p:pic>
        <p:nvPicPr>
          <p:cNvPr id="28" name="Graphic 27" descr="Open folder with solid fill">
            <a:extLst>
              <a:ext uri="{FF2B5EF4-FFF2-40B4-BE49-F238E27FC236}">
                <a16:creationId xmlns:a16="http://schemas.microsoft.com/office/drawing/2014/main" id="{5605A968-EB67-4157-AFA7-6CB3D5B33BF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298567" y="1810553"/>
            <a:ext cx="914400" cy="914400"/>
          </a:xfrm>
          <a:prstGeom prst="rect">
            <a:avLst/>
          </a:prstGeom>
        </p:spPr>
      </p:pic>
      <p:pic>
        <p:nvPicPr>
          <p:cNvPr id="30" name="Graphic 29" descr="Label with solid fill">
            <a:extLst>
              <a:ext uri="{FF2B5EF4-FFF2-40B4-BE49-F238E27FC236}">
                <a16:creationId xmlns:a16="http://schemas.microsoft.com/office/drawing/2014/main" id="{E8286781-1660-4B98-BBF0-7516BD8FD73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212967" y="896153"/>
            <a:ext cx="914400" cy="914400"/>
          </a:xfrm>
          <a:prstGeom prst="rect">
            <a:avLst/>
          </a:prstGeom>
        </p:spPr>
      </p:pic>
      <p:pic>
        <p:nvPicPr>
          <p:cNvPr id="32" name="Graphic 31" descr="Open envelope with solid fill">
            <a:extLst>
              <a:ext uri="{FF2B5EF4-FFF2-40B4-BE49-F238E27FC236}">
                <a16:creationId xmlns:a16="http://schemas.microsoft.com/office/drawing/2014/main" id="{2566D6CF-E382-4E9D-BDC0-B0B6EC91D97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753693" y="3122674"/>
            <a:ext cx="914400" cy="914400"/>
          </a:xfrm>
          <a:prstGeom prst="rect">
            <a:avLst/>
          </a:prstGeom>
        </p:spPr>
      </p:pic>
      <p:pic>
        <p:nvPicPr>
          <p:cNvPr id="34" name="Graphic 33" descr="Open envelope outline">
            <a:extLst>
              <a:ext uri="{FF2B5EF4-FFF2-40B4-BE49-F238E27FC236}">
                <a16:creationId xmlns:a16="http://schemas.microsoft.com/office/drawing/2014/main" id="{D5A8AF21-658F-48D0-9CC8-96F80286C9C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0179433" y="2267753"/>
            <a:ext cx="914400" cy="914400"/>
          </a:xfrm>
          <a:prstGeom prst="rect">
            <a:avLst/>
          </a:prstGeom>
        </p:spPr>
      </p:pic>
      <p:pic>
        <p:nvPicPr>
          <p:cNvPr id="35" name="Graphic 34" descr="Label with solid fill">
            <a:extLst>
              <a:ext uri="{FF2B5EF4-FFF2-40B4-BE49-F238E27FC236}">
                <a16:creationId xmlns:a16="http://schemas.microsoft.com/office/drawing/2014/main" id="{F810C763-D558-4520-84A1-0598AC9FC71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212967" y="18105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3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Isitea Networks</dc:creator>
  <cp:lastModifiedBy>Networks Isitea</cp:lastModifiedBy>
  <cp:revision>8</cp:revision>
  <dcterms:created xsi:type="dcterms:W3CDTF">2018-11-22T10:40:10Z</dcterms:created>
  <dcterms:modified xsi:type="dcterms:W3CDTF">2021-01-16T15:19:10Z</dcterms:modified>
</cp:coreProperties>
</file>