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200" d="100"/>
          <a:sy n="200" d="100"/>
        </p:scale>
        <p:origin x="-125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wnload with solid fill">
            <a:extLst>
              <a:ext uri="{FF2B5EF4-FFF2-40B4-BE49-F238E27FC236}">
                <a16:creationId xmlns:a16="http://schemas.microsoft.com/office/drawing/2014/main" id="{621ECE59-67ED-4625-AF45-6D2695FC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367" y="1810553"/>
            <a:ext cx="914400" cy="914400"/>
          </a:xfrm>
          <a:prstGeom prst="rect">
            <a:avLst/>
          </a:prstGeom>
        </p:spPr>
      </p:pic>
      <p:pic>
        <p:nvPicPr>
          <p:cNvPr id="3" name="Graphic 2" descr="Fast Forward with solid fill">
            <a:extLst>
              <a:ext uri="{FF2B5EF4-FFF2-40B4-BE49-F238E27FC236}">
                <a16:creationId xmlns:a16="http://schemas.microsoft.com/office/drawing/2014/main" id="{F593F8A7-8EE7-4F42-8A0F-86409B7A9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767" y="1810553"/>
            <a:ext cx="914400" cy="914400"/>
          </a:xfrm>
          <a:prstGeom prst="rect">
            <a:avLst/>
          </a:prstGeom>
        </p:spPr>
      </p:pic>
      <p:pic>
        <p:nvPicPr>
          <p:cNvPr id="5" name="Graphic 4" descr="Download with solid fill">
            <a:extLst>
              <a:ext uri="{FF2B5EF4-FFF2-40B4-BE49-F238E27FC236}">
                <a16:creationId xmlns:a16="http://schemas.microsoft.com/office/drawing/2014/main" id="{AF2B67EB-F7FD-485A-B8C4-6DA56925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367" y="896153"/>
            <a:ext cx="914400" cy="914400"/>
          </a:xfrm>
          <a:prstGeom prst="rect">
            <a:avLst/>
          </a:prstGeom>
        </p:spPr>
      </p:pic>
      <p:pic>
        <p:nvPicPr>
          <p:cNvPr id="6" name="Graphic 5" descr="Fast Forward with solid fill">
            <a:extLst>
              <a:ext uri="{FF2B5EF4-FFF2-40B4-BE49-F238E27FC236}">
                <a16:creationId xmlns:a16="http://schemas.microsoft.com/office/drawing/2014/main" id="{75C60A52-6A1F-4001-AAF8-95507A68B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9767" y="896153"/>
            <a:ext cx="914400" cy="914400"/>
          </a:xfrm>
          <a:prstGeom prst="rect">
            <a:avLst/>
          </a:prstGeom>
        </p:spPr>
      </p:pic>
      <p:pic>
        <p:nvPicPr>
          <p:cNvPr id="8" name="Graphic 7" descr="Download with solid fill">
            <a:extLst>
              <a:ext uri="{FF2B5EF4-FFF2-40B4-BE49-F238E27FC236}">
                <a16:creationId xmlns:a16="http://schemas.microsoft.com/office/drawing/2014/main" id="{7036836E-D4E5-41AC-81DA-4A6ADCDC4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5946" y="1810553"/>
            <a:ext cx="914400" cy="914400"/>
          </a:xfrm>
          <a:prstGeom prst="rect">
            <a:avLst/>
          </a:prstGeom>
        </p:spPr>
      </p:pic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CB8FE080-0FA9-49FD-BACA-B7EE4191B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0346" y="1810553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4B94EAFC-47D9-4B6C-939F-0D0B38274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44746" y="1810553"/>
            <a:ext cx="914400" cy="914400"/>
          </a:xfrm>
          <a:prstGeom prst="rect">
            <a:avLst/>
          </a:prstGeom>
        </p:spPr>
      </p:pic>
      <p:pic>
        <p:nvPicPr>
          <p:cNvPr id="11" name="Graphic 10" descr="Download with solid fill">
            <a:extLst>
              <a:ext uri="{FF2B5EF4-FFF2-40B4-BE49-F238E27FC236}">
                <a16:creationId xmlns:a16="http://schemas.microsoft.com/office/drawing/2014/main" id="{52BC871B-BBA5-4981-8ED7-21D25C0E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15946" y="2724953"/>
            <a:ext cx="914400" cy="914400"/>
          </a:xfrm>
          <a:prstGeom prst="rect">
            <a:avLst/>
          </a:prstGeom>
        </p:spPr>
      </p:pic>
      <p:pic>
        <p:nvPicPr>
          <p:cNvPr id="12" name="Graphic 11" descr="Fast Forward with solid fill">
            <a:extLst>
              <a:ext uri="{FF2B5EF4-FFF2-40B4-BE49-F238E27FC236}">
                <a16:creationId xmlns:a16="http://schemas.microsoft.com/office/drawing/2014/main" id="{EC87FAB6-41D7-4EED-8B0E-89ADA5523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30346" y="2724953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AD5946FE-08C7-4B27-93E6-C054679638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4746" y="2724953"/>
            <a:ext cx="914400" cy="914400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1B0AA12-069F-4E53-92CC-95E0515EEAB2}"/>
              </a:ext>
            </a:extLst>
          </p:cNvPr>
          <p:cNvSpPr/>
          <p:nvPr/>
        </p:nvSpPr>
        <p:spPr>
          <a:xfrm>
            <a:off x="3384167" y="18105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rgbClr val="00B050"/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53B98B6-FD98-4C09-805C-81EE5F34908E}"/>
              </a:ext>
            </a:extLst>
          </p:cNvPr>
          <p:cNvSpPr/>
          <p:nvPr/>
        </p:nvSpPr>
        <p:spPr>
          <a:xfrm>
            <a:off x="5476055" y="2724953"/>
            <a:ext cx="914400" cy="914400"/>
          </a:xfrm>
          <a:prstGeom prst="circularArrow">
            <a:avLst>
              <a:gd name="adj1" fmla="val 5085"/>
              <a:gd name="adj2" fmla="val 327528"/>
              <a:gd name="adj3" fmla="val 15845282"/>
              <a:gd name="adj4" fmla="val 16227190"/>
              <a:gd name="adj5" fmla="val 5932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D7BCCAFC-A956-485C-9A4C-2077A3B9C6D3}"/>
              </a:ext>
            </a:extLst>
          </p:cNvPr>
          <p:cNvSpPr/>
          <p:nvPr/>
        </p:nvSpPr>
        <p:spPr>
          <a:xfrm>
            <a:off x="3384167" y="8961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751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Networks Isitea</cp:lastModifiedBy>
  <cp:revision>5</cp:revision>
  <dcterms:created xsi:type="dcterms:W3CDTF">2018-11-22T10:40:10Z</dcterms:created>
  <dcterms:modified xsi:type="dcterms:W3CDTF">2021-01-14T04:15:17Z</dcterms:modified>
</cp:coreProperties>
</file>