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0104100" cy="10477500"/>
  <p:notesSz cx="20104100" cy="10477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6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116135"/>
            <a:ext cx="17088485" cy="2110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5629148"/>
            <a:ext cx="14072869" cy="25130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311971"/>
            <a:ext cx="8745283" cy="6634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311971"/>
            <a:ext cx="8745283" cy="6634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02081"/>
            <a:ext cx="18093689" cy="16083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311971"/>
            <a:ext cx="18093689" cy="6634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9348406"/>
            <a:ext cx="6433311" cy="502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9348406"/>
            <a:ext cx="4623943" cy="502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2" y="9348406"/>
            <a:ext cx="4623943" cy="502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05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333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47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1230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2023-12-21T12:48:18Z</dcterms:created>
  <dcterms:modified xsi:type="dcterms:W3CDTF">2023-12-21T11:48:23Z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2023-12-21T00:00:00Z</vt:filetime>
  </property>
  <property fmtid="{D5CDD505-2E9C-101B-9397-08002B2CF9AE}" pid="3" name="LastSaved">
    <vt:filetime>2023-12-21T00:00:00Z</vt:filetime>
  </property>
</Properties>
</file>