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notesSlides/notesSlide4.xml" ContentType="application/vnd.openxmlformats-officedocument.presentationml.notesSlide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notesSlides/notesSlide5.xml" ContentType="application/vnd.openxmlformats-officedocument.presentationml.notesSlide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notesSlides/notesSlide6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notesSlides/notesSlide7.xml" ContentType="application/vnd.openxmlformats-officedocument.presentationml.notesSlide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0104100" cy="10312400"/>
  <p:notesSz cx="20104100" cy="1031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55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43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75 213 9485 0 0,'0'0'171'0'0,"-5"-2"76"0"0,-43-11 2950 0 0,43 11-36 0 0,0 2-2718 0 0,-7 0 5004 0 0,70 7-5335 0 0,79-2 0 0 0,679-83 328 0 0,-380 30-282 0 0,-323 38-118 0 0,32-4 26 0 0,45-3 146 0 0,-61 7 39 0 0,-124 9-214 0 0,1 1 2 0 0,18 0-3 0 0,-18 0-14 0 0,-1 0 13 0 0,16-2-10 0 0,-16 2-13 0 0,0-1 9 0 0,12-1 10 0 0,-12 2 12 0 0,1-1-18 0 0,76-10 252 0 0,-77 11 22 0 0,1 0-247 0 0,59-4 988 0 0,-55 3-4179 0 0,-61-5-6634 0 0,51 6 9539 0 0,-1-1-1 0 0,0 1 0 0 0,0 0 0 0 0,0 0 0 0 0,0 0 0 0 0,0 0 0 0 0,1 0 0 0 0,-1 0 0 0 0,0 0 0 0 0,0 0 0 0 0,0 0 0 0 0,0 0 0 0 0,0 0 0 0 0,0 0 0 0 0,1 1 0 0 0,-1-1 0 0 0,0 0 0 0 0,-1 1 0 0 0,-20 13-6069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49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65 10021 0 0,'-55'-7'275'0'0,"49"6"3334"0"0,0 0-717 0 0,11 0-1482 0 0,20 0-765 0 0,37 1-920 0 0,496-14 976 0 0,-189 1-471 0 0,300-11 880 0 0,-636 24-875 0 0,-27 0-130 0 0,1 0-2 0 0,49-2 276 0 0,-52 2-173 0 0,2 0-143 0 0,14 2-3 0 0,-14-2 737 0 0,-1 0-647 0 0,18 0-5 0 0,-17 0 1536 0 0,-3 0-2987 0 0,1 1 753 0 0,-1-1 2056 0 0,-1 0-3390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0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80 4744 0 0,'0'-5'1102'0'0,"-1"-38"1955"0"0,0 38-1324 0 0,1 1-1480 0 0,0-14-24 0 0,0 13 369 0 0,31 9-10458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0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5969 0 0,'13'-15'-168'0'0,"-2"0"-321"0"0,-3-1-2123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0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58 3972 0 0,'-10'-21'460'0'0,"-2"3"-272"0"0,7 0-2448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4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3784 0 0,'0'0'275'0'0,"2"-2"66"0"0,10-9 2453 0 0,-10 9-2479 0 0,6-7-39 0 0,-6 6 947 0 0,1 1-1652 0 0,0 1 203 0 0,3-2 149 0 0,-1-1-3848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50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9 5741 0 0,'0'0'8934'0'0,"-14"-2"-16372"0"0,-50-3 4960 0 0,11 4-425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0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3720 0 0,'0'0'2001'0'0,"0"-4"-1807"0"0,1 0-249 0 0,1-3 224 0 0,-2 0-3164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0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3944 0 0,'31'0'1841'0'0,"-24"-5"-1804"0"0,-7 5 151 0 0,1-1 0 0 0,-1 1 0 0 0,0-1 0 0 0,1 1 0 0 0,-1-1 0 0 0,0 1 0 0 0,1-1-1 0 0,-1 1 1 0 0,1-1 0 0 0,-1 1 0 0 0,1-1 0 0 0,-1 1 0 0 0,1 0 0 0 0,-1-1 0 0 0,1 1 0 0 0,0 0 0 0 0,-1-1 0 0 0,1 1 0 0 0,-1 0 0 0 0,2 0 0 0 0,10-4-69 0 0,-8 3 1168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0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6397 0 0,'0'0'-479'0'0,"3"3"-116"0"0,0-1 200 0 0,0 1 0 0 0,1-1 0 0 0,-1 0-1 0 0,0 0 1 0 0,1 0 0 0 0,6 3 0 0 0,-7-5-306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07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13368 1093 3720 0 0,'-7'-13'281'0'0,"0"1"0"0"0,-1 1-1 0 0,0-1 1 0 0,-1 1-1 0 0,0 1 1 0 0,-1 0 0 0 0,0 0-1 0 0,-1 1 1 0 0,1 0-1 0 0,-2 0 1 0 0,1 2 0 0 0,-1-1-1 0 0,-14-5 1 0 0,-19-7 90 0 0,0 2 1 0 0,-69-17-1 0 0,59 19-127 0 0,-587-146 1485 0 0,-12 36-814 0 0,349 69-594 0 0,-337-48 152 0 0,-498-46 147 0 0,-782 15 59 0 0,1109 123-549 0 0,68 15-31 0 0,20 19-58 0 0,-1038 97 49 0 0,702-10-16 0 0,701-61-3 0 0,-557 148-1 0 0,803-161-47 0 0,2 4-1 0 0,-114 57 0 0 0,157-60 5 0 0,1 2 1 0 0,2 4-1 0 0,1 2 0 0 0,-69 62 1 0 0,97-71 15 0 0,3 2 0 0 0,0 1 0 0 0,2 2 0 0 0,3 1 0 0 0,0 1 0 0 0,3 2 0 0 0,1 1 0 0 0,-25 63 0 0 0,25-42 74 0 0,3 1 0 0 0,2 1 1 0 0,4 1-1 0 0,2 1 0 0 0,-6 96 0 0 0,17-111 11 0 0,3 0 0 0 0,3 0-1 0 0,2 0 1 0 0,14 66-1 0 0,-3-48 32 0 0,4-2 1 0 0,44 108-1 0 0,-40-123-87 0 0,3-1 0 0 0,1-1 0 0 0,3-2 0 0 0,2-1 0 0 0,3-1 0 0 0,1-2 0 0 0,2-2 0 0 0,3-2 0 0 0,1-1 0 0 0,2-2 1 0 0,87 59-1 0 0,-30-39 74 0 0,2-4 0 0 0,3-4 1 0 0,2-5-1 0 0,183 52 1 0 0,472 74 373 0 0,354 4 174 0 0,4-46-23 0 0,-65-36-110 0 0,-310-32-176 0 0,361 8 209 0 0,-431-48-299 0 0,204-27 131 0 0,-539-1-211 0 0,631-76 774 0 0,-259-54 65 0 0,-510 81-638 0 0,281-116-1 0 0,-400 134-294 0 0,-1-4 1 0 0,-3-4-1 0 0,119-85 0 0 0,-153 94-43 0 0,-1-3 0 0 0,-2-2 0 0 0,-2-2-1 0 0,-2-1 1 0 0,-1-2 0 0 0,54-84 0 0 0,-60 73 26 0 0,-3-2 0 0 0,-1-1 0 0 0,-4-1 0 0 0,-2-2 0 0 0,-3 0 0 0 0,-2-1 0 0 0,-3-1 0 0 0,-4 0 0 0 0,-1-1 0 0 0,-4 0 0 0 0,-4-113 0 0 0,-9 64 167 0 0,-5 0 1 0 0,-5 1 0 0 0,-42-144-1 0 0,31 168-133 0 0,-5 1 0 0 0,-79-153 0 0 0,73 173-93 0 0,-3 1 1 0 0,-3 2-1 0 0,-2 2 0 0 0,-4 2 0 0 0,-88-82 0 0 0,45 59-200 0 0,-4 5 0 0 0,-185-115 0 0 0,153 118-1337 0 0,-160-67 0 0 0,116 72-4884 0 0,-325-85 0 0 0,358 120 1624 0 0,1 4-2049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0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40 12109 0 0,'0'0'116'0'0,"-17"-16"-44"0"0,5 5-68 0 0,-5-1-204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52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91 10837 0 0,'1'-5'-6'0'0,"5"-14"69"0"0,-4 14 88 0 0,2-16 470 0 0,-3 17 333 0 0,0-1-417 0 0,6-23 2823 0 0,-7 28-3327 0 0,0 0-1 0 0,0 0 1 0 0,0 0-1 0 0,0 0 1 0 0,0 0-1 0 0,0-1 1 0 0,0 1-1 0 0,0 0 1 0 0,0 0-1 0 0,0 0 1 0 0,0 0-1 0 0,0 0 1 0 0,0 0-1 0 0,0-1 1 0 0,0 1-1 0 0,0 0 1 0 0,0 0-1 0 0,1 0 1 0 0,-1 0-1 0 0,0 0 1 0 0,0 0-1 0 0,0 0 1 0 0,0 0-1 0 0,0-1 1 0 0,0 1-1 0 0,0 0 1 0 0,0 0-1 0 0,0 0 1 0 0,1 0-1 0 0,-1 0 1 0 0,0 0-1 0 0,0 0 1 0 0,0 0-1 0 0,0 0 1 0 0,0 0-1 0 0,0 0 1 0 0,0 0-1 0 0,1 0 1 0 0,-1 0-1 0 0,0 0 1 0 0,0 0 0 0 0,0 0-1 0 0,0 0 1 0 0,0 0-1 0 0,0 0 1 0 0,1 0-1 0 0,-1 0 1 0 0,0 0-1 0 0,0 0 1 0 0,0 0-1 0 0,0 0 1 0 0,0 0-1 0 0,0 0 1 0 0,0 0-1 0 0,1 0 1 0 0,-1 0-1 0 0,0 0 1 0 0,0 0-1 0 0,0 1 1 0 0,0-1-1 0 0,0 0 1 0 0,0 0-1 0 0,0 0 1 0 0,0 0-1 0 0,0 0 1 0 0,0 0-1 0 0,0 0 1 0 0,1 1-1 0 0,6 38 1156 0 0,-6-29-1453 0 0,2 31 339 0 0,-1 1 1 0 0,-6 60-1 0 0,0-31-6 0 0,-31 826 888 0 0,21-579-567 0 0,-3 102 229 0 0,11-228-242 0 0,3-139-202 0 0,2-39-56 0 0,1 0-1 0 0,1 29 0 0 0,0-39-53 0 0,-4-18-5066 0 0,-2-10 4004 0 0,-4-21-3425 0 0,-7-76 0 0 0,15 38-1778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1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5957 0 0,'29'-12'-156'0'0,"-15"6"-140"0"0,8-2-2421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10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4400 0 0,'0'0'692'0'0,"30"-2"941"0"0,-7 4 55 0 0,4 0-1868 0 0,-1-6-6197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11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6717 0 0,'3'-1'65'0'0,"52"-17"862"0"0,-51 17-642 0 0,1 3-250 0 0,1 0-17 0 0,-4-1-2 0 0,1-1 0 0 0,0 2 0 0 0,0-1 0 0 0,0 0 1 0 0,-1 0-1 0 0,1 1 0 0 0,-1 0 0 0 0,1-1 0 0 0,-1 1 0 0 0,0 0 0 0 0,1 0 0 0 0,-1 0 0 0 0,0 1 0 0 0,0-1 0 0 0,2 4 0 0 0,-3-4-5 0 0,13 5-58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2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6237 0 0,'3'-25'1260'0'0,"11"-34"0"0"0,-13 54-829 0 0,9-15 607 0 0,-3 20-762 0 0,1-2-192 0 0,-5 1-49 0 0,0 0 0 0 0,0 1 0 0 0,0 0 0 0 0,0-1 0 0 0,0 1 0 0 0,1 0 0 0 0,-1 0 0 0 0,0 1 0 0 0,0-1-1 0 0,4 2 1 0 0,-6-2-29 0 0,260 43 823 0 0,-212-32-710 0 0,-1 2 0 0 0,-1 2 1 0 0,69 32-1 0 0,-108-44-106 0 0,0 1 0 0 0,-1 1 0 0 0,0 0 0 0 0,1 0 0 0 0,-2 0 0 0 0,1 1 0 0 0,-1 0 1 0 0,0 0-1 0 0,0 1 0 0 0,8 11 0 0 0,-11-13-5 0 0,0 0 0 0 0,0 1 0 0 0,-1-1 0 0 0,0 0 0 0 0,0 1 0 0 0,-1-1 0 0 0,0 1 0 0 0,1-1-1 0 0,-2 1 1 0 0,1 0 0 0 0,-1 0 0 0 0,0-1 0 0 0,0 1 0 0 0,0 0 0 0 0,-1-1 0 0 0,-3 12 0 0 0,-4 11 12 0 0,-1-1-1 0 0,-1 0 0 0 0,-23 41 1 0 0,-53 74 43 0 0,24-43 18 0 0,-95 204 171 0 0,149-283-189 0 0,0 0 0 0 0,2 1 1 0 0,0-1-1 0 0,1 2 1 0 0,1-1-1 0 0,-2 38 1 0 0,6-43-1 0 0,1 0 1 0 0,0 1-1 0 0,1-1 0 0 0,1 0 1 0 0,1 0-1 0 0,0-1 0 0 0,1 1 1 0 0,0-1-1 0 0,12 23 1 0 0,-5-17 10 0 0,1-1 0 0 0,1 0 0 0 0,1 0 0 0 0,0-2 0 0 0,2 0 0 0 0,0 0 0 0 0,27 20-1 0 0,2-4 179 0 0,98 57 0 0 0,-95-65-34 0 0,0-3 1 0 0,2-1-1 0 0,0-3 0 0 0,1-3 0 0 0,54 11 1 0 0,-87-23-3 0 0,1-2 1 0 0,0 0 0 0 0,-1-1 0 0 0,1-1 0 0 0,0-1 0 0 0,27-4 0 0 0,-34 3-27 0 0,-1-1 0 0 0,1-1 0 0 0,0 0 0 0 0,-1 0 0 0 0,0-1 0 0 0,0-1 0 0 0,0 0 0 0 0,-1-1 0 0 0,0 0 0 0 0,10-9 0 0 0,-19 15-161 0 0,0-1 0 0 0,0 0 0 0 0,-1 1-1 0 0,1-1 1 0 0,-1 0 0 0 0,1 0 0 0 0,-1 0 0 0 0,0 0 0 0 0,1 0 0 0 0,-1 0 0 0 0,0 0 0 0 0,-1 0 0 0 0,2-3 0 0 0,1-3 38 0 0,-1 4-29 0 0,0 0 0 0 0,-1 0 0 0 0,1 0 0 0 0,-1 0 0 0 0,0-1 0 0 0,0 1 0 0 0,0 0 0 0 0,-1 0 0 0 0,1-1 0 0 0,-1 1 0 0 0,0 0 0 0 0,-1-1 0 0 0,1 1 0 0 0,-1 0 0 0 0,1-1 0 0 0,-1 1 0 0 0,-2-6 0 0 0,1 4-1 0 0,2 4-28 0 0,-1 0 1 0 0,0 0-1 0 0,1-1 1 0 0,-1 1-1 0 0,0 0 1 0 0,0 0-1 0 0,0 0 0 0 0,0 0 1 0 0,-1 0-1 0 0,1 0 1 0 0,-1 0-1 0 0,1 0 1 0 0,-4-2-1 0 0,-1-3 13 0 0,1 2-11 0 0,1 0 0 0 0,-1 0 0 0 0,-1 0 0 0 0,1 1 1 0 0,0-1-1 0 0,-1 2 0 0 0,0-1 0 0 0,0 0 0 0 0,0 1 0 0 0,-1 0 0 0 0,1 0 0 0 0,-1 1 0 0 0,1 0 0 0 0,-8-1 0 0 0,4 1-7 0 0,0 1 0 0 0,0 0 0 0 0,0 0 0 0 0,0 1 1 0 0,-1 1-1 0 0,1-1 0 0 0,0 2 0 0 0,-19 4 0 0 0,8 1-5 0 0,1 1 1 0 0,0 1-1 0 0,1 1 1 0 0,-1 1-1 0 0,2 0 1 0 0,0 1-1 0 0,0 1 1 0 0,1 1-1 0 0,-23 24 1 0 0,0 5 5 0 0,2 2 0 0 0,-43 65 1 0 0,45-50 5 0 0,2 0 1 0 0,4 2 0 0 0,-31 87-1 0 0,40-88 3 0 0,3 0 0 0 0,3 1 0 0 0,-10 87-1 0 0,5 193 55 0 0,42 89 66 0 0,32-2 16 0 0,18 238 250 0 0,-94 299 1476 0 0,18-850-1494 0 0,2-47-173 0 0,-14 90 1 0 0,14-132-605 0 0,3-3-451 0 0,0-11 1036 0 0,-1-5 117 0 0,1-1-3088 0 0,-1-1-2518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1:4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63 2900 0 0,'-5'-1'466'0'0,"-97"-26"2533"0"0,99 26-2571 0 0,2 1-374 0 0,-1 0-1 0 0,1-1 0 0 0,0 1 1 0 0,-1 0-1 0 0,1-1 0 0 0,0 1 1 0 0,-1-1-1 0 0,1 0 0 0 0,0 1 1 0 0,0-1-1 0 0,0 0 0 0 0,-2-1 1 0 0,0 0 64 0 0,-1 0 297 0 0,0 0 22 0 0,-6-1-311 0 0,2 0 425 0 0,-1 1 0 0 0,0-1 1 0 0,0 2-1 0 0,0-1 0 0 0,0 1 0 0 0,0 1 1 0 0,0 0-1 0 0,0 0 0 0 0,-15 3 0 0 0,18-3-452 0 0,20 1-46 0 0,300 17 133 0 0,1417 30 222 0 0,-1337-39-378 0 0,-164-3 27 0 0,1064 15 463 0 0,-796-28 44 0 0,-152 0-219 0 0,54-6 91 0 0,137 10 119 0 0,-280 6-360 0 0,-67 1 228 0 0,-153-6-207 0 0,35 2 389 0 0,36-2 1073 0 0,-20-1 1194 0 0,-75 0-2574 0 0,0 1-4412 0 0,-12-3 2698 0 0,6-14-596 0 0,-5 14-541 0 0,-5-3-3984 0 0,-11-31 1390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1:4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9593 0 0,'0'0'-350'0'0,"0"-5"8"0"0,5-54 3187 0 0,-4 57-2772 0 0,1-1 1 0 0,0 1-1 0 0,0 0 0 0 0,0 0 0 0 0,0 0 0 0 0,0 0 0 0 0,1 0 0 0 0,-1 0 0 0 0,0 1 0 0 0,1-1 0 0 0,0 1 0 0 0,3-2 0 0 0,-2 1 60 0 0,1 0-17 0 0,16-5-15 0 0,0 2 0 0 0,1 0 0 0 0,39-3-1 0 0,76 1 19 0 0,-96 6-84 0 0,852 9 220 0 0,-363 5-203 0 0,-186-11-25 0 0,1409 39 54 0 0,-1081-13-42 0 0,-120-6 210 0 0,91-15 444 0 0,-571-7-340 0 0,-51 0-67 0 0,0 0-1 0 0,0-2 0 0 0,0 0 1 0 0,27-7-1 0 0,-42 7-234 0 0,12-4-803 0 0,-15 4 14 0 0,-1-1-1166 0 0,0-6 1036 0 0,6 2-3955 0 0,30-11 2184 0 0,13 4-510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1:4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67 244 7321 0 0,'0'0'568'0'0,"-7"-1"-240"0"0,-49-13 2594 0 0,52 13-1312 0 0,18-5-1152 0 0,29-7-101 0 0,2 1-1 0 0,75-11 1 0 0,403-13 728 0 0,1 33-637 0 0,-355 4-312 0 0,189 2 74 0 0,761-14 446 0 0,-1025 6-527 0 0,231-14 1280 0 0,-214 4 17 0 0,-92 15-1239 0 0,-15 0-17 0 0,2-2-8 0 0,14-3-16 0 0,-14 4-9 0 0,-2 0-20 0 0,14-2-18 0 0,-14 2 70 0 0,1 0-107 0 0,45-10-2569 0 0,-41-6-1742 0 0,-5 5 766 0 0,0 5 2697 0 0,6-1-3145 0 0,14-11-282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1:4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63 277 9061 0 0,'-58'-13'718'0'0,"53"12"250"0"0,17-4-683 0 0,20-5-135 0 0,0 1 0 0 0,1 1-1 0 0,41-3 1 0 0,115-6 136 0 0,-187 16-284 0 0,756-28 639 0 0,1 34-315 0 0,249 16-37 0 0,979 5 675 0 0,-997-37-421 0 0,1030-2 724 0 0,-1335 20-716 0 0,481 5 834 0 0,-1044-10-1150 0 0,392-15 1990 0 0,-395-4-1371 0 0,-115 16-846 0 0,-1 0 0 0 0,1-1 0 0 0,-1 1 1 0 0,0-1-1 0 0,1 1 0 0 0,-1-1 0 0 0,3-3 0 0 0,12-3-1015 0 0,-17 4 58 0 0,0-14-508 0 0,-5 8-727 0 0,-15-10-44 0 0,-1 2-1 0 0,0 0 0 0 0,-29-20 1 0 0,-16-5-2669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2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45 193 10813 0 0,'0'0'-239'0'0,"-4"0"81"0"0,-14-3 96 0 0,14 2 659 0 0,-12-3-186 0 0,14 1 246 0 0,10 0 3311 0 0,451-25-2515 0 0,24 21-708 0 0,-313 6-490 0 0,233 5 235 0 0,-127 0-159 0 0,281 3 497 0 0,739-9 2970 0 0,-1011-10-480 0 0,-206 4-1315 0 0,3-4 134 0 0,-76 11-1674 0 0,-2 0-277 0 0,16-2-17 0 0,-15 2 3 0 0,-1-1-248 0 0,12-3-185 0 0,-13 3-217 0 0,2 0-2415 0 0,48-20-3620 0 0,0 2 0 0 0,98-22 0 0 0,-54 19-719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2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 12241 0 0,'0'0'-665'0'0,"-5"-4"355"0"0,-16-13 632 0 0,16 13 2776 0 0,17 6-2598 0 0,148 31 726 0 0,189 12 0 0 0,179-11-106 0 0,-496-32-1040 0 0,1177 4 2535 0 0,-595-70 881 0 0,-590 59-3368 0 0,61-11-1017 0 0,-53 23-662 0 0,-29-6 1195 0 0,0 0-1 0 0,1 0 0 0 0,-1 1 1 0 0,0-1-1 0 0,0 1 0 0 0,1 0 1 0 0,-1 0-1 0 0,-1 0 0 0 0,5 3 0 0 0,11 8-2067 0 0,-6-9 1307 0 0,-1 0 0 0 0,1 0 0 0 0,0-1 0 0 0,0 0 0 0 0,1-1 0 0 0,12 0 0 0 0,-3 1-479 0 0,58 8-3779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5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77 11133 0 0,'-6'-5'-204'0'0,"0"-2"1"0"0,0 1-1 0 0,1 0 0 0 0,-6-8 0 0 0,10 10 1578 0 0,-1 3-1139 0 0,-6-9-352 0 0,7 10 147 0 0,1 0-1 0 0,0 0 0 0 0,0 0 1 0 0,0 0-1 0 0,0 0 1 0 0,0-1-1 0 0,0 1 0 0 0,0 0 1 0 0,0 0-1 0 0,-1 0 1 0 0,1 0-1 0 0,0-1 0 0 0,0 1 1 0 0,0 0-1 0 0,0 0 1 0 0,0 0-1 0 0,0 0 0 0 0,0 0 1 0 0,0-1-1 0 0,0 1 1 0 0,0 0-1 0 0,0 0 0 0 0,0 0 1 0 0,0 0-1 0 0,0-1 1 0 0,0 1-1 0 0,0 0 0 0 0,0 0 1 0 0,0 0-1 0 0,1 0 1 0 0,-1-1-1 0 0,0 1 0 0 0,0 0 1 0 0,0 0-1 0 0,0 0 1 0 0,0 0-1 0 0,0 0 0 0 0,0 0 1 0 0,0-1-1 0 0,1 1 1 0 0,-1 0-1 0 0,0 0 0 0 0,0 0 1 0 0,0 0-1 0 0,0 0 1 0 0,0 0-1 0 0,1 0 0 0 0,-1 0 1 0 0,0 0-1 0 0,0 0 1 0 0,0 0-1 0 0,0 0 0 0 0,1 0 1 0 0,-1 0-1 0 0,0 0 1 0 0,0 0-1 0 0,0 0 0 0 0,0 0 1 0 0,1 0-1 0 0,-1 0 1 0 0,0 0-1 0 0,0 0 0 0 0,0 0 1 0 0,0 0-1 0 0,1 0 1 0 0,615-9 1484 0 0,45 0-938 0 0,612 80 165 0 0,-154 5-511 0 0,-1084-75-227 0 0,545 8 84 0 0,-130-6-55 0 0,-12 4 40 0 0,486 20 37 0 0,293-29-41 0 0,-873-1-84 0 0,101-3 43 0 0,-201 1-73 0 0,76-4 66 0 0,-279 6-17 0 0,75-2 13 0 0,15-3 43 0 0,-60 3-23 0 0,25-7 12 0 0,-90 11 10 0 0,0 1-63 0 0,20 0 4 0 0,-20 0 100 0 0,-1 0-52 0 0,14-2 18 0 0,-14 2 1700 0 0,-1-2-1585 0 0,14-2 0 0 0,-14 3 395 0 0,-2-22-5203 0 0,-1 19 2266 0 0,-5 3-459 0 0,-1 1 2317 0 0,1 0 0 0 0,-1-1 0 0 0,1 0 0 0 0,0 0 0 0 0,0 0 0 0 0,-7-3 1 0 0,-10-2-676 0 0,-28 2-2537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2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89 296 9405 0 0,'-51'-14'-1900'0'0,"47"13"1518"0"0,-2 0-70 0 0,-16-1 474 0 0,17 1 2168 0 0,25 4-1873 0 0,245 32 606 0 0,197 6-177 0 0,-175-17-471 0 0,1532 89 861 0 0,-1114-114-836 0 0,-21-28-53 0 0,-615 26-214 0 0,287-19 278 0 0,170-30 311 0 0,331-103 2266 0 0,-585 70 194 0 0,-204 62-1768 0 0,2-2-398 0 0,-66 23-740 0 0,1 0-36 0 0,41-14 95 0 0,-42 15-364 0 0,0 0-493 0 0,14-7 112 0 0,-14 6-130 0 0,1 1-982 0 0,34-14-1147 0 0,29-24-7275 0 0,-52 28 5692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35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3776 0 0,'4'-37'509'0'0,"-3"30"-66"0"0,0 4-27 0 0,27-58 3732 0 0,-26 57-2812 0 0,0 2-1048 0 0,2-4-294 0 0,-3 6 55 0 0,-1 0 0 0 0,0 0 0 0 0,1-1 0 0 0,-1 1 0 0 0,0 0 0 0 0,1 0 0 0 0,-1 0 0 0 0,0-1 0 0 0,1 1 0 0 0,-1 0 0 0 0,1 0 0 0 0,-1 0 0 0 0,0 0 0 0 0,1 0 0 0 0,-1 0 0 0 0,1 0 0 0 0,-1 0 0 0 0,0 0 0 0 0,1 0 0 0 0,-1 0 0 0 0,1 0 0 0 0,-1 0 0 0 0,0 0 0 0 0,1 0 0 0 0,-1 0 0 0 0,1 1 0 0 0,-1-1 0 0 0,0 0 0 0 0,1 0 0 0 0,-1 0 0 0 0,0 1 0 0 0,1-1 0 0 0,-1 0 0 0 0,0 0 0 0 0,0 1 0 0 0,1-1 0 0 0,-1 1 0 0 0,186 235 623 0 0,-36-40-429 0 0,-105-142-142 0 0,30 35 137 0 0,68 107 0 0 0,20 38 269 0 0,-161-231-488 0 0,0 0-90 0 0,6 9-154 0 0,-6-9-198 0 0,1-12-6014 0 0,5-28 3805 0 0,-6 7-514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3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932 57 7137 0 0,'2'-10'7'0'0,"1"-12"1446"0"0,-3 21-1444 0 0,0 0 1 0 0,-1 1 0 0 0,1-1-1 0 0,0 1 1 0 0,0-1-1 0 0,0 0 1 0 0,0 1-1 0 0,-1-1 1 0 0,1 1 0 0 0,0-1-1 0 0,0 0 1 0 0,-1 1-1 0 0,1-1 1 0 0,0 1-1 0 0,-1-1 1 0 0,1 1 0 0 0,-1-1-1 0 0,1 1 1 0 0,-1 0-1 0 0,0-1 1 0 0,1 0 13 0 0,-1 1 1 0 0,1 0-1 0 0,-1-1 0 0 0,1 1 1 0 0,0 0-1 0 0,-1-1 1 0 0,1 1-1 0 0,0-1 0 0 0,-1 1 1 0 0,1-1-1 0 0,0 1 1 0 0,-1-1-1 0 0,1 1 0 0 0,0-1 1 0 0,0 1-1 0 0,0-1 1 0 0,0 1-1 0 0,-1-1 0 0 0,1 1 1 0 0,0-1-1 0 0,0 1 1 0 0,0-1-1 0 0,0 1 0 0 0,0-2 1 0 0,-6 12 42 0 0,-533 943 2000 0 0,352-607-1079 0 0,91-157-35 0 0,87-172-713 0 0,-1 1-1 0 0,-12 14 1 0 0,20-28-102 0 0,-13 32-201 0 0,14-34-372 0 0,-2 2-226 0 0,-3 8-103 0 0,-13 29-7221 0 0,18-39 7895 0 0,-6 13-2356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3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58 287 7025 0 0,'0'0'706'0'0,"-4"-1"-378"0"0,-15-1 5 0 0,14 1 1784 0 0,0 2-1712 0 0,-14 1-35 0 0,14-1 3417 0 0,25 1-3544 0 0,249 21 334 0 0,-133-14-396 0 0,1021 44 886 0 0,-830-64 141 0 0,-272 6-691 0 0,-7 2 34 0 0,-44 2-353 0 0,2 0-1 0 0,39-11 798 0 0,-41 10-253 0 0,-2-1-623 0 0,-2 3-111 0 0,1 0 1 0 0,-1-1-1 0 0,1 1 1 0 0,-1-1-1 0 0,1 1 0 0 0,-1-1 1 0 0,1 1-1 0 0,-1-1 1 0 0,1 1-1 0 0,-1-1 0 0 0,0 1 1 0 0,1-1-1 0 0,-1 0 1 0 0,0 1-1 0 0,0-1 1 0 0,0 0-1 0 0,1 1 0 0 0,-1-1 1 0 0,0 0-1 0 0,0 1 1 0 0,0-1-1 0 0,0 0 0 0 0,0 1 1 0 0,0-1-1 0 0,0 0 1 0 0,0 1-1 0 0,0-1 0 0 0,-1 0 1 0 0,1 1-1 0 0,0-1 1 0 0,0 1-1 0 0,0-1 0 0 0,-1 0 1 0 0,1 1-1 0 0,0-1 1 0 0,-1 1-1 0 0,1-1 0 0 0,-1 1 1 0 0,1-1-1 0 0,-1 0 1 0 0,-8-12 9 0 0,0 0-1 0 0,-1 1 1 0 0,0 0 0 0 0,0 1 0 0 0,-2 0 0 0 0,-15-12 0 0 0,-46-25 29 0 0,-94-58 12 0 0,85 59-22 0 0,79 45-33 0 0,-2-2-14 0 0,-2-4 53 0 0,7 7-198 0 0,7 2-231 0 0,81 24 231 0 0,110 49 0 0 0,130 99-132 0 0,-320-168 254 0 0,-1 0-1 0 0,1 0 1 0 0,-1 1 0 0 0,0 0 0 0 0,0 1-1 0 0,-1-1 1 0 0,1 1 0 0 0,4 9 0 0 0,-8-14-20 0 0,-4 5 2 0 0,0 21 5 0 0,1-26 42 0 0,0 0 0 0 0,0 0 1 0 0,0 0-1 0 0,-1 0 0 0 0,1 0 0 0 0,0 0 0 0 0,-1 0 0 0 0,0 0 0 0 0,1-1 0 0 0,-1 1 0 0 0,0 0 0 0 0,0-1 0 0 0,0 1 1 0 0,0 0-1 0 0,0-1 0 0 0,-2 3 0 0 0,-2 2-7 0 0,-11 20-16 0 0,-2-1 0 0 0,0 0 0 0 0,-2-2 0 0 0,-33 31 0 0 0,38-39 17 0 0,-65 60-597 0 0,-18 18-4918 0 0,49-32-2613 0 0,36-41 3757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4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9117 0 0,'0'0'4654'0'0,"58"-37"-16569"0"0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4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86 270 6993 0 0,'-57'6'1835'0'0,"44"-3"-1335"0"0,9-3 552 0 0,1 1-285 0 0,-6 3-1060 0 0,9-4 378 0 0,0 0-1 0 0,0 1 1 0 0,0-1-1 0 0,0 0 1 0 0,0 0-1 0 0,0 0 1 0 0,0 1 0 0 0,0-1-1 0 0,1 0 1 0 0,-1 0-1 0 0,0 1 1 0 0,0-1-1 0 0,0 0 1 0 0,0 0-1 0 0,0 0 1 0 0,0 1 0 0 0,0-1-1 0 0,1 0 1 0 0,-1 0-1 0 0,0 0 1 0 0,0 0-1 0 0,0 1 1 0 0,0-1 0 0 0,1 0-1 0 0,-1 0 1 0 0,0 0-1 0 0,0 0 1 0 0,0 0-1 0 0,1 0 1 0 0,-1 0 0 0 0,0 0-1 0 0,0 1 1 0 0,0-1-1 0 0,1 0 1 0 0,-1 0-1 0 0,0 0 1 0 0,0 0-1 0 0,1 0 1 0 0,-1 0 0 0 0,0 0-1 0 0,0 0 1 0 0,1 0-1 0 0,-1 0 1 0 0,0-1-1 0 0,1 1 1 0 0,60 12 280 0 0,122 6 1 0 0,1022 4 1957 0 0,-1116-24-1431 0 0,-85 3-732 0 0,2-2-28 0 0,39-2 304 0 0,-41 3-208 0 0,0-1-150 0 0,5-1-83 0 0,-9 2 13 0 0,1-1 1 0 0,-1 1-1 0 0,0 0 1 0 0,0 0 0 0 0,1 0-1 0 0,-1 0 1 0 0,0 0-1 0 0,0 0 1 0 0,1 0 0 0 0,-1 0-1 0 0,0 0 1 0 0,0 0-1 0 0,0-1 1 0 0,1 1-1 0 0,-1 0 1 0 0,0 0 0 0 0,0 0-1 0 0,0 0 1 0 0,1-1-1 0 0,-1 1 1 0 0,0 0 0 0 0,0 0-1 0 0,0-1 1 0 0,0 1-1 0 0,0 0 1 0 0,1 0 0 0 0,-1-1-1 0 0,0 1 1 0 0,0 0-1 0 0,0 0 1 0 0,0-1-1 0 0,0 1 1 0 0,0 0 0 0 0,0 0-1 0 0,0-1 1 0 0,0 1-1 0 0,0 0 1 0 0,0 0 0 0 0,0-1-1 0 0,0 1 1 0 0,0 0-1 0 0,0 0 1 0 0,0-1 0 0 0,0 1-1 0 0,-1 0 1 0 0,1 0-1 0 0,0-1 1 0 0,0 1 0 0 0,0 0-1 0 0,0 0 1 0 0,0-1-1 0 0,-1 1 1 0 0,-30-32 18 0 0,4 11-3 0 0,0 1 0 0 0,-41-22 0 0 0,51 32-20 0 0,-64-37 30 0 0,-8-11-22 0 0,86 56-19 0 0,1 1 8 0 0,-8-5-5 0 0,7 5-3 0 0,-18-10 14 0 0,16 9-16 0 0,0 0 1 0 0,0 0 0 0 0,0-1 0 0 0,0 0-1 0 0,-8-6 1 0 0,7 6-12 0 0,-8-5-1 0 0,0 1 1 0 0,-1 1 0 0 0,0 1 0 0 0,-21-6 0 0 0,32 10 5 0 0,0 0-9 0 0,-14-4 2 0 0,5 3-322 0 0,23 9 279 0 0,23 11 70 0 0,10 4-49 0 0,94 52-123 0 0,-114-60 88 0 0,-1 2-1 0 0,0 0 1 0 0,29 28-1 0 0,-49-41 73 0 0,0 0 0 0 0,0 0-1 0 0,0 0 1 0 0,0 0 0 0 0,0 0 0 0 0,-1 1-1 0 0,0-1 1 0 0,1 0 0 0 0,-1 1-1 0 0,0-1 1 0 0,-1 1 0 0 0,1-1-1 0 0,0 1 1 0 0,-1 0 0 0 0,0-1-1 0 0,0 1 1 0 0,0-1 0 0 0,0 1-1 0 0,-1 0 1 0 0,0-1 0 0 0,1 1 0 0 0,-1-1-1 0 0,0 1 1 0 0,-1-1 0 0 0,-1 4-1 0 0,-2 6 14 0 0,-2 1-1 0 0,0-1 1 0 0,0-1-1 0 0,-16 21 1 0 0,-5 0-530 0 0,-55 52-1 0 0,59-64-1222 0 0,1 2 1 0 0,1 0-1 0 0,1 2 0 0 0,-26 39 0 0 0,31-31-1451 0 0,10-6-951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4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149 509 9185 0 0,'-3'-2'217'0'0,"-64"-23"8763"0"0,62 23-8878 0 0,-37-22 320 0 0,39 21-333 0 0,-1 1-56 0 0,-18-13 176 0 0,22 15-202 0 0,0 0-1 0 0,0 0 0 0 0,0 0 1 0 0,-1 0-1 0 0,1-1 1 0 0,0 1-1 0 0,0 0 0 0 0,0 0 1 0 0,0 0-1 0 0,0 0 0 0 0,-1-1 1 0 0,1 1-1 0 0,0 0 1 0 0,0 0-1 0 0,0 0 0 0 0,0-1 1 0 0,0 1-1 0 0,0 0 0 0 0,0 0 1 0 0,0-1-1 0 0,0 1 1 0 0,0 0-1 0 0,0 0 0 0 0,0-1 1 0 0,0 1-1 0 0,0 0 0 0 0,0 0 1 0 0,0 0-1 0 0,0-1 1 0 0,0 1-1 0 0,0 0 0 0 0,0 0 1 0 0,0-1-1 0 0,0 1 1 0 0,0 0-1 0 0,0 0 0 0 0,0 0 1 0 0,1-1-1 0 0,-1 1 0 0 0,0 0 1 0 0,3-1 29 0 0,1-1 1 0 0,-1 2 0 0 0,0-1-1 0 0,1 0 1 0 0,-1 1-1 0 0,1-1 1 0 0,6 1-1 0 0,4-1-111 0 0,364-11 210 0 0,-210 11-124 0 0,614-7 74 0 0,-672 7-72 0 0,-42 2 30 0 0,82-9-1 0 0,-147 7-12 0 0,11 1 43 0 0,-1 0-1 0 0,0-1 1 0 0,1-1-1 0 0,15-3 1 0 0,-26 4 134 0 0,-8-8-185 0 0,-17-24 4 0 0,18 28-23 0 0,0 0 1 0 0,0 1-1 0 0,-1-1 0 0 0,1 1 1 0 0,-1 0-1 0 0,0 1 1 0 0,0-1-1 0 0,0 1 1 0 0,-10-5-1 0 0,-1-1 7 0 0,-26-19-7 0 0,-1 3 1 0 0,-48-22 0 0 0,-46-23-1 0 0,113 56 4 0 0,10 7 8 0 0,-44-21-5 0 0,31 15 18 0 0,-30-12-57 0 0,54 24 32 0 0,0-1-5 0 0,-38-23-319 0 0,83 43 317 0 0,309 151-61 0 0,-263-125 57 0 0,-41-19-5 0 0,-24-12 22 0 0,2-1 0 0 0,33 13 0 0 0,-37-16-16 0 0,13 9-3 0 0,-31-16 18 0 0,10 6 37 0 0,0-1 31 0 0,-13-7-70 0 0,0 0 0 0 0,0 0 0 0 0,1 0 0 0 0,-1 0 0 0 0,0 1 0 0 0,0-1 0 0 0,0 0 0 0 0,0 0 1 0 0,0 0-1 0 0,0 0 0 0 0,0 0 0 0 0,1 0 0 0 0,-1 0 0 0 0,0 0 0 0 0,0 1 0 0 0,0-1 0 0 0,0 0 0 0 0,0 0 1 0 0,0 0-1 0 0,0 0 0 0 0,0 0 0 0 0,0 0 0 0 0,0 1 0 0 0,0-1 0 0 0,0 0 0 0 0,0 0 0 0 0,0 0 0 0 0,0 0 0 0 0,0 0 1 0 0,0 1-1 0 0,0-1 0 0 0,0 0 0 0 0,0 0 0 0 0,0 0 0 0 0,0 0 0 0 0,0 0 0 0 0,0 0 0 0 0,0 1 0 0 0,0-1 1 0 0,0 0-1 0 0,0 0 0 0 0,0 0 0 0 0,0 0 0 0 0,0 0 0 0 0,0 0 0 0 0,0 1 0 0 0,-1-1 0 0 0,1 0 0 0 0,0 0 1 0 0,0 0-1 0 0,0 0 0 0 0,0 0 0 0 0,0 0 0 0 0,0 0 0 0 0,-1 0 0 0 0,1 0 0 0 0,0 0 0 0 0,0 0 0 0 0,0 0 1 0 0,0 0-1 0 0,-78 32-66 0 0,32-16 0 0 0,-43 24 1 0 0,88-40 58 0 0,-174 103-7 0 0,148-85-152 0 0,0 1 0 0 0,2 2 0 0 0,0 0 0 0 0,-25 31 0 0 0,44-46-213 0 0,2 0 0 0 0,-1 1 0 0 0,1 0 1 0 0,-5 9-1 0 0,8-13-1 0 0,0-1 1 0 0,0 1-1 0 0,0-1 1 0 0,0 1-1 0 0,0 0 1 0 0,1-1-1 0 0,-1 1 1 0 0,1 0-1 0 0,-1 0 1 0 0,1 0-1 0 0,0-1 1 0 0,0 1-1 0 0,1 0 1 0 0,-1 0-1 0 0,0-1 1 0 0,1 1-1 0 0,1 3 1 0 0,20 29-5076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2:55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3284 483 1644 0 0,'-14'-16'695'0'0,"0"1"1"0"0,-2 1-1 0 0,1 1 0 0 0,-20-14 0 0 0,14 12-425 0 0,-4-5-73 0 0,-1 2 0 0 0,-1 1 0 0 0,0 2 0 0 0,-1 0 0 0 0,0 2-1 0 0,-2 1 1 0 0,1 1 0 0 0,-34-7 0 0 0,-224-58 12 0 0,-2-1 178 0 0,-27 13 310 0 0,227 52-537 0 0,-142-2 1 0 0,-189 35 56 0 0,344-11-177 0 0,0 3 1 0 0,1 4-1 0 0,-106 38 0 0 0,102-25 6 0 0,-113 60 1 0 0,154-68-16 0 0,0 2 0 0 0,2 2 0 0 0,0 1 1 0 0,-52 53-1 0 0,38-28 114 0 0,-74 99-1 0 0,106-126-83 0 0,2 1-1 0 0,1 0 1 0 0,1 1-1 0 0,1 1 1 0 0,1 0-1 0 0,-14 54 1 0 0,10-14 104 0 0,3 1 1 0 0,3 0 0 0 0,-1 88-1 0 0,12-117-63 0 0,1 0 0 0 0,2-1 0 0 0,2 0 0 0 0,18 64 0 0 0,-11-59 141 0 0,3 0 1 0 0,1-1-1 0 0,3-1 1 0 0,45 72-1 0 0,27 4 386 0 0,-38-53-460 0 0,-43-52-115 0 0,2-1 0 0 0,20 15 0 0 0,-7-4-16 0 0,199 185 62 0 0,-127-131 113 0 0,141 84 0 0 0,-182-125-128 0 0,-5-5 19 0 0,2-3 1 0 0,96 38-1 0 0,123 23 233 0 0,32-9 8 0 0,242 0 436 0 0,-455-74-612 0 0,0-5 1 0 0,0-3-1 0 0,-1-4 1 0 0,94-19 0 0 0,-91 6 129 0 0,-1-5 0 0 0,120-46 0 0 0,-157 47-66 0 0,-1-3-1 0 0,-2-2 1 0 0,0-2 0 0 0,90-70-1 0 0,-87 54-44 0 0,-2-2-1 0 0,-2-2 0 0 0,-2-3 1 0 0,-3-2-1 0 0,-2-2 0 0 0,65-109 1 0 0,-96 138-99 0 0,-2 0 0 0 0,0 0 0 0 0,-2-1 0 0 0,-1-1 0 0 0,-2 1 0 0 0,0-2 0 0 0,-2 1 0 0 0,-2-1 0 0 0,0-57 0 0 0,-6 18-15 0 0,-4 1 1 0 0,-3 0 0 0 0,-21-81 0 0 0,11 68 9 0 0,-33-82 0 0 0,40 131-72 0 0,-2 0 0 0 0,-1 1 0 0 0,-1 1 0 0 0,-2 1 0 0 0,-24-30 0 0 0,18 30 24 0 0,-2 2-1 0 0,-1 1 0 0 0,0 1 0 0 0,-2 1 1 0 0,-1 2-1 0 0,-56-32 0 0 0,12 16-1929 0 0,-156-58 0 0 0,203 87 657 0 0,-12-3-2294 0 0,1-3 0 0 0,-41-22 0 0 0,46 19-781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0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2380 27 8457 0 0,'-5'0'-360'0'0,"-83"-6"-250"0"0,-3-4 1306 0 0,49 5-269 0 0,-50-1 0 0 0,2 9-36 0 0,-1 4 0 0 0,2 4 0 0 0,-114 28 1 0 0,-255 102 476 0 0,240-51-298 0 0,175-69-401 0 0,1 2 1 0 0,-75 55-1 0 0,58-34-20 0 0,26-20-7 0 0,-47 44 0 0 0,12-1 51 0 0,-161 175 466 0 0,201-206-560 0 0,2 2 0 0 0,1 0 0 0 0,2 2 0 0 0,1 0 0 0 0,2 2 1 0 0,3 0-1 0 0,1 1 0 0 0,-12 51 0 0 0,16-44-19 0 0,3 0-1 0 0,2 1 1 0 0,2 0 0 0 0,2 0 0 0 0,3 0 0 0 0,5 51-1 0 0,2-48 40 0 0,1 0-1 0 0,3-1 0 0 0,2 0 0 0 0,3-1 0 0 0,2 0 0 0 0,37 76 1 0 0,-34-90 0 0 0,1-1 0 0 0,1 0 0 0 0,2-2 0 0 0,2-1 1 0 0,1-1-1 0 0,1-2 0 0 0,2 0 0 0 0,63 47 1 0 0,-43-43 235 0 0,3-2 1 0 0,0-2-1 0 0,2-3 1 0 0,1-3 0 0 0,1-1-1 0 0,1-4 1 0 0,115 25 0 0 0,-50-23 634 0 0,1-6 0 0 0,1-5 0 0 0,-1-6 0 0 0,211-17 0 0 0,-286 6-680 0 0,0-3 0 0 0,-1-2 0 0 0,0-1 0 0 0,0-3-1 0 0,-2-2 1 0 0,0-3 0 0 0,-1-1 0 0 0,-1-2 0 0 0,-1-2 0 0 0,66-50 0 0 0,-73 45-123 0 0,-2-2 0 0 0,-2-1 1 0 0,49-63-1 0 0,70-125 239 0 0,-110 147-357 0 0,-3-1 1 0 0,-4-3 0 0 0,-2 0 0 0 0,-5-2 0 0 0,26-111-1 0 0,-41 127-67 0 0,-3 0 0 0 0,-2 0 0 0 0,-4-1-1 0 0,-2 0 1 0 0,-3-1 0 0 0,-3 1-1 0 0,-2 1 1 0 0,-23-95 0 0 0,21 121-5 0 0,-2-1 0 0 0,-2 2 1 0 0,-2-1-1 0 0,-1 2 0 0 0,-1 0 1 0 0,-3 1-1 0 0,0 0 0 0 0,-2 2 1 0 0,-2 0-1 0 0,-1 2 0 0 0,-44-45 1 0 0,21 32-31 0 0,-2 3 0 0 0,-2 2 1 0 0,-1 1-1 0 0,-2 4 0 0 0,-1 1 1 0 0,-82-34-1 0 0,92 49-212 0 0,0 2 0 0 0,-1 2 0 0 0,-1 1 0 0 0,0 3 0 0 0,-1 2 0 0 0,-82-3-1 0 0,81 10-1413 0 0,1 3-1 0 0,-1 2 0 0 0,-83 18 0 0 0,94-13-1555 0 0,1 1 0 0 0,1 2 0 0 0,-42 20 0 0 0,34-12-3450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0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3576 343 11257 0 0,'-4'-4'-664'0'0,"-19"-12"115"0"0,0 2 1 0 0,-1 0-1 0 0,0 1 0 0 0,-44-16 0 0 0,43 19 538 0 0,-420-153 791 0 0,365 142-550 0 0,0 2 1 0 0,-1 5-1 0 0,-140-8 1 0 0,96 19 327 0 0,-163 15 0 0 0,228-4-350 0 0,1 1 0 0 0,0 3 0 0 0,0 3 0 0 0,-101 41 0 0 0,45-1 197 0 0,-156 103 1 0 0,211-121-295 0 0,-168 120 502 0 0,149-100-370 0 0,-17 12 214 0 0,-102 94 1 0 0,140-108-324 0 0,2 3 1 0 0,3 3 0 0 0,-76 112 0 0 0,67-81 12 0 0,19-29 130 0 0,-50 98-1 0 0,71-118-98 0 0,2 2 1 0 0,2 0-1 0 0,2 1 0 0 0,-17 80 1 0 0,26-79-23 0 0,1 0 1 0 0,2 0 0 0 0,3 1 0 0 0,2-1-1 0 0,1 0 1 0 0,3 1 0 0 0,15 66 0 0 0,-6-60 81 0 0,2 0 0 0 0,25 52-1 0 0,-27-75-73 0 0,1-1 0 0 0,1-1-1 0 0,2 0 1 0 0,35 43 0 0 0,114 110 714 0 0,-130-148-582 0 0,1-1 0 0 0,83 54-1 0 0,-57-49-97 0 0,0-2-1 0 0,3-3 1 0 0,0-4-1 0 0,2-2 1 0 0,2-3 0 0 0,77 16-1 0 0,-13-15 66 0 0,0-5 0 0 0,164 2 0 0 0,108-35 98 0 0,-302 2-25 0 0,-1-5 0 0 0,0-4 0 0 0,-2-5 0 0 0,0-4 0 0 0,-2-5 0 0 0,177-87 0 0 0,-214 85-205 0 0,-2-3-1 0 0,-2-2 1 0 0,-2-3 0 0 0,-1-3 0 0 0,-3-2 0 0 0,-1-2-1 0 0,-3-2 1 0 0,-3-3 0 0 0,-2-1 0 0 0,50-85 0 0 0,-41 51-25 0 0,-4-2 1 0 0,62-166 0 0 0,-89 194-63 0 0,-3-1 0 0 0,-2-1 0 0 0,-4 0 1 0 0,-2-1-1 0 0,1-80 0 0 0,-11 133-41 0 0,-3-213 55 0 0,-1 195-56 0 0,-1 0-1 0 0,-2 1 1 0 0,-1-1-1 0 0,-22-60 1 0 0,9 48-88 0 0,-2 0 0 0 0,-3 2 1 0 0,-1 0-1 0 0,-2 2 1 0 0,-1 1-1 0 0,-3 2 0 0 0,-1 0 1 0 0,-2 3-1 0 0,-40-33 0 0 0,68 61-4 0 0,-96-76-5300 0 0,87 72 3405 0 0,0 1-1 0 0,-1 0 1 0 0,0 1 0 0 0,-32-12-1 0 0,16 10-2176 0 0,5 2-1605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55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90 8845 0 0,'-2'-4'394'0'0,"-25"-56"3193"0"0,25 56-2144 0 0,-12-18 3168 0 0,13 59-4354 0 0,0-27-220 0 0,1 0 0 0 0,0-1 0 0 0,1 1 0 0 0,0 0 1 0 0,1-1-1 0 0,3 14 0 0 0,62 300 1083 0 0,-51-234-1051 0 0,-6-44-1448 0 0,-9-42 430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2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511 506 10585 0 0,'-15'-64'842'0'0,"11"43"64"0"0,-1 0 0 0 0,-15-40 0 0 0,4 9 263 0 0,14 49-958 0 0,-3-8 31 0 0,1-1 445 0 0,-6 20-607 0 0,-20 22-8 0 0,1 1 1 0 0,-25 36 0 0 0,-112 171 248 0 0,55-74-84 0 0,71-104 3917 0 0,45-79-3798 0 0,1-2-254 0 0,0-4 27 0 0,1 1-1 0 0,1 1 1 0 0,13-28 0 0 0,171-306 992 0 0,-137 271-686 0 0,129-154 0 0 0,-176 235-441 0 0,7-2-1 0 0,-14 7 7 0 0,-1 0 0 0 0,1 0-1 0 0,-1 0 1 0 0,1 0 0 0 0,-1-1 0 0 0,1 1 0 0 0,-1 0 0 0 0,1 0-1 0 0,-1 0 1 0 0,1 0 0 0 0,-1 0 0 0 0,1 0 0 0 0,-1 0 0 0 0,0 1 0 0 0,1-1-1 0 0,-1 0 1 0 0,1 0 0 0 0,-1 0 0 0 0,1 0 0 0 0,-1 1 0 0 0,1-1-1 0 0,-1 0 1 0 0,0 0 0 0 0,1 1 0 0 0,6 3-1 0 0,0 0 0 0 0,-1 0 0 0 0,0 0 0 0 0,0 1 1 0 0,0 0-1 0 0,0 0 0 0 0,-1 1 0 0 0,0-1 0 0 0,0 1 0 0 0,0 0 0 0 0,-1 1 0 0 0,5 8 1 0 0,22 46-218 0 0,-3 0 0 0 0,27 86 0 0 0,-38-98-95 0 0,-13-38 135 0 0,11 29-717 0 0,11 52-1 0 0,-23-81 124 0 0,-1 1 0 0 0,-1-1 1 0 0,0 1-1 0 0,0 0 0 0 0,-1-1 0 0 0,-1 1 0 0 0,1 0 1 0 0,-2-1-1 0 0,-4 18 0 0 0,5-24-50 0 0,-1-1 0 0 0,0 0 0 0 0,1 1 1 0 0,-2-1-1 0 0,1 0 0 0 0,0 0 0 0 0,-5 5 0 0 0,-9 8-4493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26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37 642 10365 0 0,'-22'-10'-173'0'0,"17"8"55"0"0,3 0 93 0 0,-4-2 25 0 0,6 4 9 0 0,0 0 0 0 0,-1-1-1 0 0,1 1 1 0 0,0 0-1 0 0,0 0 1 0 0,0-1 0 0 0,0 1-1 0 0,0 0 1 0 0,0-1 0 0 0,0 1-1 0 0,0 0 1 0 0,0 0 0 0 0,0-1-1 0 0,0 1 1 0 0,0 0 0 0 0,0-1-1 0 0,0 1 1 0 0,0 0 0 0 0,0-1-1 0 0,0 1 1 0 0,0 0 0 0 0,0 0-1 0 0,0-1 1 0 0,0 1 0 0 0,1 0-1 0 0,-1 0 1 0 0,0-1 0 0 0,0 1-1 0 0,0 0 1 0 0,0 0 0 0 0,1-1-1 0 0,-1 1 1 0 0,0 0 0 0 0,0 0-1 0 0,0 0 1 0 0,1 0 0 0 0,-1-1-1 0 0,0 1 1 0 0,0 0 0 0 0,1 0-1 0 0,-1 0 1 0 0,0 0 0 0 0,1 0-1 0 0,-1 0 1 0 0,0 0 0 0 0,0-1-1 0 0,1 1 1 0 0,-1 0 0 0 0,0 0-1 0 0,1 0 1 0 0,-1 0 0 0 0,0 0-1 0 0,1 1 1 0 0,73-20 18 0 0,106-11 0 0 0,73 2-402 0 0,253-38-810 0 0,-453 56 1197 0 0,0-2 0 0 0,70-27 0 0 0,-88 25 1030 0 0,-1-1 0 0 0,44-28 0 0 0,0-7 2814 0 0,-75 48-2843 0 0,-7 54-721 0 0,4-48-279 0 0,0-1 1 0 0,0 0 0 0 0,-1 1-1 0 0,1-1 1 0 0,-1 0-1 0 0,1 1 1 0 0,-1-1 0 0 0,-1 0-1 0 0,1 0 1 0 0,0 0 0 0 0,-1 0-1 0 0,-2 4 1 0 0,-2 4 17 0 0,-82 238 768 0 0,79-226-682 0 0,7-19-58 0 0,1-1 44 0 0,-2 13 85 0 0,2-12 1651 0 0,4-16-1615 0 0,3-8-87 0 0,0 1 0 0 0,1-1 0 0 0,17-30 0 0 0,72-143 759 0 0,-82 174-865 0 0,-10 15-28 0 0,-1 0 6 0 0,17-11-90 0 0,-13 22 66 0 0,22 20 9 0 0,47 59-1 0 0,20 21 18 0 0,-75-88 13 0 0,1-1-1 0 0,27 17 1 0 0,-48-34-21 0 0,0-1 0 0 0,1 1 1 0 0,-1-1-1 0 0,0 1 1 0 0,0 0-1 0 0,1-1 0 0 0,-1 0 1 0 0,0 1-1 0 0,1-1 1 0 0,-1 0-1 0 0,1 0 0 0 0,-1 0 1 0 0,0 0-1 0 0,1 0 1 0 0,1 0-1 0 0,3 0 25 0 0,0-4 12 0 0,1 1-26 0 0,-1-1-1 0 0,1-1 1 0 0,-1 0-1 0 0,0 1 0 0 0,-1-2 1 0 0,1 1-1 0 0,-1-1 0 0 0,0 1 1 0 0,-1-2-1 0 0,1 1 1 0 0,-1 0-1 0 0,0-1 0 0 0,3-9 1 0 0,7-22 76 0 0,-1 0 1 0 0,-3-2-1 0 0,12-79 1 0 0,-3-119 527 0 0,-18 219-569 0 0,5-37-392 0 0,-6 52-113 0 0,-19 19-11972 0 0,16-13 12072 0 0,-1 1 0 0 0,0 0-1 0 0,1-1 1 0 0,0 2 0 0 0,0-1-1 0 0,0 0 1 0 0,0 1-1 0 0,0-1 1 0 0,1 1 0 0 0,-1 0-1 0 0,1 0 1 0 0,-3 8 0 0 0,-3 9-3599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2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162 223 9109 0 0,'10'-33'1461'0'0,"-13"39"331"0"0,-15 45-951 0 0,-121 371 1727 0 0,138-418-2203 0 0,0 0 67 0 0,-7 3 3876 0 0,8-7-4201 0 0,0-52 197 0 0,-1 47-261 0 0,1 1-1 0 0,0-1 1 0 0,0 1-1 0 0,0-1 1 0 0,1 1-1 0 0,0-1 1 0 0,0 1-1 0 0,0-1 1 0 0,3-7-1 0 0,2-3 34 0 0,39-156 1125 0 0,-42 161-1147 0 0,0 0 0 0 0,1 1 0 0 0,1-1 0 0 0,5-10 0 0 0,-6 14-67 0 0,-3 2-15 0 0,6 12-17 0 0,49 62 33 0 0,-34-39 23 0 0,2-1-1 0 0,2-1 1 0 0,29 26 0 0 0,-23-31 22 0 0,65 38 1 0 0,-94-60-8 0 0,28-7 34 0 0,-22 3-48 0 0,5-3 30 0 0,-5-2-23 0 0,-1 1 0 0 0,0-2-1 0 0,0 1 1 0 0,-1-1-1 0 0,0 0 1 0 0,0 0-1 0 0,-1-1 1 0 0,0 0-1 0 0,0 0 1 0 0,7-18-1 0 0,23-64 288 0 0,27-105-1 0 0,-50 144-181 0 0,19-91-111 0 0,-32 138-535 0 0,0 0-324 0 0,-4-20-1788 0 0,-3 26 625 0 0,-19 3-664 0 0,10 3 91 0 0,-8 11 494 0 0,1 1 0 0 0,-25 27 0 0 0,-8 11-2889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2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104 295 9689 0 0,'0'0'-126'0'0,"-6"0"68"0"0,-56 2 1915 0 0,56-2 19 0 0,1 1-1338 0 0,-19 4 7789 0 0,40-9-8151 0 0,84-10 93 0 0,102 1-1 0 0,-18 6-95 0 0,443-22 211 0 0,-240 7-226 0 0,-295 15-116 0 0,233-28 117 0 0,22-14 2069 0 0,-315 42-1436 0 0,32-4 1267 0 0,-12 4-947 0 0,-48 6-802 0 0,0 0-26 0 0,14-2-18 0 0,-14 2 207 0 0,0-1-265 0 0,12-4-16 0 0,-12 4 661 0 0,0 2-756 0 0,1-1 38 0 0,24-5-7116 0 0,-27 6 6682 0 0,-1-1 0 0 0,0 1 0 0 0,0 0 0 0 0,1-1 0 0 0,-1 0 0 0 0,0 1 0 0 0,0-1 0 0 0,0 0 0 0 0,0 1 0 0 0,0-1 0 0 0,0 0 0 0 0,0 0 0 0 0,0 0-1 0 0,0 0 1 0 0,0 0 0 0 0,0 0 0 0 0,-1 0 0 0 0,1 0 0 0 0,0-2 0 0 0,6-9-3603 0 0,8 1 2792 0 0,-10 8 104 0 0,20-13-3881 0 0,5 0-2131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2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12573 0 0,'-3'3'-122'0'0,"-28"20"918"0"0,27-21 1011 0 0,16 0-1411 0 0,764 51 3271 0 0,-597-47-3005 0 0,87 7 398 0 0,322 4 4087 0 0,-416-28-448 0 0,-168 11-4323 0 0,1-1-59 0 0,26-6-1025 0 0,-3 1-3613 0 0,-24 5 2019 0 0,-1-1-730 0 0,14-8-807 0 0,0 1 1 0 0,24-9-1 0 0,2 2-3804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3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13 176 13313 0 0,'0'0'-87'0'0,"-2"-4"95"0"0,-7-11 87 0 0,7 11 3185 0 0,6-2-2880 0 0,10-19-29 0 0,-13 24-358 0 0,-1 1-1 0 0,0-1 1 0 0,0 1 0 0 0,0-1 0 0 0,1 1 0 0 0,-1 0 0 0 0,0-1 0 0 0,0 1 0 0 0,1 0 0 0 0,-1-1 0 0 0,0 1 0 0 0,1-1 0 0 0,-1 1 0 0 0,0 0 0 0 0,1 0 0 0 0,-1-1 0 0 0,1 1 0 0 0,-1 0 0 0 0,1 0 0 0 0,-1 0 0 0 0,0-1 0 0 0,1 1-1 0 0,-1 0 1 0 0,1 0 0 0 0,0 0 0 0 0,75-15 533 0 0,2 3 0 0 0,138-2-1 0 0,-111 9-262 0 0,1164-41 2854 0 0,-1014 38-928 0 0,-165 5-1035 0 0,-85 2-1000 0 0,1 1-22 0 0,19-1-22 0 0,-19 1-16 0 0,-2-1-29 0 0,42-6-1044 0 0,-41 7 218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4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3008 0 0,'0'0'476'0'0,"-4"2"-70"0"0,-9 7-95 0 0,10-7 189 0 0,-1 0-264 0 0,-21 16 1160 0 0,10-3 2286 0 0,9-1 3949 0 0,14-11-7472 0 0,0 1-107 0 0,-6-2-33 0 0,1 0 0 0 0,0-1-1 0 0,-1 0 1 0 0,1 0 0 0 0,0 0-1 0 0,0 0 1 0 0,0 0 0 0 0,0 0-1 0 0,0-1 1 0 0,-1 1 0 0 0,1-1 0 0 0,0 0-1 0 0,4 0 1 0 0,758 31 835 0 0,246 46 586 0 0,-820-64 266 0 0,-186-13-1468 0 0,0 1-1 0 0,17 0-2 0 0,-16 0 215 0 0,-1-1-232 0 0,77 7 1827 0 0,-78-6-79 0 0,-1-4-2612 0 0,-1 0 51 0 0,1 0 0 0 0,-1 0 0 0 0,-1 0 0 0 0,1 0 0 0 0,0-1-1 0 0,-1 1 1 0 0,0-1 0 0 0,0 1 0 0 0,0-1 0 0 0,0 1 0 0 0,0-6-1 0 0,2-37-9625 0 0,-3 45 9949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50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 13205 0 0,'-62'-4'-965'0'0,"57"4"2158"0"0,-1-1-787 0 0,105 8 2631 0 0,152 0-2921 0 0,-177-5 226 0 0,689 28 572 0 0,-196-5-344 0 0,70 10 252 0 0,-369-19 197 0 0,-237-16-817 0 0,-6 0 276 0 0,35 3 0 0 0,64 2 1478 0 0,-104-5-1680 0 0,-14 0-197 0 0,14-4-1616 0 0,21-16-7723 0 0,-33 16 8992 0 0,6-4-1297 0 0,1 0 0 0 0,-1 2 0 0 0,18-6 0 0 0,38-9-3382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51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47 9237 0 0,'-44'-9'244'0'0,"76"18"1528"0"0,-7-2-2252 0 0,403 80 1216 0 0,-289-62-605 0 0,372 49 985 0 0,-418-66 365 0 0,-22-8 379 0 0,-41-2-1260 0 0,-24 1-78 0 0,0 1-291 0 0,16-1-8 0 0,-16 1 332 0 0,-1-1-415 0 0,39-8 836 0 0,-40 8-590 0 0,2-1-335 0 0,-6 2-41 0 0,1 0 0 0 0,-1 0 0 0 0,1 0 0 0 0,-1 0 1 0 0,1 0-1 0 0,-1 0 0 0 0,1 0 0 0 0,-1 0 1 0 0,1 0-1 0 0,-1 0 0 0 0,1-1 0 0 0,-1 1 1 0 0,0 0-1 0 0,1 0 0 0 0,-1 0 0 0 0,1-1 0 0 0,-1 1 1 0 0,1 0-1 0 0,-1 0 0 0 0,0-1 0 0 0,1 1 1 0 0,-1 0-1 0 0,0-1 0 0 0,1 1 0 0 0,-1-1 0 0 0,0 1 1 0 0,1 0-1 0 0,-1-2 0 0 0,1 1-20 0 0,0-1 28 0 0,0 0 0 0 0,0 0 0 0 0,0-1 0 0 0,0 1 0 0 0,0 0 0 0 0,0 0 0 0 0,-1-1 0 0 0,1 1 0 0 0,-1 0 0 0 0,0-1 0 0 0,1 1 0 0 0,-1-1 0 0 0,0 1 0 0 0,-1-5 0 0 0,-6-18-8 0 0,6 19 39 0 0,-4 3-2688 0 0,0 0 2241 0 0,0 0 0 0 0,0-1 0 0 0,0 0-1 0 0,-6-7 1 0 0,-14-10-2565 0 0,-26-26 0 0 0,8 7-2442 0 0,28 24 2826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3:5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3135 2506 5877 0 0,'0'0'2624'0'0,"14"-1"-2391"0"0,44-2-14 0 0,-43 2 190 0 0,-10 1-195 0 0,16-2-2 0 0,-16 2 483 0 0,1 0-436 0 0,46-4 879 0 0,-48 4-844 0 0,0-2 0 0 0,91-32 1799 0 0,-16-12-716 0 0,-53 22-944 0 0,0 0 0 0 0,-2-2 0 0 0,-1-1-1 0 0,27-41 1 0 0,-38 52-211 0 0,-1 0 0 0 0,0-1 0 0 0,-2 0 0 0 0,0-1 0 0 0,-1 0 0 0 0,-1-1 0 0 0,0 1 0 0 0,7-39 0 0 0,-7 25 31 0 0,3-27 152 0 0,19-158 406 0 0,-20 165-640 0 0,-8 25-92 0 0,-1 22-42 0 0,0-2 4 0 0,4-75 189 0 0,-4 78-172 0 0,0-2-3 0 0,-4-77 173 0 0,4 79-194 0 0,0 2-30 0 0,1 0 1 0 0,-1 0-1 0 0,1 0 1 0 0,-1 0-1 0 0,0-1 0 0 0,1 1 1 0 0,-1 0-1 0 0,-1 0 1 0 0,1 0-1 0 0,0 0 0 0 0,0 0 1 0 0,-1-3-1 0 0,0 0 6 0 0,-7-91 144 0 0,-5-24-26 0 0,-9 20-6 0 0,2 43-74 0 0,-14-33 8 0 0,24 73-43 0 0,10 16-12 0 0,-1 0 0 0 0,0 0 0 0 0,0 0 0 0 0,1 0 0 0 0,-1 0 0 0 0,0 0 0 0 0,1 0 0 0 0,-1-1 0 0 0,1 1-1 0 0,-1 0 1 0 0,1 0 0 0 0,0 0 0 0 0,0-1 0 0 0,-1-1 0 0 0,-4-12 3 0 0,0 0 0 0 0,-1 0 1 0 0,-1 1-1 0 0,0 0 0 0 0,-1 0 0 0 0,-16-21 0 0 0,10 16-18 0 0,0 0-1 0 0,-2 0 1 0 0,-28-27-1 0 0,-45-34-13 0 0,-110-79-1 0 0,114 105-14 0 0,-2 3-1 0 0,-2 4 1 0 0,-115-44 0 0 0,80 44-6 0 0,-159-39 0 0 0,-81 16-15 0 0,254 57 31 0 0,1 4 0 0 0,-1 5 1 0 0,-163 15-1 0 0,201-3 12 0 0,1 4 1 0 0,1 2-1 0 0,-99 35 0 0 0,101-26 8 0 0,-135 52-31 0 0,168-59 19 0 0,0 1 0 0 0,1 2 0 0 0,-50 36 1 0 0,-4 17-4 0 0,-143 150 0 0 0,208-195 6 0 0,2 0 0 0 0,0 2-1 0 0,-26 49 1 0 0,11-3-25 0 0,23-49 22 0 0,1 1-1 0 0,-15 55 1 0 0,12-22 38 0 0,14-55-13 0 0,-5 19-5 0 0,2 0-1 0 0,0 0 1 0 0,1 0-1 0 0,2 40 1 0 0,24 252 5 0 0,-18-283 11 0 0,18 55 0 0 0,-7-30-3 0 0,-3-15-4 0 0,23 53 1 0 0,-2-5-2 0 0,24 52 62 0 0,4-12-39 0 0,-39-87-21 0 0,6 11 26 0 0,3 0 1 0 0,2-2 0 0 0,43 53-1 0 0,-35-61 38 0 0,58 49-1 0 0,-46-45 0 0 0,-24-22 20 0 0,56 37-1 0 0,-72-54-61 0 0,1 0 0 0 0,1 0-1 0 0,25 10 1 0 0,5 5 50 0 0,-9-3-20 0 0,23 12 46 0 0,-57-32-75 0 0,30 13 54 0 0,-26-11-62 0 0,-4-2 19 0 0,2 0-14 0 0,48 27 288 0 0,-50-27 1465 0 0,-1-9-4211 0 0,16-117-1701 0 0,5-24-2024 0 0,-6 74 1720 0 0,2-3-1828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55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40 9189 0 0,'-5'-3'-224'0'0,"-58"-28"-146"0"0,59 30 416 0 0,-1 0 34 0 0,-16-2 12 0 0,16 2 1 0 0,-1 4 4 0 0,-8 4-23 0 0,0 1 0 0 0,0 0 1 0 0,1 1-1 0 0,1 1 0 0 0,-21 19 0 0 0,13-5 48 0 0,0 0 0 0 0,2 2 0 0 0,1 0-1 0 0,2 2 1 0 0,0-1 0 0 0,-11 31 0 0 0,-54 180 1271 0 0,75-214-1206 0 0,0-1 0 0 0,1 1 0 0 0,1 0-1 0 0,1 0 1 0 0,2 1 0 0 0,0-1-1 0 0,1 0 1 0 0,2 0 0 0 0,0 0 0 0 0,2 0-1 0 0,0-1 1 0 0,2 0 0 0 0,1 0-1 0 0,0 0 1 0 0,2-1 0 0 0,0 0 0 0 0,22 32-1 0 0,-17-31-3 0 0,1-1 0 0 0,0 0 0 0 0,2-1 0 0 0,0-2 0 0 0,1 1 0 0 0,1-2 0 0 0,1-1 0 0 0,1 0 0 0 0,0-2-1 0 0,1 0 1 0 0,0-2 0 0 0,1-1 0 0 0,1 0 0 0 0,40 12 0 0 0,-64-24-175 0 0,8 4 80 0 0,1-1 0 0 0,0-1 0 0 0,-1 1 0 0 0,1-2 0 0 0,0 1 0 0 0,0-2 1 0 0,0 1-1 0 0,12-2 0 0 0,-4 0 6 0 0,-1-1 0 0 0,1-1 1 0 0,-1 0-1 0 0,0-2 0 0 0,0 0 1 0 0,0-1-1 0 0,-1 0 0 0 0,0-1 1 0 0,0-1-1 0 0,0-1 0 0 0,-1 0 1 0 0,-1-1-1 0 0,0-1 0 0 0,25-23 0 0 0,-6-1 93 0 0,-2-2-1 0 0,-1-1 0 0 0,-2-2 0 0 0,-2-1 0 0 0,29-60 0 0 0,-39 70-23 0 0,-1-1 0 0 0,-2-1 0 0 0,-1 0 1 0 0,-2-1-1 0 0,7-38 0 0 0,-15 62-68 0 0,-1 0 0 0 0,0 0 0 0 0,-1 1-1 0 0,0-1 1 0 0,-1 0 0 0 0,-2-15 0 0 0,1 11-39 0 0,-1 0 0 0 0,0 1 0 0 0,-1-1 0 0 0,0 0 1 0 0,-1 1-1 0 0,0 0 0 0 0,-2 0 0 0 0,1 1 0 0 0,-1-1 0 0 0,-1 1 0 0 0,0 1 0 0 0,-1 0 0 0 0,-12-13 0 0 0,6 10-40 0 0,-1 1 0 0 0,0 1-1 0 0,-1 0 1 0 0,0 2 0 0 0,-1-1-1 0 0,0 2 1 0 0,-36-13 0 0 0,15 10-215 0 0,0 3 0 0 0,0 1 1 0 0,-1 2-1 0 0,-64-2 0 0 0,18 8-2863 0 0,-95 13 1 0 0,106 2-1430 0 0,34-5-227 0 0,11-4-785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4:13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45 2388 0 0,'1'-1'199'0'0,"-1"0"-1"0"0,0-1 0 0 0,1 1 1 0 0,-1-1-1 0 0,0 1 1 0 0,0-1-1 0 0,0 1 0 0 0,0-1 1 0 0,0 1-1 0 0,0 0 1 0 0,0-1-1 0 0,-1 1 1 0 0,1-1-1 0 0,-1 1 0 0 0,1-1 1 0 0,-1 1-1 0 0,1 0 1 0 0,-1-1-1 0 0,0 1 0 0 0,1 0 1 0 0,-1 0-1 0 0,0 0 1 0 0,0-1-1 0 0,0 1 0 0 0,0 0 1 0 0,-1-1-1 0 0,-1-1-862 0 0,-1-1 646 0 0,-2 4-390 0 0,-18 0-164 0 0,18 0-535 0 0,0 2-478 0 0,-24 8 50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4:1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88 108 5004 0 0,'-4'-1'541'0'0,"-36"-14"1574"0"0,36 14-837 0 0,-1-1-563 0 0,-14-6 221 0 0,6 1 1428 0 0,13 7-2294 0 0,0 0 1 0 0,0 0-1 0 0,-2-1 1477 0 0,2 1-1476 0 0,0 0-1 0 0,0 0 0 0 0,0 0 1 0 0,0 0-1 0 0,0 0 0 0 0,0 0 1 0 0,0 0-1 0 0,0 0 0 0 0,0 0 1 0 0,0-1-1 0 0,0 1 0 0 0,0 0 1 0 0,1-2 1547 0 0,-1 2-1548 0 0,0 0 0 0 0,0 0 1 0 0,0 0-1 0 0,0 0 0 0 0,0 0 1 0 0,0 0-1 0 0,1 0 0 0 0,63-14 226 0 0,129-11 0 0 0,75 14-45 0 0,-127 7-134 0 0,1141-12 463 0 0,-1214 17-559 0 0,957 21 233 0 0,-161 0-36 0 0,-370-11-114 0 0,316-12 686 0 0,-524-4 739 0 0,-262 5-1342 0 0,-19 0-75 0 0,0-1-115 0 0,0 0-233 0 0,4-2 278 0 0,1 3-8111 0 0,-2-15 1262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4:4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4668 0 0,'0'0'1047'0'0,"-3"0"-347"0"0,-13-4 2626 0 0,11 6-3011 0 0,-2 2 1555 0 0,12 0-763 0 0,32 5-442 0 0,66 4-346 0 0,25-2 256 0 0,211 8 2847 0 0,-357-22-3352 0 0,-246-26 207 0 0,-158 27-34 0 0,394 6-245 0 0,23-3 52 0 0,19 5-34 0 0,11 5-9 0 0,1 0 0 0 0,0-2-1 0 0,37 8 1 0 0,130 8 24 0 0,-98-16 20 0 0,-44-6 83 0 0,-47-2-81 0 0,2-1-3 0 0,14 3 15 0 0,-14-3 233 0 0,-16-5-3189 0 0,-27-18 1188 0 0,28 18-566 0 0,4 4 57 0 0,1-1 1509 0 0,-5-1-109 0 0,0 2-2635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4:4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8209 0 0,'0'0'297'0'0,"-3"1"-54"0"0,-6 2-291 0 0,9-3 91 0 0,-1 0 0 0 0,1 0 0 0 0,0 0-1 0 0,0 0 1 0 0,0 0 0 0 0,-1 1 0 0 0,1-1 0 0 0,0 0-1 0 0,0 0 1 0 0,0 0 0 0 0,-1 0 0 0 0,1 0-1 0 0,0 0 1 0 0,0 0 0 0 0,0 0 0 0 0,-1 0-1 0 0,1 1 1 0 0,0-1 0 0 0,0 0 0 0 0,0 0-1 0 0,0 0 1 0 0,0 0 0 0 0,-1 1 0 0 0,1-1-1 0 0,0 0 1 0 0,0 0 0 0 0,0 0 0 0 0,0 0-1 0 0,0 1 1 0 0,0-1 0 0 0,0 0 0 0 0,0 0-1 0 0,0 0 1 0 0,0 1 0 0 0,0-1 0 0 0,0 0 0 0 0,0 0-1 0 0,0 1 1 0 0,0-1 0 0 0,0 0 0 0 0,0 0-1 0 0,0 0 1 0 0,0 1 0 0 0,0-1 0 0 0,0 0-1 0 0,0 0 1 0 0,0 0 0 0 0,0 1 0 0 0,0-1-1 0 0,0 0 1 0 0,1 0 0 0 0,-1 0 0 0 0,0 0-1 0 0,0 1 1 0 0,0-1 0 0 0,0 0 0 0 0,0 0-1 0 0,1 0 1 0 0,-1 0 0 0 0,0 0 0 0 0,10 7 103 0 0,1-1 0 0 0,0 0-1 0 0,0-1 1 0 0,0-1 0 0 0,0 0 0 0 0,19 5 0 0 0,282 45 3924 0 0,-308-53-3801 0 0,21 1 218 0 0,-20-1 672 0 0,-20-5-1062 0 0,-44-9-6 0 0,51 11-64 0 0,-1 0 0 0 0,1 1 0 0 0,0 0-1 0 0,-1 0 1 0 0,-16 1 0 0 0,-7 0 32 0 0,-70-2 135 0 0,51 4-83 0 0,27 0-86 0 0,18-2 0 0 0,1 1 2 0 0,-18-1-13 0 0,17 1 32 0 0,16 7-44 0 0,-1 0-76 0 0,0-1 1 0 0,1 1-1 0 0,0-2 1 0 0,0 1-1 0 0,1-1 1 0 0,0-1-1 0 0,18 7 1 0 0,63 7-2640 0 0,-64-15-2087 0 0,34 10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4:47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40 9049 0 0,'0'0'103'0'0,"-4"0"28"0"0,-14 0 19 0 0,14 0 1217 0 0,15 3-1216 0 0,53 5 127 0 0,101 1-1 0 0,17-10 918 0 0,185-27 1 0 0,-350 24-879 0 0,-16 1-147 0 0,-7 0 842 0 0,-57-6-321 0 0,-103-2 0 0 0,104 11-276 0 0,57 0-402 0 0,-32 0 368 0 0,-37 5 0 0 0,69-4-105 0 0,17 0-5794 0 0,38 3 3366 0 0,-38-3-31 0 0,-6-3-717 0 0,24-7-735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4:4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 8393 0 0,'-3'-1'188'0'0,"-11"-4"3113"0"0,32 7-3067 0 0,128 16 200 0 0,307 49 1355 0 0,-383-61 456 0 0,-123-9-2128 0 0,-2-4-12 0 0,-65 4-3710 0 0,114 3 1579 0 0,-10 9-4482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4:4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7489 0 0,'-12'18'3203'0'0,"17"-12"-2710"0"0,18 16-16 0 0,-23-21-455 0 0,1 0 1 0 0,-1-1 0 0 0,1 1 0 0 0,-1-1-1 0 0,1 1 1 0 0,-1-1 0 0 0,1 1 0 0 0,0-1-1 0 0,-1 1 1 0 0,1-1 0 0 0,0 0 0 0 0,0 1-1 0 0,-1-1 1 0 0,1 0 0 0 0,0 0 0 0 0,0 0-1 0 0,-1 1 1 0 0,3-1 0 0 0,64 11 858 0 0,1-2 0 0 0,71-1 0 0 0,149-10 1162 0 0,-180-1-943 0 0,-80 2-296 0 0,37-7 1 0 0,-42 5-333 0 0,-18 2 882 0 0,-147 6-960 0 0,36 11 82 0 0,91-13-436 0 0,-71 17-492 0 0,82-19 89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4:59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3735 2322 8241 0 0,'0'0'-18'0'0,"-6"0"36"0"0,-24-2 6182 0 0,27 0-5691 0 0,-13-5-38 0 0,12 5 725 0 0,8-8-841 0 0,5-13-13 0 0,0-1-1 0 0,-2 0 1 0 0,0 0 0 0 0,-2-1-1 0 0,3-28 1 0 0,-6-4-77 0 0,-2 0-1 0 0,-2 0 1 0 0,-14-79 0 0 0,-48-175 161 0 0,32 189-289 0 0,-6 1 0 0 0,-5 2-1 0 0,-112-217 1 0 0,111 263-96 0 0,-3 3 0 0 0,-83-96 0 0 0,107 140-49 0 0,-2 0 0 0 0,-1 2 0 0 0,-1 1 0 0 0,-34-22 0 0 0,-125-71-29 0 0,123 79 20 0 0,9 7 3 0 0,-2 2 1 0 0,-1 3 0 0 0,-1 2-1 0 0,-1 3 1 0 0,-1 3 0 0 0,-120-20-1 0 0,49 23-36 0 0,-1 5-1 0 0,-163 10 0 0 0,232 3 35 0 0,-100 20 0 0 0,-59 27-16 0 0,204-46 30 0 0,-450 134-4 0 0,421-123-3 0 0,14-6-11 0 0,0 1-1 0 0,1 1 1 0 0,1 2 0 0 0,-34 21 0 0 0,36-13-16 0 0,1 2 1 0 0,-38 43 0 0 0,52-52 41 0 0,-18 22-3 0 0,2 2 0 0 0,2 2-1 0 0,-42 80 1 0 0,-4 26-38 0 0,60-114 14 0 0,2 0 0 0 0,-13 49-1 0 0,1 20 17 0 0,4-25 18 0 0,9-8-4 0 0,6-40-9 0 0,2-1 0 0 0,0 1 0 0 0,4 55 0 0 0,3-60 4 0 0,0-1 1 0 0,2 1-1 0 0,1-1 0 0 0,0 0 0 0 0,2-1 1 0 0,16 31-1 0 0,85 128 53 0 0,-49-85-7 0 0,34 42 134 0 0,-5-29 345 0 0,-88-106-473 0 0,0-2-45 0 0,-1 0 1 0 0,1 0-1 0 0,-1 1 1 0 0,1-1-1 0 0,-1 1 0 0 0,1-1 1 0 0,-1 1-1 0 0,0-1 1 0 0,2 4-1 0 0,0-2 38 0 0,0 0-4 0 0,8 9 0 0 0,-8-9 1 0 0,0-1-2 0 0,59 46 193 0 0,24 21 101 0 0,-84-67-303 0 0,2 1-1 0 0,107 71 352 0 0,-108-72-327 0 0,1 1 16 0 0,47 34 348 0 0,-48-34-319 0 0,-1-1-75 0 0,1 1 1 0 0,-1 0-1 0 0,1-1 0 0 0,0 0 1 0 0,0 1-1 0 0,0-1 0 0 0,0 0 0 0 0,0 0 1 0 0,0-1-1 0 0,5 3 0 0 0,-4-2 194 0 0,4 5-310 0 0,-4-7 296 0 0,-5-8 1107 0 0,-74-214-1063 0 0,53 171-248 0 0,-38-65-1 0 0,7 16-195 0 0,51 96 121 0 0,1 0-10 0 0,-6-12-10 0 0,6 11-5 0 0,-6-2-32 0 0,5 4 39 0 0,6 8-430 0 0,19 25 463 0 0,-1 2-1 0 0,-1 1 1 0 0,-2 0-1 0 0,-1 1 1 0 0,21 59 0 0 0,-36-86 52 0 0,-2 1 0 0 0,1-1 0 0 0,-1 1 0 0 0,0 0 0 0 0,0 10 0 0 0,0 7-9 0 0,-1-4-184 0 0,-1 0 0 0 0,-1 0-1 0 0,0 0 1 0 0,-2 0 0 0 0,-8 24-1 0 0,3-5-720 0 0,0 3-2049 0 0,-3 51 0 0 0,10-66-1236 0 0,3 37-1 0 0,2-28-1557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5:1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51 162 8013 0 0,'-48'54'5392'0'0,"45"-50"-2376"0"0,12-2-2542 0 0,5 0-303 0 0,2 1 0 0 0,-1-2 0 0 0,0 0 1 0 0,28-1-1 0 0,74-13 241 0 0,-39 3-205 0 0,547-63 740 0 0,365-39 381 0 0,-841 93-610 0 0,-145 18-499 0 0,-18 0-167 0 0,-326 6 81 0 0,265-1-127 0 0,-967 87 122 0 0,624-15-116 0 0,361-65 48 0 0,53-9-13 0 0,16-2-24 0 0,399-6 51 0 0,-189-3-61 0 0,509-1 122 0 0,-525 6 12 0 0,-201 4-139 0 0,1 0-15 0 0,24-1-771 0 0,-30 1 713 0 0,1 0 1 0 0,-1 0 0 0 0,1 0 0 0 0,-1-1 0 0 0,1 1-1 0 0,-1 0 1 0 0,1 0 0 0 0,-1 0 0 0 0,0-1 0 0 0,1 1-1 0 0,-1 0 1 0 0,1 0 0 0 0,-1-1 0 0 0,0 1-1 0 0,1 0 1 0 0,-1-1 0 0 0,0 1 0 0 0,1 0 0 0 0,-1-1-1 0 0,0 1 1 0 0,0-1 0 0 0,1 1 0 0 0,-1-1 0 0 0,-45-45-18174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5:1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80 472 11229 0 0,'-37'-155'-406'0'0,"14"49"1614"0"0,17 78-222 0 0,1 0 0 0 0,1-1 0 0 0,0-39 0 0 0,4 63-634 0 0,0 0-35 0 0,2-15-42 0 0,-1 15 157 0 0,0 2-244 0 0,7-16 129 0 0,0 19-279 0 0,0 1 0 0 0,0 1 1 0 0,-1-1-1 0 0,1 2 1 0 0,0-1-1 0 0,-1 1 0 0 0,0 0 1 0 0,0 0-1 0 0,0 1 1 0 0,12 7-1 0 0,9 9 55 0 0,29 26 0 0 0,-29-22-49 0 0,21 18 22 0 0,-2 3 0 0 0,-1 2-1 0 0,-3 1 1 0 0,58 86 0 0 0,116 236 182 0 0,-183-296-178 0 0,45 144 0 0 0,-74-202-56 0 0,6 20 75 0 0,8 56-1 0 0,-18-87-61 0 0,-1 17 16 0 0,0-17-8 0 0,-2 0-13 0 0,-8 17 5 0 0,9-20-23 0 0,0-1 1 0 0,-1 1 0 0 0,1 0-1 0 0,-1 0 1 0 0,0-1 0 0 0,1 1-1 0 0,-1-1 1 0 0,0 1 0 0 0,0-1-1 0 0,0 0 1 0 0,0 1 0 0 0,0-1-1 0 0,0 0 1 0 0,-1 0 0 0 0,-3 1-1 0 0,5-2 0 0 0,-3 2 18 0 0,-7-1-7 0 0,-1 2-1 0 0,1-1 0 0 0,-14 6 0 0 0,4-2 1 0 0,17-5-7 0 0,-3-1 4 0 0,-20-2 4 0 0,20 1 0 0 0,0-1-2 0 0,-6-2-3 0 0,1 0-1 0 0,0-1 0 0 0,0-1 1 0 0,0 0-1 0 0,0 0 0 0 0,-19-16 0 0 0,14 8 22 0 0,0-1 0 0 0,1-1 0 0 0,1 0 0 0 0,1-1 0 0 0,0 0-1 0 0,-22-39 1 0 0,11 23 130 0 0,15 22-78 0 0,8 8-10 0 0,0-1 16 0 0,-5-15 44 0 0,3 4 92 0 0,4 15-220 0 0,0 0 0 0 0,0-1 0 0 0,0 1-1 0 0,0 0 1 0 0,0 0 0 0 0,0 0 0 0 0,0 0 0 0 0,0-1 0 0 0,1 1 0 0 0,-1 0 0 0 0,0 0 0 0 0,0 0-1 0 0,0 0 1 0 0,0-1 0 0 0,0 1 0 0 0,0 0 0 0 0,0 0 0 0 0,0 0 0 0 0,0 0 0 0 0,0-1 0 0 0,1 1-1 0 0,-1 0 1 0 0,0 0 0 0 0,0 0 0 0 0,0 0 0 0 0,0 0 0 0 0,0 0 0 0 0,1 0 0 0 0,-1-1 0 0 0,0 1 0 0 0,0 0-1 0 0,0 0 1 0 0,0 0 0 0 0,1 0 0 0 0,-1 0 0 0 0,0 0 0 0 0,0 0 0 0 0,0 0 0 0 0,1 0 0 0 0,-1 0-1 0 0,0 0 1 0 0,0 0 0 0 0,0 0 0 0 0,0 0 0 0 0,1 0 0 0 0,-1 0 0 0 0,0 0 0 0 0,0 0 0 0 0,0 0-1 0 0,0 1 1 0 0,1-1 0 0 0,104 49 24 0 0,-52-24 39 0 0,107 36 0 0 0,-104-42 15 0 0,104 19 0 0 0,-156-37-14 0 0,3-2 41 0 0,23-4 52 0 0,-28 5-146 0 0,-1 0 1 0 0,1 0 0 0 0,0-1-1 0 0,-1 1 1 0 0,1-1-1 0 0,-1 1 1 0 0,1-1 0 0 0,-1 1-1 0 0,0-1 1 0 0,1 0-1 0 0,-1 1 1 0 0,0-1 0 0 0,1 0-1 0 0,-1 0 1 0 0,0 0-1 0 0,0 0 1 0 0,0 0 0 0 0,0 0-1 0 0,1-2 1 0 0,2-1 48 0 0,2-2 3 0 0,-1 1-1 0 0,0-1 1 0 0,-1 0-1 0 0,1 0 1 0 0,-1-1-1 0 0,-1 1 1 0 0,1-1-1 0 0,-1 0 1 0 0,0 0-1 0 0,0 0 1 0 0,-1 0-1 0 0,0 0 1 0 0,0 0-1 0 0,0-9 1 0 0,1-14 115 0 0,-1 0 0 0 0,-2-37 0 0 0,-1 29-65 0 0,4-59 184 0 0,-1 43-999 0 0,-6-67 0 0 0,4 120 465 0 0,0 0 0 0 0,0-1 0 0 0,-1 1-1 0 0,1 0 1 0 0,0 0 0 0 0,0 0 0 0 0,-1 0 0 0 0,1-1-1 0 0,0 1 1 0 0,-1 0 0 0 0,1 0 0 0 0,-1 0-1 0 0,1 0 1 0 0,-1 0 0 0 0,0 0 0 0 0,0 0-1 0 0,1 0 1 0 0,-1 0 0 0 0,0 1 0 0 0,0-1-1 0 0,0 0 1 0 0,0 0 0 0 0,0 1 0 0 0,0-1-1 0 0,0 0 1 0 0,0 1 0 0 0,0-1 0 0 0,0 1-1 0 0,-2-1 1 0 0,2 1 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5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77 10245 0 0,'0'0'41'0'0,"-1"-4"146"0"0,0-14 91 0 0,1 13 3504 0 0,-2-1-3280 0 0,0 2-265 0 0,1 2-49 0 0,0 1 0 0 0,1-1 0 0 0,-1 1 0 0 0,0-1 0 0 0,1 0 0 0 0,-1 0 0 0 0,1 1 0 0 0,0-1 0 0 0,-1 0 0 0 0,1 0 0 0 0,0-3 0 0 0,19-11 1058 0 0,-11 22-1194 0 0,22 16-8 0 0,-28-20-40 0 0,0 0 0 0 0,1 0 0 0 0,-1 0 0 0 0,0 0 0 0 0,0 0 0 0 0,-1 1 0 0 0,1-1 0 0 0,0 1 0 0 0,-1-1-1 0 0,0 1 1 0 0,1 0 0 0 0,-1-1 0 0 0,1 6 0 0 0,1 0 1 0 0,-3-7-6 0 0,1 1 0 0 0,0-1 1 0 0,-1 1-1 0 0,1 0 0 0 0,-1-1 1 0 0,0 1-1 0 0,1 0 0 0 0,-1-1 0 0 0,0 1 1 0 0,0 0-1 0 0,0-1 0 0 0,0 1 1 0 0,-1 0-1 0 0,1-1 0 0 0,-1 3 0 0 0,0 1-1 0 0,1 1 5 0 0,-1 0-1 0 0,0 0 1 0 0,0 0 0 0 0,-1 0-1 0 0,1 0 1 0 0,-1-1-1 0 0,0 1 1 0 0,-7 10-1 0 0,-25 37 19 0 0,34-52-21 0 0,-17 23 29 0 0,-1 0-1 0 0,-1-1 0 0 0,-42 39 1 0 0,52-54-10 0 0,1 0 1 0 0,0 1-1 0 0,-8 10 1 0 0,9-11 19 0 0,5-5 250 0 0,9 0-246 0 0,24 9-10 0 0,-24-9-9 0 0,3-4 8 0 0,76-13 20 0 0,-54 5-640 0 0,-1-1-1 0 0,1-2 0 0 0,58-30 1 0 0,-59 24-2326 0 0,46-34 0 0 0,-41 17-2540 0 0,-21 21 1282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6:40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39 717 8533 0 0,'-36'-48'1818'0'0,"34"46"-939"0"0,10 9-789 0 0,19 18 75 0 0,-2 1 0 0 0,33 42 1 0 0,-2 10 102 0 0,34 53 250 0 0,3 54 141 0 0,-27-50 1682 0 0,-65-133-2260 0 0,0-1-1 0 0,0 0 0 0 0,0 0 1 0 0,0-1-1 0 0,0 1 1 0 0,0 0-1 0 0,0 0 0 0 0,0 0 1 0 0,1-1-1 0 0,-1 1 1 0 0,0-1-1 0 0,1 1 1 0 0,-1-1-1 0 0,0 1 0 0 0,1-1 1 0 0,-1 0-1 0 0,1 0 1 0 0,-1 1-1 0 0,0-1 1 0 0,1 0-1 0 0,-1 0 0 0 0,1-1 1 0 0,-1 1-1 0 0,0 0 1 0 0,1 0-1 0 0,-1-1 1 0 0,1 1-1 0 0,-1-1 0 0 0,0 1 1 0 0,0-1-1 0 0,1 1 1 0 0,-1-1-1 0 0,0 0 0 0 0,3-1 1 0 0,0 0-218 0 0,8-4 312 0 0,-1 0 0 0 0,1-1 0 0 0,-1 0 0 0 0,-1-1-1 0 0,20-17 1 0 0,4-4 90 0 0,357-252 997 0 0,-356 257-1189 0 0,398-241 491 0 0,-154 101-322 0 0,127-75 96 0 0,-171 104 80 0 0,-107 61 6 0 0,-125 73-412 0 0,0-1 4 0 0,41-23 38 0 0,-39 21-54 0 0,-3 2 2 0 0,6-2-190 0 0,1 1-642 0 0,-5-2-2830 0 0,-2 3 2723 0 0,1-4 710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0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2832 0 0,'0'0'542'0'0,"1"2"-110"0"0,12 16 1101 0 0,-9-14-367 0 0,-1 1 1 0 0,1 0-1 0 0,-1 0 1 0 0,0 1-1 0 0,4 10 2997 0 0,13-52-15142 0 0,-16 28 8480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0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1739 2036 5841 0 0,'0'0'828'0'0,"5"0"-492"0"0,14 0 29 0 0,-15 0 3124 0 0,1-2-3038 0 0,33-22 1434 0 0,-34 21-1526 0 0,-1 0-20 0 0,9-7 13 0 0,-9 7-22 0 0,1 0-8 0 0,60-59 1618 0 0,-33 20-1036 0 0,-22 31-614 0 0,-1-1-1 0 0,0 0 1 0 0,-1-1-1 0 0,7-15 1 0 0,-9 18-171 0 0,23-59 1000 0 0,-26 66-975 0 0,0-2 1 0 0,32-111 878 0 0,-33 112-940 0 0,1-1-1 0 0,11-38 168 0 0,-12 39-168 0 0,1-1 6 0 0,5-17-3 0 0,-6 17 5 0 0,0 0-4 0 0,0-14 8 0 0,-1 14 3 0 0,2-1-5 0 0,8-51 402 0 0,3-59-1 0 0,-11 91-432 0 0,6-67 207 0 0,-7 70-233 0 0,-1 17 0 0 0,1 0-17 0 0,3-42 97 0 0,-4 43-52 0 0,-1-1-36 0 0,-4-18 10 0 0,4 18 2 0 0,1 0 8 0 0,-4-12-7 0 0,4 13 7 0 0,-1-1 4 0 0,-1-14-3 0 0,2 14-5 0 0,-1 1-5 0 0,-1-14-2 0 0,2 14-10 0 0,-2-2 5 0 0,-4-18-3 0 0,4 18 5 0 0,2 0-3 0 0,-12-43 80 0 0,10 45-77 0 0,2-1 2 0 0,-10-36 68 0 0,8 37-71 0 0,0 0-20 0 0,-13-39 60 0 0,13 39-39 0 0,1 0-5 0 0,-25-58 75 0 0,25 58-77 0 0,-1-1-10 0 0,-7-13 2 0 0,-3-7 10 0 0,10 21-24 0 0,1 0 16 0 0,-14-31 27 0 0,-28-51-1 0 0,35 70-37 0 0,-16-31-17 0 0,-34-63 10 0 0,56 107-9 0 0,0-1-4 0 0,-36-60-31 0 0,30 50 41 0 0,6 11-10 0 0,-1-1-1 0 0,-6-12 14 0 0,7 12-12 0 0,-25-29-27 0 0,24 30 28 0 0,1 0-1 0 0,-25-28-56 0 0,23 28 50 0 0,2-1 7 0 0,-1 1 1 0 0,0 0-1 0 0,-1-1 0 0 0,1 1 1 0 0,0 1-1 0 0,-1-1 1 0 0,-5-3-1 0 0,6 4-5 0 0,0-1 3 0 0,-64-40-22 0 0,33 25 12 0 0,31 16 9 0 0,-3-1 1 0 0,-38-18-10 0 0,41 20 9 0 0,-3-2-1 0 0,-14-5 7 0 0,-37-14-28 0 0,53 20 28 0 0,-1 1 1 0 0,-14-4 0 0 0,14 4-4 0 0,1-1 4 0 0,-2 0 5 0 0,-41-11-9 0 0,29 9-3 0 0,14 3-4 0 0,-1 0-8 0 0,-45-4 3 0 0,45 4 7 0 0,0 1-34 0 0,-16-1 46 0 0,16 1-6 0 0,-1 0-16 0 0,-20 3 15 0 0,19-2 2 0 0,2 0-10 0 0,-58 10-23 0 0,-59 13 10 0 0,94-17 42 0 0,-31 6-6 0 0,26-2 2 0 0,-23 6-31 0 0,44-14 14 0 0,-61 19-9 0 0,34-6 9 0 0,-25 8 2 0 0,-31 25-25 0 0,23-10 5 0 0,-16 18-51 0 0,86-55 71 0 0,-29 28-19 0 0,29-28 27 0 0,-3 2-3 0 0,-2 4-2 0 0,-10 8-15 0 0,1 1 0 0 0,-24 35 0 0 0,29-37 15 0 0,1-1-17 0 0,1 0-1 0 0,-15 29 1 0 0,16-27 14 0 0,0 0 4 0 0,-17 39-1 0 0,2 15 6 0 0,21-66-4 0 0,1 0 4 0 0,-5 9 3 0 0,-9 34-5 0 0,14-43-3 0 0,0 1 3 0 0,-3 3 0 0 0,-1 8-1 0 0,2 43-43 0 0,3-9 43 0 0,0-45-1 0 0,0 0 4 0 0,-2 46-1 0 0,2-46 4 0 0,0 0 3 0 0,0 18-6 0 0,0-17-4 0 0,0-1 7 0 0,12 73 20 0 0,-4-21-20 0 0,-7-39-10 0 0,2 0 2 0 0,4 18 22 0 0,-6-28-19 0 0,0 0-1 0 0,1 0 0 0 0,0 0 0 0 0,4 8 0 0 0,-4-10-4 0 0,-1-2 0 0 0,3 17 17 0 0,-3-17-10 0 0,-1 1 4 0 0,8 40-2 0 0,-7-41-2 0 0,0 0 1 0 0,2 12-3 0 0,-2-12 788 0 0,-6-14-784 0 0,-16-32-7 0 0,16 31-1 0 0,3 5 1 0 0,0 0 1 0 0,0 0-1 0 0,0 1 0 0 0,-1-1 0 0 0,1 1 0 0 0,-5-7 0 0 0,2 4-3 0 0,-15-36-52 0 0,19 41 24 0 0,-2-2-11 0 0,-30-60-194 0 0,31 61 195 0 0,0 0 8 0 0,-7-13-4 0 0,7 13 3 0 0,1 1 6 0 0,-3-12 5 0 0,3 11 1 0 0,-1 1-24 0 0,-7-10 21 0 0,7 9 5 0 0,1 0-52 0 0,-21-31-64 0 0,19 32 128 0 0,11 14-836 0 0,153 179 696 0 0,-107-141 152 0 0,-37-34 31 0 0,0 0 1 0 0,25 17 0 0 0,-39-30-14 0 0,-1-2-16 0 0,0 0 0 0 0,0 1 0 0 0,0-1-1 0 0,0 1 1 0 0,0-1 0 0 0,0 1 0 0 0,0 0-1 0 0,-1 0 1 0 0,1 0 0 0 0,1 1 0 0 0,2-1 16 0 0,-1 1-1 0 0,14 5 9 0 0,-14-5 31 0 0,1-1-37 0 0,-1-1-8 0 0,-1 0 1 0 0,1 0 0 0 0,-1 0 0 0 0,1 0 0 0 0,-1 0 0 0 0,1-1-1 0 0,-1 0 1 0 0,1 1 0 0 0,-1-1 0 0 0,0-1 0 0 0,1 1 0 0 0,-1 0-1 0 0,0-1 1 0 0,0 1 0 0 0,5-5 0 0 0,-1 2 12 0 0,-1-1 0 0 0,0 0 0 0 0,0 0-1 0 0,0-1 1 0 0,0 0 0 0 0,8-12 0 0 0,22-35 40 0 0,-34 50-60 0 0,1-1-17 0 0,5-11-177 0 0,14-19-3277 0 0,-21 32 1971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10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308 143 10009 0 0,'9'-48'1609'0'0,"-8"43"-973"0"0,-2 0 44 0 0,-5-52 2493 0 0,5 51-2193 0 0,1 6-956 0 0,-1 0 0 0 0,1-1 0 0 0,0 1 0 0 0,-1 0 0 0 0,1-1 0 0 0,0 1 0 0 0,-1 0 0 0 0,1-1 0 0 0,0 1 0 0 0,-1 0 0 0 0,1-1 0 0 0,0 1 0 0 0,-1-1 0 0 0,1 1 0 0 0,0-1 1 0 0,0 1-1 0 0,0-1 0 0 0,0 1 0 0 0,-1-1 0 0 0,1 1 0 0 0,0-1 0 0 0,0 1 0 0 0,0-2 0 0 0,0 2 29 0 0,0-1 1 0 0,0 1-1 0 0,0-1 1 0 0,0 1-1 0 0,0-1 0 0 0,0 1 1 0 0,0-1-1 0 0,0 1 1 0 0,-1-1-1 0 0,1 1 1 0 0,0-1-1 0 0,0 1 1 0 0,-1 0-1 0 0,1-1 0 0 0,0 1 1 0 0,0-1-1 0 0,-1 1 1 0 0,1 0-1 0 0,-1-1 1 0 0,1 1-1 0 0,0 0 1 0 0,-1-1-1 0 0,0 0 0 0 0,-8 13 163 0 0,-21 32-48 0 0,2 1 0 0 0,2 1 0 0 0,-21 54 0 0 0,-52 169 395 0 0,84-225-449 0 0,3 1 0 0 0,2-1 1 0 0,1 2-1 0 0,3 0 0 0 0,2-1 1 0 0,1 2-1 0 0,7 73 0 0 0,-3-108-288 0 0,1 0 0 0 0,1-1-1 0 0,-1 1 1 0 0,2-1 0 0 0,0 1 0 0 0,0-1-1 0 0,1 0 1 0 0,0 0 0 0 0,1-1 0 0 0,0 0-1 0 0,1 0 1 0 0,15 17 0 0 0,-21-25-7 0 0,0-1 0 0 0,1 0 0 0 0,-1 0 0 0 0,0 0 0 0 0,1 0 0 0 0,-1-1 0 0 0,1 1 0 0 0,-1 0 0 0 0,1 0 0 0 0,-1-1 0 0 0,1 1 0 0 0,1 0 0 0 0,2 0-381 0 0,-1 1-1540 0 0,1-7-279 0 0,-3 2 2032 0 0,1 1-59 0 0,-1-1 0 0 0,1 0 1 0 0,-1 1-1 0 0,0-1 0 0 0,0 0 0 0 0,0-1 1 0 0,0 1-1 0 0,-1 0 0 0 0,1 0 0 0 0,-1-1 0 0 0,0 1 1 0 0,2-7-1 0 0,-3-11-3734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1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219 197 8297 0 0,'-21'-24'92'0'0,"-1"1"0"0"0,-2 0 0 0 0,0 2 0 0 0,-31-21 0 0 0,1 13 935 0 0,50 27-765 0 0,-2-1 105 0 0,-3-3-401 0 0,17 5 1512 0 0,926 78 198 0 0,-833-73-674 0 0,-80-1-933 0 0,-16-2 192 0 0,-15 8-206 0 0,-112 128 289 0 0,116-129-301 0 0,5-7-40 0 0,0 0-1 0 0,0 0 1 0 0,1 0-1 0 0,-1 0 1 0 0,0 1-1 0 0,0-1 1 0 0,1 0-1 0 0,-1 1 1 0 0,1-1-1 0 0,-1 0 1 0 0,1 1-1 0 0,0-1 1 0 0,-1 0-1 0 0,1 1 1 0 0,0-1-1 0 0,0 1 1 0 0,0-1-1 0 0,0 2 1 0 0,3 17 31 0 0,-2-16-29 0 0,1-1 0 0 0,-1 0 0 0 0,1 0 0 0 0,-1 0 0 0 0,1 0 1 0 0,0-1-1 0 0,0 1 0 0 0,1 0 0 0 0,-1-1 0 0 0,0 0 0 0 0,1 1 0 0 0,-1-1 0 0 0,1 0 1 0 0,0 0-1 0 0,5 2 0 0 0,2 1 15 0 0,0-1 0 0 0,0 0 0 0 0,14 3 1 0 0,-9-3 12 0 0,-8-2-25 0 0,-1-1 1 0 0,0 0 0 0 0,1 0 0 0 0,0 0-1 0 0,-1-1 1 0 0,1 0 0 0 0,-1-1-1 0 0,9-1 1 0 0,-4 1 16 0 0,0 0-8 0 0,0-1-1 0 0,0 0 1 0 0,0-1-1 0 0,0 0 1 0 0,-1-1-1 0 0,1 0 0 0 0,-1-1 1 0 0,0 0-1 0 0,0-1 1 0 0,15-11-1 0 0,-11 6 45 0 0,0-2-1 0 0,-1 1 0 0 0,0-2 0 0 0,-1 0 1 0 0,13-19-1 0 0,-20 26-46 0 0,-1 1 0 0 0,0-1-1 0 0,-1-1 1 0 0,0 1 0 0 0,0 0 0 0 0,0-1 0 0 0,-1 0 0 0 0,0 1-1 0 0,0-1 1 0 0,-1 0 0 0 0,0 0 0 0 0,-1-13 0 0 0,0 17-16 0 0,0-2 7 0 0,0-18-35 0 0,0 18-55 0 0,-2 1-131 0 0,-2 0-125 0 0,1-1-1 0 0,-1 1 1 0 0,0 0-1 0 0,-1 0 1 0 0,1 0-1 0 0,-1 0 1 0 0,0 1-1 0 0,0 0 1 0 0,-7-4-1 0 0,10 6 22 0 0,-2 0-636 0 0,0 0 0 0 0,0 0 0 0 0,0 0 0 0 0,0 0 0 0 0,-1 1 0 0 0,1-1 0 0 0,-9-1 0 0 0,-5 0-1888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1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74 6509 0 0,'-1'3'106'0'0,"-4"5"-384"0"0,5-1 1397 0 0,7-4 2361 0 0,247-17-2068 0 0,-151 5-1081 0 0,-24 4-132 0 0,169-20-1165 0 0,-215 18-2071 0 0,50-19 0 0 0,-75 24 2069 0 0,8-4-2046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1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6 124 7149 0 0,'-6'3'2267'0'0,"8"-1"-907"0"0,17-1-559 0 0,36-6-1200 0 0,-50 5 640 0 0,371-47 402 0 0,-134 11-2969 0 0,-50 7-2526 0 0,-103 17 1824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1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27 7125 0 0,'0'0'66'0'0,"-3"-4"11"0"0,-10-15 90 0 0,11 19-149 0 0,1-1 0 0 0,0 1 0 0 0,-1-1 0 0 0,1 1 1 0 0,-1-1-1 0 0,1 1 0 0 0,-1 0 0 0 0,1 0 0 0 0,-1 0 1 0 0,1-1-1 0 0,-1 2 0 0 0,-1-1 0 0 0,2 0 16 0 0,-4-1 159 0 0,-3 7 18 0 0,-6 5-94 0 0,0 0 1 0 0,1 1 0 0 0,1 1-1 0 0,0-1 1 0 0,-11 17 0 0 0,11-12 14 0 0,1 1-1 0 0,2-1 1 0 0,-1 2 0 0 0,2 0 0 0 0,1 0-1 0 0,0 0 1 0 0,1 1 0 0 0,-5 28 0 0 0,10-37-64 0 0,0 1 0 0 0,1-1 0 0 0,0 0 0 0 0,0 0 0 0 0,1 0 1 0 0,1 0-1 0 0,0 0 0 0 0,0 0 0 0 0,1-1 0 0 0,0 1 0 0 0,1-1 0 0 0,0 1 0 0 0,1-1 1 0 0,0-1-1 0 0,1 1 0 0 0,0-1 0 0 0,8 11 0 0 0,-4-8 148 0 0,1-1 0 0 0,0 0 1 0 0,1 0-1 0 0,0-1 0 0 0,0-1 0 0 0,1 0 0 0 0,1 0 1 0 0,-1-1-1 0 0,1-1 0 0 0,0-1 0 0 0,1 0 0 0 0,0 0 1 0 0,0-2-1 0 0,16 4 0 0 0,-28-8-142 0 0,0 1 0 0 0,0-1 0 0 0,0 0 0 0 0,0 0 0 0 0,0-1 0 0 0,0 1 0 0 0,-1-1 0 0 0,1 1 0 0 0,0-1 0 0 0,0 0 1 0 0,0 0-1 0 0,3-2 0 0 0,3 0 90 0 0,-3 0-65 0 0,0 0 0 0 0,0 0 0 0 0,0 0 0 0 0,-1 0 0 0 0,1-1 0 0 0,-1 0 0 0 0,0 0 0 0 0,0-1 0 0 0,-1 0 0 0 0,1 1 0 0 0,-1-1 0 0 0,0-1 0 0 0,6-9 0 0 0,-2 1 61 0 0,-1 0 0 0 0,0-1 0 0 0,-1 0 0 0 0,5-19 0 0 0,-7 19-75 0 0,-1 0 0 0 0,0 0 1 0 0,-2 0-1 0 0,1 0 0 0 0,-2-1 0 0 0,0 1 1 0 0,-1 0-1 0 0,0 0 0 0 0,-1 0 0 0 0,-1 0 1 0 0,-1 0-1 0 0,0 0 0 0 0,-1 1 0 0 0,0-1 1 0 0,-1 1-1 0 0,0 1 0 0 0,-2-1 0 0 0,1 1 1 0 0,-13-16-1 0 0,11 18-238 0 0,0 0 0 0 0,-1 1 0 0 0,0 0-1 0 0,-1 1 1 0 0,0 0 0 0 0,-1 0 0 0 0,0 1 0 0 0,0 1 0 0 0,0 0 0 0 0,-1 0 0 0 0,0 1-1 0 0,0 1 1 0 0,-18-5 0 0 0,15 7-863 0 0,0-1-1 0 0,-1 2 0 0 0,-20-1 1 0 0,25 3-224 0 0,1 0 1 0 0,-1 1-1 0 0,0 1 1 0 0,1-1-1 0 0,-13 5 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1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716 1 7541 0 0,'0'0'-536'0'0,"-2"1"-339"0"0,-8 6 526 0 0,8-6 36 0 0,-2 2-835 0 0,1 0 1197 0 0,-1-1 0 0 0,1 1 0 0 0,0 0 0 0 0,0 0 0 0 0,1 1-1 0 0,-1-1 1 0 0,-4 7 0 0 0,6-6 162 0 0,-1 1 20 0 0,-15 42 929 0 0,-14 69 0 0 0,23-81-776 0 0,-44 220 1878 0 0,-4 13-968 0 0,14-97-579 0 0,-104 379 1543 0 0,92-330-1193 0 0,25-94-441 0 0,-24 132 413 0 0,17-73-325 0 0,-6 11-172 0 0,25-106-328 0 0,-11 59-30 0 0,24-128-148 0 0,-1 0-1 0 0,-8 20 1 0 0,6-18 26 0 0,0 1-1 0 0,1 0 1 0 0,-2 25 0 0 0,3 129 702 0 0,12-121-445 0 0,-7-52-239 0 0,1 1 6 0 0,5 46 156 0 0,-5-48-166 0 0,-1 1-5 0 0,6 47 204 0 0,-6-47-229 0 0,1 0 5 0 0,5 38 98 0 0,-5-39-107 0 0,1 0 12 0 0,9 36 88 0 0,-10-36-89 0 0,0-3-40 0 0,1 0 1 0 0,-1 0-1 0 0,0 0 0 0 0,0 0 0 0 0,0 0 1 0 0,0 0-1 0 0,0 1 0 0 0,0-1 1 0 0,0 0-1 0 0,-1 1 0 0 0,1-1 1 0 0,0 0-1 0 0,-1 1 0 0 0,1-1 1 0 0,0 3-1 0 0,9 13 125 0 0,-9-16-121 0 0,1 0-1 0 0,-1 1 0 0 0,1-1 0 0 0,-1 0 1 0 0,1 1-1 0 0,-1-1 0 0 0,0 1 0 0 0,0-1 1 0 0,2 4-1 0 0,8 4 22 0 0,0-1-1 0 0,0 0 1 0 0,0-1-1 0 0,1-1 1 0 0,0 1-1 0 0,0-2 1 0 0,1 0-1 0 0,18 5 1 0 0,-22-6-17 0 0,128 37 177 0 0,210 35 0 0 0,-226-53-124 0 0,22-2-5 0 0,222 6 0 0 0,-306-25-41 0 0,400 16 72 0 0,-429-15-53 0 0,-25-3-12 0 0,1 1 1 0 0,78 4 715 0 0,-78-5 49 0 0,-2-2-632 0 0,-1 0-115 0 0,-2 1-30 0 0,0 0 0 0 0,1 0 0 0 0,-1 0 0 0 0,0 0 0 0 0,0 1 0 0 0,1-1 0 0 0,-1 1 0 0 0,0-1 0 0 0,1 1 0 0 0,-1-1 0 0 0,1 1 0 0 0,1 0 0 0 0,-2-6 127 0 0,49-292 646 0 0,-23-151-641 0 0,-28 1-107 0 0,-1 170-39 0 0,2 92-28 0 0,27-204 0 0 0,-17 301 7 0 0,8-43-10 0 0,5 10-15 0 0,-5-1 0 0 0,-6 0 1 0 0,-5-1-1 0 0,-5 0 0 0 0,-20-169 1 0 0,8 144 48 0 0,10 121-27 0 0,0 23 4 0 0,-1 0 1 0 0,-1-17-3 0 0,2 17 10 0 0,-1 0 6 0 0,-2-14-18 0 0,2 15 0 0 0,0-1-26 0 0,-3-13 21 0 0,3 14-4 0 0,-11-11-85 0 0,10 13 108 0 0,-1 0 0 0 0,1 1 0 0 0,0-1-1 0 0,-1 1 1 0 0,1-1 0 0 0,-1 1 0 0 0,0 0 0 0 0,1 0 0 0 0,-1 0-1 0 0,0 0 1 0 0,0 0 0 0 0,1 1 0 0 0,-1-1 0 0 0,0 1 0 0 0,0 0-1 0 0,-3 0 1 0 0,-9-2-9 0 0,-587-61-47 0 0,496 55 39 0 0,-551-25-91 0 0,605 30-306 0 0,31 1-538 0 0,1 1-1 0 0,-29 2 0 0 0,39 1-1204 0 0,-1 0-1 0 0,1 0 0 0 0,0 1 0 0 0,-12 4 0 0 0,-3 2-1865 0 0,0-4-1485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3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4764 0 0,'0'0'-328'0'0,"11"-12"-168"0"0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5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774 124 8149 0 0,'-26'-8'-69'0'0,"1"1"-1"0"0,-1 1 1 0 0,0 1 0 0 0,-1 1 0 0 0,-46 0-1 0 0,60 5 112 0 0,1 0 0 0 0,0 1 0 0 0,-1 1 0 0 0,1 0 0 0 0,0 1 0 0 0,0 0-1 0 0,-22 11 1 0 0,3 2 253 0 0,-38 28-1 0 0,39-22-62 0 0,0 1 0 0 0,1 1 0 0 0,2 1 0 0 0,0 2 0 0 0,2 1 0 0 0,1 0 0 0 0,2 2 0 0 0,-30 53 0 0 0,38-59-57 0 0,2 1 1 0 0,1 0-1 0 0,1 0 1 0 0,1 2 0 0 0,1-1-1 0 0,1 1 1 0 0,2 0-1 0 0,1 0 1 0 0,1 1-1 0 0,1-1 1 0 0,2 1 0 0 0,4 32-1 0 0,-3-48-86 0 0,2 0-1 0 0,-1 0 1 0 0,2 0-1 0 0,0-1 1 0 0,0 0-1 0 0,1 0 1 0 0,1 0-1 0 0,0 0 1 0 0,0-1-1 0 0,2 0 1 0 0,-1 0-1 0 0,1-1 1 0 0,14 14-1 0 0,-9-11-6 0 0,1-2 0 0 0,1 0-1 0 0,0 0 1 0 0,0-2 0 0 0,1 0 0 0 0,0 0-1 0 0,0-2 1 0 0,1 0 0 0 0,20 5-1 0 0,2-2-15 0 0,1-1-1 0 0,0-3 1 0 0,0-1 0 0 0,0-2-1 0 0,1-2 1 0 0,-1-2-1 0 0,1-1 1 0 0,-1-2-1 0 0,0-2 1 0 0,0-1-1 0 0,-1-3 1 0 0,0-1-1 0 0,0-2 1 0 0,-2-1-1 0 0,1-2 1 0 0,-2-2-1 0 0,0-1 1 0 0,-2-1-1 0 0,0-3 1 0 0,40-33 0 0 0,-52 36 139 0 0,0-2 1 0 0,-2 0-1 0 0,-1 0 1 0 0,0-2 0 0 0,26-45-1 0 0,-37 53-15 0 0,0 1 0 0 0,-1-1 0 0 0,0-1 0 0 0,-1 1 0 0 0,-1-1 0 0 0,-1 0-1 0 0,-1 0 1 0 0,0 0 0 0 0,-1-1 0 0 0,0 1 0 0 0,-2-22 0 0 0,-4 5 25 0 0,-1-1 1 0 0,-2 1 0 0 0,-1 0-1 0 0,-2 1 1 0 0,-1 0-1 0 0,-1 1 1 0 0,-2 0 0 0 0,-1 1-1 0 0,-2 0 1 0 0,-21-30-1 0 0,28 48-207 0 0,-1-1 0 0 0,0 1 0 0 0,-1 1 0 0 0,0 0 0 0 0,-1 0 0 0 0,0 2-1 0 0,-1-1 1 0 0,0 2 0 0 0,-1 0 0 0 0,0 1 0 0 0,-17-8 0 0 0,14 9-655 0 0,-1 1-1 0 0,0 0 1 0 0,0 2 0 0 0,-1 0 0 0 0,-30-2-1 0 0,37 5-863 0 0,0 1 0 0 0,-1 0 0 0 0,1 1-1 0 0,0 1 1 0 0,-14 3 0 0 0,19-2-1801 0 0,-16 12-1007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6:0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3876 0 0,'0'0'1357'0'0,"0"-4"-330"0"0,0 2-763 0 0,0-1 0 0 0,0 1 0 0 0,0-1 0 0 0,1 1 0 0 0,-1-1 0 0 0,1 1 0 0 0,-1-1 0 0 0,1 1 0 0 0,0 0 0 0 0,0-1 0 0 0,0 1 0 0 0,1 0 0 0 0,-1 0 0 0 0,0 0 0 0 0,1 0 0 0 0,1-2 0 0 0,1-1 416 0 0,0 3-386 0 0,4-1-179 0 0,0 1-1 0 0,0 0 1 0 0,-1 0 0 0 0,1 0 0 0 0,0 1 0 0 0,0 1-1 0 0,1-1 1 0 0,14 2 0 0 0,-6 1-9 0 0,1 0 0 0 0,-1 1 0 0 0,30 9 0 0 0,-22-2-49 0 0,-1 0 0 0 0,0 2 0 0 0,0 1 0 0 0,-1 1 0 0 0,-1 0 0 0 0,0 2 0 0 0,-1 1 0 0 0,-1 0 0 0 0,-1 2 0 0 0,31 37 0 0 0,-15-11-2 0 0,-2 1 0 0 0,-2 1 1 0 0,-3 2-1 0 0,23 54 0 0 0,-23-38 19 0 0,-3 0 0 0 0,-3 2-1 0 0,-3 1 1 0 0,-3 0 0 0 0,-3 1 0 0 0,4 79 0 0 0,-16-143-44 0 0,-1 20 76 0 0,0-20-32 0 0,-3-3-30 0 0,-11 11 74 0 0,4-16-74 0 0,0 1-34 0 0,5 1-5 0 0,0 0-1 0 0,1-1 1 0 0,-1 1-1 0 0,0-1 0 0 0,1 0 1 0 0,0 0-1 0 0,-6-4 1 0 0,-20-11 15 0 0,1-2 1 0 0,1-1 0 0 0,0-2-1 0 0,-25-26 1 0 0,-99-111 120 0 0,122 123-89 0 0,-14-11 31 0 0,25 20-90 0 0,16 24-5 0 0,10 15-91 0 0,130 218 55 0 0,-97-174 64 0 0,1-2 0 0 0,3-1 0 0 0,83 75-1 0 0,-113-117 156 0 0,0 0-1 0 0,1-1 1 0 0,1 0-1 0 0,-1-2 1 0 0,2 1-1 0 0,-1-2 0 0 0,32 10 1 0 0,-45-16-58 0 0,0 0 0 0 0,-1-1 1 0 0,1 1-1 0 0,0-1 0 0 0,0 1 0 0 0,0-1 1 0 0,0 0-1 0 0,4 0 0 0 0,1-1 87 0 0,7-1 403 0 0,-5-1-380 0 0,0-1 0 0 0,0-1 0 0 0,0 0 0 0 0,-1 0 0 0 0,1-1 1 0 0,-1 0-1 0 0,-1-1 0 0 0,1 0 0 0 0,13-14 0 0 0,-6 3 150 0 0,-2-1 0 0 0,0 0 0 0 0,0-1 0 0 0,-2 0 0 0 0,-1-1 0 0 0,14-33 0 0 0,-20 41-196 0 0,-2 6-86 0 0,0-1 0 0 0,-1 1 0 0 0,0-1 0 0 0,3-13 0 0 0,-2-17-376 0 0,-4 15-3655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6:0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49 260 10053 0 0,'-23'-98'-475'0'0,"20"86"581"0"0,-18-100 3391 0 0,20 107-2254 0 0,1 0-901 0 0,2-17-23 0 0,-2 17 1095 0 0,7 19-1306 0 0,-2-2-84 0 0,4 7 16 0 0,-2 0 0 0 0,0 0 0 0 0,5 27 1 0 0,17 80 119 0 0,63 309 180 0 0,-78-345-277 0 0,13 70 33 0 0,-27-146-64 0 0,0-14-34 0 0,0 0 0 0 0,0-1 0 0 0,0 1 0 0 0,0 0 0 0 0,0 0 0 0 0,0 0 0 0 0,0 0 0 0 0,-1 0 0 0 0,1 0 0 0 0,0 0 0 0 0,0 0 0 0 0,0 0 0 0 0,0 0 0 0 0,0 0 0 0 0,0 0 0 0 0,0-1 0 0 0,0 1 0 0 0,-1 0 0 0 0,1 0 0 0 0,0 0 0 0 0,0 0 0 0 0,0 0 0 0 0,0 0 0 0 0,0 0 0 0 0,0 0 0 0 0,0 0 0 0 0,-1 0 0 0 0,1 0 0 0 0,0 0 0 0 0,0 0 0 0 0,0 0 0 0 0,0 0 0 0 0,0 0 0 0 0,0 1 0 0 0,0-1 0 0 0,-1 0 0 0 0,1 0 0 0 0,0 0 0 0 0,0 0 0 0 0,0 0 0 0 0,0 0 0 0 0,0 0 0 0 0,0 0 0 0 0,0 0 0 0 0,0 0 0 0 0,0 0 0 0 0,0 0 0 0 0,-1 1 0 0 0,1-1 0 0 0,0 0 0 0 0,0 0 0 0 0,0 0 0 0 0,0 0 0 0 0,0 0 0 0 0,0 0 0 0 0,0 0 0 0 0,0 1 0 0 0,0-1 0 0 0,0 0 0 0 0,-23-50-6 0 0,8 11-26 0 0,1-1 0 0 0,-10-58 0 0 0,9 37 58 0 0,0-11 45 0 0,-1-34 482 0 0,16 100-355 0 0,0 1-143 0 0,0-6-9 0 0,0 11-48 0 0,0 0 1 0 0,0 0 0 0 0,1 0 0 0 0,-1 0-1 0 0,0 0 1 0 0,0 1 0 0 0,0-1 0 0 0,0 0 0 0 0,0 0-1 0 0,1 0 1 0 0,-1 0 0 0 0,0 0 0 0 0,0 0-1 0 0,0 0 1 0 0,0 0 0 0 0,1 0 0 0 0,-1 0-1 0 0,0 0 1 0 0,0 0 0 0 0,0 0 0 0 0,0 0-1 0 0,1 0 1 0 0,-1 0 0 0 0,0 0 0 0 0,0 0-1 0 0,0 0 1 0 0,1 0 0 0 0,-1 0 0 0 0,0 0-1 0 0,0 0 1 0 0,0 0 0 0 0,0 0 0 0 0,1 0-1 0 0,-1 0 1 0 0,0 0 0 0 0,0-1 0 0 0,0 1-1 0 0,0 0 1 0 0,0 0 0 0 0,0 0 0 0 0,1 0-1 0 0,-1 0 1 0 0,0 0 0 0 0,0-1 0 0 0,0 1-1 0 0,0 0 1 0 0,0 0 0 0 0,0 0 0 0 0,0 0-1 0 0,0-1 1 0 0,0 1 0 0 0,0 0 0 0 0,0 0-1 0 0,0 0 1 0 0,1 0 0 0 0,-1-1 0 0 0,0 1-1 0 0,0 0 1 0 0,-1 0 0 0 0,1 0 0 0 0,0-1-1 0 0,12 19-13 0 0,-1 1 0 0 0,-1-1 0 0 0,10 30 0 0 0,-14-33 5 0 0,1-1 0 0 0,1 1 0 0 0,0-1 0 0 0,13 17 0 0 0,-16-24 15 0 0,1-1 0 0 0,0 0 0 0 0,0 0-1 0 0,0 0 1 0 0,0-1 0 0 0,1 0-1 0 0,0 0 1 0 0,0-1 0 0 0,0 1 0 0 0,14 4-1 0 0,-9-7 28 0 0,-4-2-19 0 0,-4 0-7 0 0,-1 1 0 0 0,0-1 0 0 0,0 0 0 0 0,0-1 0 0 0,0 1 1 0 0,0-1-1 0 0,0 1 0 0 0,0-1 0 0 0,6-2 0 0 0,19-7 47 0 0,0-1-1 0 0,-1-1 1 0 0,0-1-1 0 0,37-25 1 0 0,-23 10 203 0 0,-1-2 0 0 0,37-36 0 0 0,-36 24-577 0 0,-23 13-4728 0 0,-17 27 2716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3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795 397 7909 0 0,'-1'-20'-165'0'0,"-2"-1"0"0"0,0 0 1 0 0,-1 1-1 0 0,-1-1 0 0 0,-1 1 1 0 0,-1 0-1 0 0,-1 1 0 0 0,-1 0 1 0 0,0 0-1 0 0,-1 1 0 0 0,-1 0 1 0 0,-24-29-1 0 0,-15-5 558 0 0,31 33-247 0 0,16 17-132 0 0,0 0 0 0 0,1 0 0 0 0,-1 0-1 0 0,0 1 1 0 0,0-1 0 0 0,0 1 0 0 0,0-1-1 0 0,0 1 1 0 0,-1 0 0 0 0,1 0 0 0 0,-5 0 0 0 0,-1-1 28 0 0,2 0-28 0 0,-1 1 1 0 0,1 1 0 0 0,-1-1-1 0 0,0 1 1 0 0,1 0 0 0 0,-1 1 0 0 0,1 0-1 0 0,-1 0 1 0 0,1 1 0 0 0,-1 0-1 0 0,1 0 1 0 0,0 1 0 0 0,-8 3 0 0 0,-2 2 14 0 0,0 1 0 0 0,0 1 1 0 0,-26 20-1 0 0,3 2 14 0 0,1 2 1 0 0,2 2-1 0 0,-42 51 0 0 0,55-57-11 0 0,2 1 0 0 0,0 1 0 0 0,3 1 0 0 0,1 1 0 0 0,-15 37 0 0 0,28-58-6 0 0,0 1-1 0 0,1 0 1 0 0,0 0-1 0 0,1 0 1 0 0,1 0-1 0 0,0 1 1 0 0,1-1-1 0 0,1 1 1 0 0,3 27-1 0 0,-2-35-3 0 0,0 1 0 0 0,1-1 0 0 0,0 0 1 0 0,1 0-1 0 0,-1 0 0 0 0,1 0 0 0 0,1 0 0 0 0,-1 0 0 0 0,1-1 0 0 0,1 1 0 0 0,-1-1 1 0 0,1 0-1 0 0,0-1 0 0 0,0 1 0 0 0,1-1 0 0 0,-1 0 0 0 0,1 0 0 0 0,0-1 0 0 0,1 0 1 0 0,9 5-1 0 0,0-2 41 0 0,0-1 1 0 0,0 0-1 0 0,1-1 1 0 0,0-1 0 0 0,0-1-1 0 0,0 0 1 0 0,0-1-1 0 0,1-1 1 0 0,-1-1-1 0 0,1 0 1 0 0,-1-2-1 0 0,28-4 1 0 0,5-5 53 0 0,-1-1 0 0 0,0-3-1 0 0,48-22 1 0 0,-54 19 3 0 0,0-1-1 0 0,-1-3 1 0 0,-1-1 0 0 0,-1-3-1 0 0,-1-1 1 0 0,-2-1-1 0 0,49-48 1 0 0,-73 62-25 0 0,0 0-1 0 0,-2-1 1 0 0,1 0-1 0 0,-2-1 1 0 0,0-1-1 0 0,-1 1 1 0 0,8-21 0 0 0,-14 27-52 0 0,0 1 1 0 0,0-1-1 0 0,-1 0 1 0 0,0 0 0 0 0,-1 0-1 0 0,0 0 1 0 0,0 0-1 0 0,-1 0 1 0 0,0-1 0 0 0,-1 1-1 0 0,0 0 1 0 0,-1 0-1 0 0,0 0 1 0 0,-6-16 0 0 0,2 9 2 0 0,-2 0 0 0 0,1 1 1 0 0,-2 0-1 0 0,0 0 0 0 0,-1 1 1 0 0,-1 0-1 0 0,0 0 1 0 0,-20-19-1 0 0,24 28-39 0 0,0 0 1 0 0,0 0-1 0 0,0 1 1 0 0,0 0-1 0 0,-1 1 1 0 0,0-1-1 0 0,0 2 0 0 0,0-1 1 0 0,0 1-1 0 0,-1 0 1 0 0,1 1-1 0 0,-1 0 1 0 0,0 0-1 0 0,0 1 1 0 0,1 0-1 0 0,-1 0 0 0 0,0 1 1 0 0,0 0-1 0 0,-12 3 1 0 0,-4 2-2 0 0,2 1-1 0 0,-1 1 1 0 0,1 1 0 0 0,0 1 0 0 0,0 1 0 0 0,1 1 0 0 0,1 1 0 0 0,-1 1-1 0 0,-36 30 1 0 0,37-25-3 0 0,0 1 0 0 0,1 1-1 0 0,2 1 1 0 0,0 0 0 0 0,1 1-1 0 0,1 1 1 0 0,1 1 0 0 0,-20 40-1 0 0,25-40-11 0 0,1 0 0 0 0,1 1-1 0 0,1 0 1 0 0,1 0 0 0 0,1 1-1 0 0,2-1 1 0 0,0 1 0 0 0,2 0-1 0 0,1 0 1 0 0,3 35 0 0 0,0-50-71 0 0,0 0 1 0 0,0-1-1 0 0,1 1 0 0 0,0-1 1 0 0,1 0-1 0 0,0-1 1 0 0,0 1-1 0 0,1-1 0 0 0,0 0 1 0 0,1 0-1 0 0,0-1 1 0 0,0 1-1 0 0,1-2 0 0 0,0 1 1 0 0,1-1-1 0 0,-1-1 1 0 0,1 1-1 0 0,1-1 0 0 0,-1-1 1 0 0,1 0-1 0 0,0 0 1 0 0,0-1-1 0 0,0 0 0 0 0,1-1 1 0 0,-1 0-1 0 0,1-1 0 0 0,11 2 1 0 0,-17-4 32 0 0,0 0 0 0 0,1 0 0 0 0,-1-1 0 0 0,0 1-1 0 0,1-1 1 0 0,-1 0 0 0 0,0-1 0 0 0,0 1 0 0 0,0-1 0 0 0,0 0 0 0 0,0 0 0 0 0,-1-1 0 0 0,1 1 0 0 0,-1-1 0 0 0,1 0-1 0 0,4-5 1 0 0,0 1-17 0 0,0-1-1 0 0,-1-1 0 0 0,0 0 1 0 0,-1 0-1 0 0,13-20 0 0 0,-8 7 5 0 0,-1 0 0 0 0,-1-2 0 0 0,-1 1-1 0 0,-1-1 1 0 0,7-32 0 0 0,-8 18 60 0 0,-2 0-1 0 0,2-70 1 0 0,-7 83 48 0 0,-2 0 0 0 0,-1 0 0 0 0,0 0 1 0 0,-10-31-1 0 0,9 43-33 0 0,0 1-1 0 0,0-1 1 0 0,-1 1 0 0 0,-1 1 0 0 0,0-1 0 0 0,-1 1-1 0 0,0 0 1 0 0,0 0 0 0 0,-18-18 0 0 0,20 25-16 0 0,0 0 0 0 0,0 1 1 0 0,0 0-1 0 0,0 0 0 0 0,0 0 0 0 0,-1 1 1 0 0,1 0-1 0 0,-1 0 0 0 0,0 0 0 0 0,1 1 0 0 0,-1-1 1 0 0,0 2-1 0 0,0-1 0 0 0,0 0 0 0 0,0 1 1 0 0,0 0-1 0 0,0 1 0 0 0,-10 1 0 0 0,7-1-242 0 0,0 1 0 0 0,0 0-1 0 0,1 1 1 0 0,-1 0 0 0 0,1 0-1 0 0,0 1 1 0 0,0 0 0 0 0,0 0-1 0 0,0 1 1 0 0,1 0 0 0 0,0 0 0 0 0,-7 7-1 0 0,-2 6-1587 0 0,5 2-43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35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2436 0 0,'0'0'1216'0'0,"6"0"-883"0"0,18 0-16 0 0,-18 0 1234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2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3408 0 0,'0'0'1141'0'0,"-5"0"-176"0"0,-14 3-130 0 0,14-2 1353 0 0,-50 5 3084 0 0,50-5-2493 0 0,19 1-2604 0 0,1-1 0 0 0,-1 0 0 0 0,19-3 0 0 0,4 0-36 0 0,518 12 1185 0 0,-355-6-1028 0 0,380 12 368 0 0,896 0 970 0 0,-1106-26 2102 0 0,-364 10-3475 0 0,0 0-27 0 0,46-5 447 0 0,-47 4-650 0 0,-1 0-795 0 0,14-2 65 0 0,-14 2-340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2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70 11705 0 0,'-1'-5'-3'0'0,"-4"-17"82"0"0,3 17 389 0 0,-5-16 2634 0 0,3 12-2668 0 0,1 2-400 0 0,7 9 1747 0 0,-4-2-1781 0 0,10 9 17 0 0,0 0 0 0 0,-1 0 0 0 0,0 1 0 0 0,-1 1-1 0 0,0-1 1 0 0,9 18 0 0 0,51 118 81 0 0,-58-120-77 0 0,0 1 1 0 0,-2 0-1 0 0,8 44 1 0 0,-15-61 5 0 0,-1 1 0 0 0,0-1 1 0 0,0 0-1 0 0,-3 16 0 0 0,-2-15 22 0 0,-6 2-22 0 0,-1-1-1 0 0,0 0 1 0 0,0-1 0 0 0,-1 0 0 0 0,-1-1 0 0 0,0-1-1 0 0,-25 13 1 0 0,-113 53-2687 0 0,144-71 1838 0 0,0 1 0 0 0,0-1-1 0 0,1 1 1 0 0,-9 7 0 0 0,14-10 262 0 0,0 0-1 0 0,0 0 1 0 0,0 0-1 0 0,0 0 1 0 0,1 1-1 0 0,-1-1 1 0 0,1 0-1 0 0,-1 1 1 0 0,-1 3-1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05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42 14009 0 0,'9'-37'180'0'0,"-8"32"365"0"0,0 19-339 0 0,3 105 330 0 0,-15 139 0 0 0,2-111-227 0 0,-43 694 1234 0 0,27-475-1057 0 0,-131 1242 1420 0 0,51-613-770 0 0,21-156 257 0 0,75-728-1140 0 0,-8 65 349 0 0,12-104-175 0 0,-2 1 74 0 0,5-59-5875 0 0,7-85 2523 0 0,24-122 1 0 0,10 28-1928 0 0,17-50-2081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0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1869 70 12825 0 0,'0'0'-253'0'0,"2"-6"73"0"0,3-26 71 0 0,-2 29 154 0 0,0 0-20 0 0,1 1 1 0 0,0-1-1 0 0,-1 1 0 0 0,1 0 0 0 0,0 0 0 0 0,0 0 0 0 0,0 0 0 0 0,0 1 0 0 0,1-1 0 0 0,-1 1 0 0 0,7-1 0 0 0,60-2 52 0 0,-52 4-49 0 0,580 7 273 0 0,6 25-29 0 0,-39-2 13 0 0,337 7 531 0 0,86-40 2181 0 0,-784 2-9 0 0,-200 1-2792 0 0,0 0-14 0 0,18 0-32 0 0,-22 0-141 0 0,0 1-1 0 0,0-1 1 0 0,0 0 0 0 0,0 0-1 0 0,0 1 1 0 0,0-1-1 0 0,0 0 1 0 0,0 1-1 0 0,0-1 1 0 0,0 1 0 0 0,0-1-1 0 0,0 1 1 0 0,0-1-1 0 0,0 1 1 0 0,-1 0-1 0 0,1 0 1 0 0,0-1 0 0 0,0 1-1 0 0,-1 0 1 0 0,1 0-1 0 0,0 0 1 0 0,-1 0-1 0 0,2 1 1 0 0,-1 1 21 0 0,4 4-4 0 0,-1 0 0 0 0,0 1 0 0 0,0-1-1 0 0,0 1 1 0 0,-1-1 0 0 0,-1 1 0 0 0,4 14-1 0 0,7 61 67 0 0,-8-43-52 0 0,25 336 200 0 0,-34 2-108 0 0,-51 290 96 0 0,-42-4-81 0 0,83-580-130 0 0,-168 887 207 0 0,157-845-184 0 0,-50 233 61 0 0,-70 379 96 0 0,11 508 175 0 0,121-982-294 0 0,-12 442 181 0 0,28-576-200 0 0,0-60-15 0 0,-2 0 1 0 0,-11 83-1 0 0,8-138-32 0 0,-1 0-1 0 0,-1 0 0 0 0,0 0 0 0 0,-1-1 1 0 0,0 1-1 0 0,-9 16 0 0 0,10-25 0 0 0,0 0 0 0 0,0 0 0 0 0,0-1-1 0 0,0 1 1 0 0,-1-1 0 0 0,0 0 0 0 0,0 0-1 0 0,-1-1 1 0 0,1 0 0 0 0,-1 0 0 0 0,0 0-1 0 0,0 0 1 0 0,0-1 0 0 0,0 0 0 0 0,-1 0-1 0 0,-9 2 1 0 0,-14 2 23 0 0,0-1 1 0 0,1-2-1 0 0,-1-1 0 0 0,-49-1 1 0 0,-127-17 59 0 0,170 12-81 0 0,-790-137 168 0 0,614 96-152 0 0,-522-111 46 0 0,-19-4-1 0 0,-30 10-8 0 0,-4 37 7 0 0,565 100-152 0 0,-40-6-5001 0 0,253 17 4199 0 0,-1-1 0 0 0,1 0 0 0 0,0 0 0 0 0,-17-7 1 0 0,24 8 561 0 0,0 0 1 0 0,0 0-1 0 0,0 0 1 0 0,0 0-1 0 0,0-1 1 0 0,0 1-1 0 0,0-1 1 0 0,0 1-1 0 0,0-1 1 0 0,1 0-1 0 0,-1 0 0 0 0,1 1 1 0 0,-1-1-1 0 0,1 0 1 0 0,0-1-1 0 0,-1 1 1 0 0,1 0-1 0 0,0 0 1 0 0,1 0-1 0 0,-1-1 1 0 0,0 1-1 0 0,1 0 1 0 0,-1-4-1 0 0,2-20-5378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08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11073 0 0,'0'0'33'0'0,"3"-5"104"0"0,18-38 1490 0 0,-19 40-599 0 0,10-14-123 0 0,-9 13-507 0 0,0 1-285 0 0,0-1-1 0 0,1 1 1 0 0,0 0 0 0 0,0 0 0 0 0,0 0 0 0 0,0 0 0 0 0,0 1 0 0 0,0-1 0 0 0,1 1-1 0 0,-1 0 1 0 0,1 0 0 0 0,-1 1 0 0 0,7-2 0 0 0,50-12 405 0 0,119-15 1 0 0,72 13-224 0 0,-218 15-235 0 0,848 21 447 0 0,30 68-207 0 0,3 37 13 0 0,796 199 545 0 0,-1698-320-848 0 0,533 128 423 0 0,455 166 183 0 0,218 184 251 0 0,-176 36-235 0 0,-818-382-460 0 0,-7 10 1 0 0,-6 10 0 0 0,376 357-1 0 0,1052 1300 225 0 0,-1058-1000-265 0 0,-95 8-83 0 0,-330-529-27 0 0,84 162 7 0 0,-20 43 28 0 0,-170-353-33 0 0,51 235 0 0 0,-81-258 11 0 0,-6 0 0 0 0,-5 1 0 0 0,-6 1 0 0 0,-13 155 0 0 0,-98 480 296 0 0,49-496-45 0 0,-106 295 0 0 0,56-223 125 0 0,93-293-249 0 0,-4 20 45 0 0,18-56-179 0 0,-1 6 7 0 0,-5-3-33 0 0,-9 26 32 0 0,2 2-32 0 0,12-31-15 0 0,0 0 2 0 0,-33 57-36 0 0,30-49 44 0 0,-2 2 3 0 0,-1 0 0 0 0,0-1 0 0 0,-15 20 0 0 0,-45 60 5 0 0,66-90 6 0 0,-15 6 2 0 0,16-8-10 0 0,-3 2 30 0 0,-4-6-18 0 0,-2 0-12 0 0,1-1-1 0 0,-1 0 0 0 0,1-1 0 0 0,0 0 1 0 0,0 0-1 0 0,0-1 0 0 0,-8-7 0 0 0,-24-27 20 0 0,2-2 0 0 0,-63-90-1 0 0,-49-107-22 0 0,148 234 1 0 0,-86-141-100 0 0,88 144 70 0 0,2 14-372 0 0,4 32 372 0 0,2 0 1 0 0,14 45 0 0 0,-2-30 31 0 0,2 0 1 0 0,32 59-1 0 0,-42-97 21 0 0,0-2-1 0 0,1 0 0 0 0,1 0 0 0 0,0-1 1 0 0,2 0-1 0 0,0-2 0 0 0,1 0 0 0 0,1 0 0 0 0,22 15 1 0 0,-30-25 79 0 0,1-1 0 0 0,1 0 0 0 0,-1 0 1 0 0,1-1-1 0 0,-1-1 0 0 0,1 0 0 0 0,0 0 0 0 0,1-1 1 0 0,-1-1-1 0 0,0 0 0 0 0,0 0 0 0 0,1-1 0 0 0,-1 0 1 0 0,0-1-1 0 0,1-1 0 0 0,-1 1 0 0 0,0-2 0 0 0,0 0 1 0 0,12-4-1 0 0,10-6 284 0 0,-1 0 0 0 0,-1-2 1 0 0,-1-1-1 0 0,57-40 0 0 0,-43 21 205 0 0,-2-2-1 0 0,61-68 1 0 0,-6 6 219 0 0,-17 7-2863 0 0,-78 89 1120 0 0,7-11-1892 0 0,-5-4 502 0 0,3-48-847 0 0,10-73-8323 0 0,-7 86 3799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11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100 377 5553 0 0,'-45'-5'2249'0'0,"40"5"-960"0"0,0-2-635 0 0,-16-4 345 0 0,19 6-599 0 0,1-1 1 0 0,-1 1-1 0 0,0-1 1 0 0,1 1-1 0 0,-1-1 1 0 0,1 0-1 0 0,-1 0 1 0 0,1 0-1 0 0,-1 0 1 0 0,1 0-1 0 0,-1 0 1 0 0,1 0-1 0 0,0 0 1 0 0,-2-2 0 0 0,12-2 183 0 0,4-1-442 0 0,0-1 0 0 0,0 2 0 0 0,1 0 0 0 0,-1 0 0 0 0,1 1 0 0 0,19-2 0 0 0,875-103 1828 0 0,-240 38-1053 0 0,-79-21 763 0 0,-570 88-1356 0 0,37-14 0 0 0,-51 16 28 0 0,-104-3-248 0 0,29 0-83 0 0,-560 23 126 0 0,441-8-118 0 0,-413 29 112 0 0,11 39-70 0 0,575-75-89 0 0,0 1 1 0 0,0 0 0 0 0,0 0-1 0 0,-22 11 1 0 0,35-13 9 0 0,14 0 22 0 0,29 6 8 0 0,0-2-1 0 0,54 1 1 0 0,1531-21 258 0 0,-1193-26-1768 0 0,-413 41-1241 0 0,-15 1 2040 0 0,0-2-1997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57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3 163 8425 0 0,'2'-3'-20'0'0,"0"-1"189"0"0,-1 0 0 0 0,0 0 0 0 0,0 0 0 0 0,0 0 0 0 0,0 0 0 0 0,0 0 0 0 0,-1 0-1 0 0,1 0 1 0 0,-1-6 0 0 0,-1 5 833 0 0,0-1-514 0 0,-2-16-26 0 0,2 16 834 0 0,0 1-885 0 0,-4-15 0 0 0,4 15 1261 0 0,11-13-1223 0 0,-8 15-115 0 0,4 1-201 0 0,51-15 194 0 0,-41 15-277 0 0,-1 0 1 0 0,0 2-1 0 0,1 0 1 0 0,-1 0-1 0 0,1 2 1 0 0,-1-1-1 0 0,28 9 1 0 0,-25-5-59 0 0,1 1-1 0 0,-1 1 1 0 0,0 1 0 0 0,21 11 0 0 0,-36-17-14 0 0,1 1-16 0 0,12 8 9 0 0,-12-8 1 0 0,-4 0-54 0 0,4 43 240 0 0,-3-45-158 0 0,-1-1-1 0 0,0 1 1 0 0,0-1 0 0 0,0 0-1 0 0,0 1 1 0 0,0-1 0 0 0,1 1-1 0 0,-1-1 1 0 0,0 1 0 0 0,0-1-1 0 0,1 0 1 0 0,-1 1 0 0 0,0-1-1 0 0,1 1 1 0 0,-1-1 0 0 0,0 0 0 0 0,1 1-1 0 0,-1-1 1 0 0,1 0 0 0 0,-1 0-1 0 0,0 1 1 0 0,1-1 0 0 0,-1 0-1 0 0,1 0 1 0 0,-1 0 0 0 0,1 1-1 0 0,-1-1 1 0 0,1 0 0 0 0,8 1-6 0 0,-2 1-3 0 0,1 0 1 0 0,-1 1 0 0 0,0 0-1 0 0,0 1 1 0 0,0-1 0 0 0,0 1-1 0 0,0 1 1 0 0,-1-1 0 0 0,0 1-1 0 0,0 0 1 0 0,0 1 0 0 0,0-1-1 0 0,-1 1 1 0 0,0 0 0 0 0,4 7-1 0 0,-6-7-5 0 0,0-1 1 0 0,0 1-1 0 0,-1-1 0 0 0,0 1 0 0 0,0 0 0 0 0,0 0 0 0 0,-1 0 1 0 0,0 0-1 0 0,0 0 0 0 0,0 0 0 0 0,-1 0 0 0 0,0 1 0 0 0,0-1 1 0 0,-1 0-1 0 0,1 0 0 0 0,-1 0 0 0 0,-1 0 0 0 0,1 0 0 0 0,-3 6 1 0 0,-1-2 8 0 0,3-3 1 0 0,-1-1 0 0 0,0 0 1 0 0,0 0-1 0 0,-1 0 0 0 0,0 0 1 0 0,0-1-1 0 0,0 1 1 0 0,0-1-1 0 0,-1 0 0 0 0,0-1 1 0 0,-7 6-1 0 0,-7 1-91 0 0,0-1 0 0 0,-1-1 0 0 0,0-1 1 0 0,-1-1-1 0 0,-42 10 0 0 0,48-15-579 0 0,0 0 0 0 0,0-1 1 0 0,-29-1-1 0 0,34-1-265 0 0,-1 0 0 0 0,1-1 0 0 0,0 0 0 0 0,0-1 0 0 0,0 0 0 0 0,-13-6 0 0 0,16 4-1484 0 0,-18-12-388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1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312 286 10469 0 0,'97'-251'727'0'0,"-83"223"-285"0"0,-8 21-178 0 0,-5 11 491 0 0,-156 379-429 0 0,7-25-48 0 0,57-35 44 0 0,78-254-172 0 0,3 1 0 0 0,-3 120 0 0 0,13-173-104 0 0,1 1-1 0 0,0-1 0 0 0,2 1 1 0 0,0-1-1 0 0,0 0 0 0 0,2 0 1 0 0,0 0-1 0 0,10 20 0 0 0,-10-27-116 0 0,1 1 0 0 0,0-1 0 0 0,1 0 0 0 0,0 0-1 0 0,1-1 1 0 0,0 0 0 0 0,0 0 0 0 0,1-1 0 0 0,0 0-1 0 0,0-1 1 0 0,1 0 0 0 0,18 10 0 0 0,-21-14-305 0 0,0 0 1 0 0,0-1 0 0 0,0 0-1 0 0,0 0 1 0 0,0-1-1 0 0,1 0 1 0 0,-1 0 0 0 0,1 0-1 0 0,-1-1 1 0 0,1 0-1 0 0,-1-1 1 0 0,0 0-1 0 0,1 0 1 0 0,-1 0 0 0 0,0-1-1 0 0,0 0 1 0 0,1-1-1 0 0,-2 0 1 0 0,1 0-1 0 0,0 0 1 0 0,-1-1 0 0 0,1 1-1 0 0,6-7 1 0 0,24-22-2275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1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 6461 0 0,'-31'-5'353'0'0,"37"8"938"0"0,49 10 403 0 0,-46-10-2078 0 0,380 59 2019 0 0,-322-54-1430 0 0,23 2 42 0 0,202 29 465 0 0,-67-17-510 0 0,-77-19-5512 0 0,-139-4 2871 0 0,18-5-372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1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7269 0 0,'-5'25'2425'0'0,"12"-23"-1764"0"0,-1 1-451 0 0,-4-2-133 0 0,0 0 0 0 0,1 0 0 0 0,-1-1 0 0 0,0 1 0 0 0,1-1 0 0 0,-1 1 0 0 0,1-1 0 0 0,-1 0 0 0 0,0 1 0 0 0,1-1 0 0 0,-1-1 0 0 0,4 1 0 0 0,161-6 1455 0 0,78-1-948 0 0,-211 7-732 0 0,139-3-2318 0 0,-63-9-4409 0 0,-106 12 4538 0 0</inkml:trace>
  <inkml:trace contextRef="#ctx0" brushRef="#br0" timeOffset="1">144 396 5701 0 0,'-79'50'388'0'0,"77"-48"-111"0"0,1 2 30 0 0,-3 16 295 0 0,14-17-344 0 0,18 3-134 0 0,0-1 0 0 0,1-1 0 0 0,0-2 0 0 0,52-2 0 0 0,126-18-346 0 0,-147 9-779 0 0,-1-3 0 0 0,-1-2 0 0 0,88-35 1 0 0,-75 19-1072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94 259 5813 0 0,'47'-179'6838'0'0,"-41"168"-5892"0"0,0 0-1 0 0,0 1 1 0 0,1 0-1 0 0,0 0 0 0 0,12-12 1 0 0,-16 19-1039 0 0,-1 0 1020 0 0,4 3-677 0 0,14 0-29 0 0,-14 0 143 0 0,-3 7-216 0 0,2-1-97 0 0,-4-3-33 0 0,1-1 1 0 0,0 1-1 0 0,0 0 1 0 0,-1 0-1 0 0,1-1 0 0 0,-1 1 1 0 0,0 0-1 0 0,0 0 0 0 0,0 0 1 0 0,-1 0-1 0 0,1 0 0 0 0,0 0 1 0 0,-1 1-1 0 0,0-1 0 0 0,0 0 1 0 0,0 0-1 0 0,-1 4 1 0 0,-1 14 32 0 0,-2-1 0 0 0,-1 1-1 0 0,0-1 1 0 0,-1-1 0 0 0,-11 23 0 0 0,-55 103 134 0 0,-7 20-23 0 0,63-124-114 0 0,-28 79 139 0 0,43-117-164 0 0,2 4 0 0 0,-1-3-17 0 0,0 0 0 0 0,1 0-1 0 0,0 0 1 0 0,0-1 0 0 0,0 1 0 0 0,1 0-1 0 0,-1 0 1 0 0,1-1 0 0 0,0 1 0 0 0,0-1 0 0 0,0 0-1 0 0,0 1 1 0 0,1-1 0 0 0,-1 0 0 0 0,1 0-1 0 0,0-1 1 0 0,0 1 0 0 0,0 0 0 0 0,0-1 0 0 0,0 0-1 0 0,1 0 1 0 0,-1 0 0 0 0,1 0 0 0 0,-1 0-1 0 0,1-1 1 0 0,4 2 0 0 0,32 9 19 0 0,1-1 0 0 0,72 10 0 0 0,85-3-238 0 0,-149-14 64 0 0,200 2-1893 0 0,-212-9 455 0 0,49-10 0 0 0,-62 8-755 0 0,-1-1 0 0 0,45-19 1 0 0,-49 15-832 0 0,-3 1-882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13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4190 1116 8329 0 0,'-67'-84'-225'0'0,"-4"3"0"0"0,-114-100 0 0 0,145 147 231 0 0,-2 1-1 0 0,-2 2 0 0 0,0 2 1 0 0,-2 2-1 0 0,-1 2 1 0 0,-92-34-1 0 0,103 48-11 0 0,-1 3-1 0 0,0 0 1 0 0,0 3 0 0 0,-1 1-1 0 0,0 1 1 0 0,1 3 0 0 0,-1 1 0 0 0,-57 8-1 0 0,6 7-3 0 0,1 4-1 0 0,-126 44 1 0 0,58-5 20 0 0,2 6 0 0 0,-200 118 1 0 0,-261 229 95 0 0,456-286-50 0 0,7 6-1 0 0,-157 175 0 0 0,193-176 54 0 0,7 5 0 0 0,-167 273-1 0 0,231-331 16 0 0,4 3 0 0 0,3 1 0 0 0,4 2 0 0 0,4 2 0 0 0,-34 157 0 0 0,53-184 19 0 0,2 2-1 0 0,4-1 1 0 0,2 1-1 0 0,3 0 1 0 0,2 0-1 0 0,3-1 1 0 0,3 0-1 0 0,2 0 1 0 0,28 90-1 0 0,-23-103 35 0 0,3 0 1 0 0,2-1-1 0 0,1-2 0 0 0,3 0 0 0 0,1-1 0 0 0,3-2 1 0 0,1 0-1 0 0,1-3 0 0 0,3 0 0 0 0,1-2 0 0 0,62 51 0 0 0,-19-28 153 0 0,3-4-1 0 0,3-4 1 0 0,1-3-1 0 0,2-4 1 0 0,163 58-1 0 0,-79-47 224 0 0,3-8 0 0 0,225 32 0 0 0,-218-56-15 0 0,305 2-1 0 0,180-69 129 0 0,-485 20-482 0 0,-2-8 0 0 0,-2-8 1 0 0,287-105-1 0 0,-302 81 68 0 0,222-125-1 0 0,-277 127-39 0 0,-3-5 0 0 0,177-151 0 0 0,-199 144-89 0 0,-4-3 0 0 0,-3-4 1 0 0,-3-2-1 0 0,61-96 0 0 0,-100 129-79 0 0,-2-2 1 0 0,-2 0 0 0 0,-2-2-1 0 0,-3-1 1 0 0,-2 0-1 0 0,-3-2 1 0 0,-2 0-1 0 0,16-114 1 0 0,-28 103-16 0 0,-2 0 1 0 0,-4 1-1 0 0,-2-1 0 0 0,-20-97 1 0 0,1 51-5 0 0,-5 2 0 0 0,-4 0 0 0 0,-6 2 0 0 0,-4 2 1 0 0,-5 1-1 0 0,-5 3 0 0 0,-4 3 0 0 0,-74-101 0 0 0,50 93-121 0 0,-5 3 0 0 0,-5 4-1 0 0,-4 4 1 0 0,-4 4 0 0 0,-4 4 0 0 0,-185-124-1 0 0,132 118-1081 0 0,-3 7-1 0 0,-4 7 1 0 0,-311-110 0 0 0,237 118-1917 0 0,-4 10 0 0 0,-315-41 0 0 0,196 59-1548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2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1 667 10385 0 0,'0'-6'441'0'0,"1"0"0"0"0,0 0 0 0 0,0 0 1 0 0,1 0-1 0 0,3-8 0 0 0,-4 11 1314 0 0,8 11-1588 0 0,-6-6-149 0 0,4 5 59 0 0,1-1-1 0 0,-1 1 1 0 0,-1 0-1 0 0,1 1 1 0 0,-1 0-1 0 0,0 0 1 0 0,8 16-1 0 0,27 66 734 0 0,57 134 1176 0 0,-71-177-310 0 0,-26-43-1048 0 0,1-2 563 0 0,-2-1-1187 0 0,0-1 0 0 0,0 1 0 0 0,0-1 0 0 0,0 1 0 0 0,0-1 1 0 0,0 1-1 0 0,1-1 0 0 0,-1 1 0 0 0,0-1 0 0 0,0 1 0 0 0,1-1 0 0 0,-1 1 0 0 0,0-1 0 0 0,1 1 0 0 0,-1-1 1 0 0,0 1-1 0 0,1-1 0 0 0,-1 0 0 0 0,1 1 0 0 0,0 0 0 0 0,14-4 5115 0 0,14-13-4573 0 0,-1-1-1 0 0,46-37 1 0 0,63-62 817 0 0,-51 42-708 0 0,79-63 22 0 0,6 8 1 0 0,199-113-1 0 0,33 21-677 0 0,-380 210 0 0 0,-3 0 0 0 0,-2 3 0 0 0,-1-2 0 0 0,2 1 0 0 0,0-2 0 0 0,-9 0-33 0 0,-8 9-239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23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519 124 13117 0 0,'4'-5'-138'0'0,"0"1"1"0"0,0-1-1 0 0,0 0 0 0 0,-1 0 1 0 0,0 0-1 0 0,0 0 0 0 0,0-1 0 0 0,2-6 1 0 0,-4 8 109 0 0,-4-2-24 0 0,-12-21 22 0 0,6 18-4 0 0,1 5 21 0 0,3 1 1 0 0,0 0 0 0 0,-1 0 1 0 0,1 1-1 0 0,0 0 1 0 0,-1 0-1 0 0,0 0 1 0 0,0 1-1 0 0,1 0 0 0 0,-1 0 1 0 0,0 0-1 0 0,-10 1 1 0 0,-7 2 20 0 0,0 1 1 0 0,1 1-1 0 0,-1 0 1 0 0,1 2-1 0 0,0 1 1 0 0,1 1-1 0 0,-1 1 1 0 0,-30 17-1 0 0,33-14 12 0 0,0 1-1 0 0,1 1 1 0 0,0 1-1 0 0,1 1 1 0 0,1 0-1 0 0,1 1 1 0 0,0 0 0 0 0,1 2-1 0 0,-16 26 1 0 0,26-38-8 0 0,0 1-1 0 0,0 0 1 0 0,1 0 0 0 0,0 0 0 0 0,0 0-1 0 0,1 1 1 0 0,0-1 0 0 0,0 1 0 0 0,1-1-1 0 0,0 1 1 0 0,1 0 0 0 0,-1-1 0 0 0,2 1-1 0 0,-1 0 1 0 0,2 0 0 0 0,-1-1 0 0 0,1 1-1 0 0,0-1 1 0 0,1 1 0 0 0,-1-1 0 0 0,2 0-1 0 0,-1 0 1 0 0,1 0 0 0 0,1-1 0 0 0,-1 1-1 0 0,1-1 1 0 0,7 7 0 0 0,-6-6 30 0 0,1-1 1 0 0,0 0-1 0 0,0 0 1 0 0,1-1 0 0 0,0 0-1 0 0,0 0 1 0 0,0-1-1 0 0,1 0 1 0 0,0 0-1 0 0,0-1 1 0 0,0 0-1 0 0,0 0 1 0 0,1-1 0 0 0,-1-1-1 0 0,1 0 1 0 0,0 0-1 0 0,0-1 1 0 0,15 1-1 0 0,-14-3 52 0 0,1 0-1 0 0,-1 0 0 0 0,1-1 0 0 0,-1-1 1 0 0,0 0-1 0 0,1 0 0 0 0,-1-1 1 0 0,-1 0-1 0 0,1-1 0 0 0,-1-1 1 0 0,0 1-1 0 0,0-2 0 0 0,0 1 0 0 0,-1-1 1 0 0,15-15-1 0 0,-6 4 67 0 0,-2 0-1 0 0,0-2 0 0 0,-1 0 1 0 0,-1 0-1 0 0,-1-2 1 0 0,17-35-1 0 0,-23 42-91 0 0,-1-1-1 0 0,-1 1 0 0 0,0-1 0 0 0,-1 0 0 0 0,-1 0 0 0 0,-1 0 0 0 0,0-1 0 0 0,-1 1 0 0 0,0 0 0 0 0,-2-1 0 0 0,-2-21 0 0 0,1 32-115 0 0,0 0 0 0 0,0 1-1 0 0,0-1 1 0 0,0 1 0 0 0,-1 0-1 0 0,0-1 1 0 0,0 1 0 0 0,-1 1 0 0 0,1-1-1 0 0,-1 0 1 0 0,0 1 0 0 0,0 0-1 0 0,0 0 1 0 0,-6-4 0 0 0,8 6-40 0 0,1 1 0 0 0,-1 0 0 0 0,1 0-1 0 0,-1 0 1 0 0,1 1 0 0 0,-1-1 0 0 0,0 0 0 0 0,1 1 0 0 0,-1-1 0 0 0,0 1 0 0 0,0-1 0 0 0,1 1 0 0 0,-1 0 0 0 0,0 0 0 0 0,-3 0-1 0 0,0-1-249 0 0,4 1 169 0 0,-1-1-1 0 0,1 1 1 0 0,-1 0 0 0 0,0-1-1 0 0,1 1 1 0 0,-1 0 0 0 0,1 0 0 0 0,-1 0-1 0 0,0 0 1 0 0,1 0 0 0 0,-1 1-1 0 0,0-1 1 0 0,1 0 0 0 0,-1 1-1 0 0,1-1 1 0 0,-1 1 0 0 0,1 0-1 0 0,-3 1 1 0 0,0 0-470 0 0,-7 4-1667 0 0,-9 16-449 0 0,11 4-561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2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144 235 7441 0 0,'-4'-1'-144'0'0,"-50"-6"37"0"0,52 7 115 0 0,0 0-1 0 0,0 0 1 0 0,0 0 0 0 0,0 0-1 0 0,0 1 1 0 0,0-1 0 0 0,0 1 0 0 0,1 0-1 0 0,-1-1 1 0 0,0 1 0 0 0,0 0-1 0 0,-2 2 1 0 0,0-1 11 0 0,1-1-9 0 0,1 0 0 0 0,-1 0-1 0 0,1 0 1 0 0,0 1-1 0 0,0-1 1 0 0,0 1 0 0 0,0-1-1 0 0,0 1 1 0 0,0 0-1 0 0,0 0 1 0 0,1 0 0 0 0,-1 0-1 0 0,1 0 1 0 0,-1 0-1 0 0,1 1 1 0 0,-2 3 0 0 0,1-2 23 0 0,-2 4 5 0 0,1 0 0 0 0,0 0 1 0 0,1 0-1 0 0,0 1 0 0 0,0-1 0 0 0,1 1 1 0 0,0-1-1 0 0,0 17 0 0 0,2-15 23 0 0,0 1 0 0 0,0-1 0 0 0,1 0 0 0 0,0 0 0 0 0,1 0 0 0 0,1 0 0 0 0,-1-1 0 0 0,1 1 0 0 0,1-1 0 0 0,0 0 0 0 0,0 0 0 0 0,1 0 0 0 0,0-1 0 0 0,11 12 0 0 0,-7-9 84 0 0,0 0 0 0 0,1-1 0 0 0,1-1 0 0 0,0 0 0 0 0,0 0 0 0 0,1-1 0 0 0,0-1 0 0 0,0 0-1 0 0,15 6 1 0 0,-21-11-35 0 0,0 0-1 0 0,1 0 0 0 0,-1 0 1 0 0,0-1-1 0 0,1 0 0 0 0,-1 0 1 0 0,1-1-1 0 0,-1 0 0 0 0,0 0 1 0 0,1-1-1 0 0,-1 0 0 0 0,1 0 1 0 0,-1-1-1 0 0,0 0 1 0 0,0 0-1 0 0,0-1 0 0 0,0 0 1 0 0,0 0-1 0 0,-1 0 0 0 0,1-1 1 0 0,-1 0-1 0 0,0 0 0 0 0,0-1 1 0 0,0 0-1 0 0,-1 0 0 0 0,1 0 1 0 0,8-12-1 0 0,-6 6 13 0 0,0-1 0 0 0,-1 1 0 0 0,0-1-1 0 0,-1 0 1 0 0,0-1 0 0 0,-1 0 0 0 0,0 0 0 0 0,-1 0-1 0 0,0 0 1 0 0,-2-1 0 0 0,1 1 0 0 0,-2-1 0 0 0,1 0 0 0 0,-2-20-1 0 0,-2 6 51 0 0,-2 0-1 0 0,0 1 0 0 0,-2 0 0 0 0,-12-35 0 0 0,13 49-212 0 0,0-1 0 0 0,-1 1 0 0 0,-1 0 0 0 0,0 0 0 0 0,0 1 0 0 0,-2 0 0 0 0,1 0 0 0 0,-2 1 0 0 0,1 0 0 0 0,-13-10 0 0 0,18 18-310 0 0,-1 0-1 0 0,1 0 1 0 0,-1 1-1 0 0,0-1 1 0 0,0 1-1 0 0,0 0 1 0 0,0 1-1 0 0,-1-1 1 0 0,1 1-1 0 0,0 0 1 0 0,-1 0-1 0 0,1 1 1 0 0,-1 0-1 0 0,1 0 1 0 0,0 0-1 0 0,-1 0 1 0 0,1 1-1 0 0,-1 0 1 0 0,-9 3-1 0 0,11-3 26 0 0,0 1 0 0 0,-1 0 0 0 0,1 0 0 0 0,0 0 0 0 0,0 0 0 0 0,0 1 0 0 0,1 0 0 0 0,-1 0 0 0 0,1 0 0 0 0,-1 0 0 0 0,1 0 0 0 0,-4 5 0 0 0,-21 27-2058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2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148 321 5745 0 0,'-16'15'-81'0'0,"1"1"0"0"0,1 1 1 0 0,0 0-1 0 0,2 1 1 0 0,-18 31-1 0 0,22-34 195 0 0,1 0 0 0 0,1 0-1 0 0,0 1 1 0 0,1 0 0 0 0,1 0 0 0 0,0 1-1 0 0,-3 32 1 0 0,7-39-5 0 0,1 1-1 0 0,0 0 1 0 0,1 0-1 0 0,0-1 0 0 0,0 1 1 0 0,1-1-1 0 0,1 0 1 0 0,0 0-1 0 0,0 0 1 0 0,1 0-1 0 0,0-1 0 0 0,0 0 1 0 0,1 0-1 0 0,1 0 1 0 0,-1 0-1 0 0,1-1 1 0 0,9 8-1 0 0,-4-5 67 0 0,0 0-1 0 0,1-1 1 0 0,0 0-1 0 0,1-1 1 0 0,0-1-1 0 0,0 0 1 0 0,1-1-1 0 0,0 0 1 0 0,0-2-1 0 0,27 8 1 0 0,-24-10 13 0 0,1-1 1 0 0,0 0 0 0 0,0-2-1 0 0,0 0 1 0 0,-1-1-1 0 0,1-1 1 0 0,0 0-1 0 0,-1-2 1 0 0,0 0-1 0 0,1-1 1 0 0,-1-1-1 0 0,-1 0 1 0 0,0-2-1 0 0,21-11 1 0 0,-20 9-15 0 0,-1-1 1 0 0,0 0-1 0 0,-1-1 1 0 0,0-1-1 0 0,-1 0 1 0 0,0-2-1 0 0,-2 1 1 0 0,1-2 0 0 0,-2 0-1 0 0,0 0 1 0 0,-1-1-1 0 0,0 0 1 0 0,7-20-1 0 0,-12 22-69 0 0,-2 0 0 0 0,0 0 1 0 0,0-1-1 0 0,-1 1 0 0 0,-1-1 0 0 0,-1 0 0 0 0,0 0 0 0 0,-1 0 0 0 0,-1 0 1 0 0,0 1-1 0 0,-1-1 0 0 0,-1 0 0 0 0,-1 1 0 0 0,0-1 0 0 0,-11-26 0 0 0,4 15-93 0 0,-2 1 0 0 0,0 1 0 0 0,-2 0 0 0 0,0 1 0 0 0,-2 1 0 0 0,-1 0 0 0 0,-38-37 0 0 0,42 47-274 0 0,0 1 0 0 0,-1 1 0 0 0,0 0 0 0 0,-1 1 0 0 0,0 1 0 0 0,0 0 0 0 0,-29-10 0 0 0,29 14-423 0 0,-1 0 1 0 0,1 1-1 0 0,-1 1 0 0 0,0 0 1 0 0,0 1-1 0 0,0 1 0 0 0,0 1 1 0 0,0 1-1 0 0,0 0 0 0 0,0 1 1 0 0,0 0-1 0 0,1 2 0 0 0,-28 8 0 0 0,-30 18-2869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5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2440 0 0,'0'0'884'0'0,"11"-5"-755"0"0,34-14-16 0 0,-34 14 59 0 0,-5 5-82 0 0,18 0 0 0 0,-18 0 120 0 0,-1-1-98 0 0,16 1 4 0 0,-16 0 268 0 0,2 0-237 0 0,-1 1-416 0 0,27 2 1193 0 0,-12-5-3431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5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697 62 6333 0 0,'-11'-6'70'0'0,"0"1"0"0"0,-1 0 0 0 0,1 1 0 0 0,-1 0 1 0 0,0 1-1 0 0,-1 1 0 0 0,1 0 0 0 0,-13-1 1 0 0,8 3 77 0 0,0 0 1 0 0,1 1 0 0 0,-1 1-1 0 0,0 1 1 0 0,1 1-1 0 0,-1 0 1 0 0,1 0 0 0 0,0 2-1 0 0,-24 12 1 0 0,19-7 51 0 0,0 2 0 0 0,1 0-1 0 0,1 1 1 0 0,0 1 0 0 0,1 1 0 0 0,-20 22 0 0 0,12-7 81 0 0,1 1 1 0 0,1 1-1 0 0,2 1 1 0 0,2 2-1 0 0,1-1 1 0 0,1 2-1 0 0,-23 73 1 0 0,32-78-59 0 0,0 0 0 0 0,3 0 0 0 0,0 1 0 0 0,2-1 0 0 0,2 1 0 0 0,1 0 0 0 0,5 55-1 0 0,-2-70-146 0 0,1 0 0 0 0,1 0 0 0 0,1-1 0 0 0,0 1 0 0 0,1-1-1 0 0,1 0 1 0 0,1 0 0 0 0,0-1 0 0 0,1 0 0 0 0,1-1 0 0 0,1 0-1 0 0,0 0 1 0 0,0-1 0 0 0,2 0 0 0 0,16 14 0 0 0,-4-9 5 0 0,1-1 0 0 0,1-1 1 0 0,0-1-1 0 0,1-1 1 0 0,1-2-1 0 0,0-1 0 0 0,1-1 1 0 0,0-1-1 0 0,1-2 0 0 0,40 6 1 0 0,-5-5 58 0 0,-1-3 0 0 0,1-3 0 0 0,129-11 0 0 0,-122 0 4 0 0,109-25 0 0 0,-142 22-71 0 0,-1-1 0 0 0,0-2-1 0 0,-1-1 1 0 0,48-28 0 0 0,-63 28 18 0 0,0-1 1 0 0,0-1 0 0 0,-2-1 0 0 0,0-1 0 0 0,-1-1-1 0 0,-1-1 1 0 0,-1 0 0 0 0,-1-1 0 0 0,-1-1 0 0 0,-1-1-1 0 0,0 0 1 0 0,12-32 0 0 0,-23 43 6 0 0,0 0 1 0 0,-1 0-1 0 0,0-1 1 0 0,-1 1-1 0 0,-1-1 1 0 0,0 1-1 0 0,-1-1 1 0 0,0 1-1 0 0,-1-1 1 0 0,-4-23-1 0 0,-2 7 117 0 0,0-1 0 0 0,-3 1 0 0 0,-18-43 1 0 0,-46-76 470 0 0,44 89-292 0 0,-2 2 0 0 0,-55-74 0 0 0,72 109-308 0 0,10 15-113 0 0,0 1 0 0 0,0 0 0 0 0,-1 0 1 0 0,0 1-1 0 0,0 0 0 0 0,0 0 0 0 0,-1 0 0 0 0,0 0 0 0 0,0 1 0 0 0,0 1 0 0 0,-1-1 0 0 0,1 1 0 0 0,-1 0 0 0 0,0 1 0 0 0,-1 0 0 0 0,1 0 0 0 0,-18-3 0 0 0,6 4-892 0 0,-39 0-1 0 0,40 3-402 0 0,-1 0 0 0 0,1 2 0 0 0,0 0-1 0 0,0 1 1 0 0,-23 8 0 0 0,-36 15-4451 0 0,44-14 1362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57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43 3888 0 0,'0'0'-72'0'0,"-5"-3"72"0"0,-12-9 56 0 0,12 9 180 0 0,2 0 175 0 0,-3-6-719 0 0,5 9 378 0 0,1 0-1 0 0,0 0 1 0 0,0 0-1 0 0,0-1 1 0 0,0 1-1 0 0,0 0 0 0 0,0 0 1 0 0,0 0-1 0 0,0 0 1 0 0,0-1-1 0 0,0 1 1 0 0,0 0-1 0 0,0 0 0 0 0,0 0 1 0 0,0-1-1 0 0,0 1 1 0 0,0 0-1 0 0,1 0 0 0 0,-1 0 1 0 0,0 0-1 0 0,0-1 1 0 0,0 1-1 0 0,0 0 1 0 0,0 0-1 0 0,0 0 0 0 0,0 0 1 0 0,1 0-1 0 0,-1-1 1 0 0,0 1-1 0 0,0 0 1 0 0,0 0-1 0 0,0 0 0 0 0,0 0 1 0 0,1 0-1 0 0,-1 0 1 0 0,0 0-1 0 0,0 0 1 0 0,0 0-1 0 0,0 0 0 0 0,1 0 1 0 0,-1-1-1 0 0,0 1 1 0 0,0 0-1 0 0,0 0 1 0 0,1 0-1 0 0,-1 0 0 0 0,0 0 1 0 0,0 0-1 0 0,1 1 1 0 0,37-7 74 0 0,-28 5 13 0 0,-4 2 0 0 0,827 82 2520 0 0,-112-27-1658 0 0,17 1-89 0 0,326 29 627 0 0,482 35 779 0 0,-1145-87-1964 0 0,1208 82 1631 0 0,-801-72-1244 0 0,-374-17-391 0 0,64 1-12 0 0,-183-14-136 0 0,266 5 163 0 0,-193-8-171 0 0,154 2 65 0 0,135 5-2 0 0,-228 2-121 0 0,719-15 177 0 0,-311-55-197 0 0,-620 34-103 0 0,203-16 41 0 0,456-26 345 0 0,59 40-89 0 0,148-47 40 0 0,-958 48 378 0 0,-1-7 1 0 0,149-45 0 0 0,-267 63-634 0 0,-22 5-51 0 0,1 0-13 0 0,14-5-11 0 0,-14 5-9 0 0,17-7-483 0 0,-14 3-105 0 0,-7 2-456 0 0,-10-1-4699 0 0,-202-30-4635 0 0,90 16 4045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7:59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10797 0 0,'0'0'-779'0'0,"7"-1"69"0"0,16-2 94 0 0,1 0 0 0 0,0 2 0 0 0,-1 1-1 0 0,41 4 1 0 0,-34-2 592 0 0,946 80 1693 0 0,47 4-215 0 0,357 18 131 0 0,-163 19-545 0 0,-18 88-332 0 0,-9 63 298 0 0,173 49 526 0 0,-243-59-316 0 0,-334-56-617 0 0,-125-30-223 0 0,-309-82-198 0 0,-124-32-64 0 0,83 21 30 0 0,363 94 45 0 0,-167-45-82 0 0,-21-5-12 0 0,3 13-15 0 0,-212-58-41 0 0,540 143 33 0 0,-601-168-36 0 0,950 214 273 0 0,-766-191 1261 0 0,-361-74-1112 0 0,62 4 0 0 0,-16-2-87 0 0,-61-10-286 0 0,-20 0-51 0 0,0 0-28 0 0,5 1 503 0 0,-4-3-2101 0 0,-45-20-6452 0 0,3 4 5097 0 0,-72-21 0 0 0,-1 3-1909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0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9137 0 0,'0'0'-434'0'0,"3"-3"-630"0"0,-3 2 1061 0 0,0 1 0 0 0,0-1 0 0 0,1 0 0 0 0,-1 1-1 0 0,0-1 1 0 0,0 1 0 0 0,1-1 0 0 0,-1 0-1 0 0,1 1 1 0 0,-1-1 0 0 0,0 1 0 0 0,1-1 0 0 0,-1 1-1 0 0,1 0 1 0 0,-1-1 0 0 0,1 1 0 0 0,-1-1 0 0 0,1 1-1 0 0,0 0 1 0 0,-1-1 0 0 0,1 1 0 0 0,0 0 0 0 0,-1 0-1 0 0,1-1 1 0 0,-1 1 0 0 0,1 0 0 0 0,0 0 0 0 0,-1 0-1 0 0,1 0 1 0 0,0 0 0 0 0,-1 0 0 0 0,1 0 0 0 0,0 0-1 0 0,-1 0 1 0 0,1 0 0 0 0,1 1 0 0 0,331 113 1634 0 0,138 43-601 0 0,-181-66-490 0 0,111 33 134 0 0,-86-38-196 0 0,319 71 319 0 0,1 0-154 0 0,-493-119-521 0 0,735 205 438 0 0,-435-94-347 0 0,-233-75-155 0 0,64 32 12 0 0,-118-43-31 0 0,708 299 140 0 0,-502-207-134 0 0,73 25 27 0 0,-313-126-36 0 0,330 142 93 0 0,255 39 505 0 0,-680-227-594 0 0,841 235 542 0 0,165 50-279 0 0,-514-148-17 0 0,28 9-68 0 0,-355-96-152 0 0,210 67 28 0 0,525 190 287 0 0,-399-136-279 0 0,281 99 57 0 0,50 92-20 0 0,-389-156-125 0 0,-333-154 4 0 0,487 203 29 0 0,70 17 77 0 0,-550-221-98 0 0,375 164 82 0 0,193 76 324 0 0,-630-268-359 0 0,314 110 885 0 0,-265-98-136 0 0,-73-23-471 0 0,-53-19-471 0 0,-15-6-9109 0 0,-95-45 3656 0 0,36 19 1537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2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7157 0 0,'0'0'-446'0'0,"6"9"-1635"0"0,45 65 2055 0 0,-12-4 59 0 0,-8-17 98 0 0,-29-48-73 0 0,0-2-32 0 0,14 31 108 0 0,-15-31-83 0 0,-3 16-2649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 3064 0 0,'0'0'-56'0'0,"-3"-2"22"0"0,-27-26 272 0 0,27 24 31 0 0,7 16-300 0 0,129 325 396 0 0,-35-101-185 0 0,211 485 454 0 0,-84-207-172 0 0,-87-160-157 0 0,89 406 218 0 0,-132-280-305 0 0,-82-411-192 0 0,148 951 315 0 0,-66-380-160 0 0,84 141-17 0 0,-115-559-130 0 0,108 413 65 0 0,-86-309-60 0 0,-63-257-21 0 0,3-1 0 0 0,55 104 0 0 0,-44-110 27 0 0,-21-38 323 0 0,-2 1-1 0 0,23 52 1 0 0,-36-73-138 0 0,5 6 153 0 0,-5-8-864 0 0,-7-10-2500 0 0,-24-42 1163 0 0,4 4 118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28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4412 0 0,'0'0'-334'0'0,"-2"15"61"0"0,-1 17 145 0 0,2 0 0 0 0,1 0-1 0 0,5 46 1 0 0,10 5 213 0 0,4 1-1 0 0,4-2 0 0 0,3-1 0 0 0,42 89 0 0 0,171 301 492 0 0,-199-397-533 0 0,68 114 328 0 0,225 298 1 0 0,198 121 339 0 0,-166-245-322 0 0,12 13 28 0 0,-19 20 19 0 0,-133-117-184 0 0,301 334 478 0 0,-415-500-518 0 0,115 112 372 0 0,-204-201-484 0 0,11 7 54 0 0,-4-1 43 0 0,-27-27-187 0 0,-16-10-2322 0 0,-48-35 21 0 0,-1-7-517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8:2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6269 0 0,'0'0'-228'0'0,"-3"-2"56"0"0,64 75 854 0 0,622 604 376 0 0,-64-137-483 0 0,-294-252-331 0 0,-164-145-131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41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21 9201 0 0,'-1'-17'51'0'0,"0"14"40"0"0,-6 12-104 0 0,-11 23 31 0 0,0 1 0 0 0,2 1 0 0 0,-18 59 0 0 0,13-38 5 0 0,-90 260 326 0 0,76-205 81 0 0,5 1 0 0 0,-29 221 0 0 0,51-264-80 0 0,1 70-1 0 0,7-109-177 0 0,2 1-1 0 0,1 0 1 0 0,1-1-1 0 0,15 56 0 0 0,-16-75-157 0 0,1-1 0 0 0,0 0 0 0 0,0 0-1 0 0,1 0 1 0 0,0 0 0 0 0,1-1 0 0 0,-1 0-1 0 0,2 0 1 0 0,7 8 0 0 0,-10-12-109 0 0,1 0 0 0 0,0 0-1 0 0,0 0 1 0 0,0-1 0 0 0,0 0 0 0 0,0 0-1 0 0,1 0 1 0 0,-1 0 0 0 0,1-1 0 0 0,0 0 0 0 0,0 0-1 0 0,0-1 1 0 0,0 1 0 0 0,12 0 0 0 0,-16-2 13 0 0,1 0 0 0 0,-1 0 1 0 0,1 0-1 0 0,-1-1 1 0 0,0 1-1 0 0,1-1 0 0 0,-1 1 1 0 0,1-1-1 0 0,-1 0 0 0 0,0 0 1 0 0,1 0-1 0 0,-1 0 0 0 0,0 0 1 0 0,3-2-1 0 0,1-1-147 0 0,-2 2 1 0 0,-1-1 0 0 0,0 0 0 0 0,1 1 0 0 0,-1-1 0 0 0,0 0 0 0 0,0-1 0 0 0,-1 1 0 0 0,1 0 0 0 0,-1-1-1 0 0,0 0 1 0 0,1 1 0 0 0,-2-1 0 0 0,1 0 0 0 0,0 0 0 0 0,-1 0 0 0 0,0 0 0 0 0,0-1 0 0 0,0 1 0 0 0,0 0 0 0 0,-1 0 0 0 0,1 0 0 0 0,-2-7-1 0 0,2-20-2545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2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9105 0 0,'0'0'-479'0'0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1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 7237 0 0,'0'0'5646'0'0,"-10"-1"-5560"0"0,-1 0-16 0 0,-26-1 1878 0 0,38 7-1762 0 0,0 17-10 0 0,-1-16 2479 0 0,-1-2-2637 0 0,-3 10 0 0 0,3-10 234 0 0,4 1-281 0 0,24 42 45 0 0,-1 2 0 0 0,19 56 0 0 0,7 12-9 0 0,96 165 35 0 0,15 30 16 0 0,61 180 13 0 0,148 296 187 0 0,-271-587-208 0 0,29 52 28 0 0,225 396 161 0 0,-176-243-164 0 0,-133-292-67 0 0,25 71 36 0 0,24 60 17 0 0,48 104-10 0 0,-7-15 16 0 0,-52-133-33 0 0,80 176 26 0 0,-38-107-7 0 0,30 60 20 0 0,166 332 114 0 0,250 436 128 0 0,-461-903-247 0 0,-34-54-1 0 0,34 68 5 0 0,25 28-2 0 0,-39-74-38 0 0,371 612 172 0 0,-404-680-177 0 0,204 277 104 0 0,29-29 543 0 0,-161-184 128 0 0,-15-17-96 0 0,-63-72-213 0 0,17 19 86 0 0,-18-18-196 0 0,-33-43-124 0 0,-22-25-204 0 0,-3-27-1688 0 0,-2 0 696 0 0,0 0 0 0 0,-2 1 0 0 0,-1-1 0 0 0,-14-37 0 0 0,12 34 189 0 0,-153-546-9033 0 0,111 318 3720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3:03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1 845 3528 0 0,'0'0'5484'0'0,"1"5"-5006"0"0,5 19 5083 0 0,3-31-5093 0 0,10-11 58 0 0,0 0-1 0 0,31-41 0 0 0,38-65 668 0 0,53-111 772 0 0,-113 181-1434 0 0,-11 18-273 0 0,-15 32-202 0 0,0 1-19 0 0,7-10-20 0 0,-6 9-30 0 0,-8 18-261 0 0,2-2 271 0 0,-56 201-71 0 0,46-159 48 0 0,9-35 25 0 0,-9 57 24 0 0,12-53-78 0 0,0-1 1 0 0,2 1-1 0 0,1-1 0 0 0,0 1 1 0 0,2-1-1 0 0,8 29 0 0 0,-6-29-36 0 0,-5-17 77 0 0,0 0 0 0 0,0-1 0 0 0,1 0 0 0 0,0 1-1 0 0,0-1 1 0 0,0 0 0 0 0,0 0 0 0 0,1 1 0 0 0,-1-2 0 0 0,1 1 0 0 0,0 0 0 0 0,7 5 0 0 0,-2-6-6 0 0,-3-1 13 0 0,-4-2 5 0 0,1 1 1 0 0,0-1-1 0 0,-1 1 0 0 0,1-1 0 0 0,-1 0 1 0 0,1 1-1 0 0,0-1 0 0 0,0 0 0 0 0,-1 0 0 0 0,1 0 1 0 0,0-1-1 0 0,-1 1 0 0 0,1 0 0 0 0,0-1 1 0 0,-1 1-1 0 0,1-1 0 0 0,-1 1 0 0 0,3-2 1 0 0,22-11 1 0 0,-1 0 0 0 0,0-2 1 0 0,-1-1-1 0 0,-1 0 1 0 0,0-2-1 0 0,-1-1 1 0 0,30-33-1 0 0,9-19-9 0 0,54-78-1 0 0,-79 96 5 0 0,49-99 0 0 0,12-61-5 0 0,-94 206 10 0 0,-1-1-3 0 0,-1 4 3 0 0,-1 1 0 0 0,0 0 0 0 0,1 0 0 0 0,-1 0 0 0 0,1 0 0 0 0,0 0 0 0 0,0 0 0 0 0,0 0 0 0 0,1 0 0 0 0,-1 1 0 0 0,1-1 0 0 0,1-3 0 0 0,2-11-22 0 0,-3 0 5 0 0,-2 13-6 0 0,-1-2-45 0 0,-7-46-160 0 0,7 47 170 0 0,-10 13-328 0 0,-31 24 337 0 0,38-29 38 0 0,1 0 0 0 0,1 1 0 0 0,-1-1 0 0 0,0 1 0 0 0,1 0 0 0 0,0 0 0 0 0,0-1 0 0 0,0 1 0 0 0,0 1 0 0 0,1-1 0 0 0,-2 6 0 0 0,0-1 6 0 0,-6 17-47 0 0,2 0-1 0 0,0 1 0 0 0,2 0 0 0 0,0 0 0 0 0,0 46 1 0 0,5-10-17 0 0,11 82 1 0 0,2-69 29 0 0,3-1-1 0 0,36 106 1 0 0,-40-152 28 0 0,-6-14 6 0 0,-1 0 0 0 0,0 0 0 0 0,3 16 0 0 0,-4-22 3 0 0,3 43-2 0 0,-7-49 5 0 0,0 1 1 0 0,0-1-1 0 0,-1 1 0 0 0,1-1 1 0 0,-1 0-1 0 0,0 0 1 0 0,0 1-1 0 0,0-1 0 0 0,0 0 1 0 0,0 0-1 0 0,-1 0 1 0 0,0 0-1 0 0,1 0 1 0 0,-1 0-1 0 0,0 0 0 0 0,0-1 1 0 0,-1 1-1 0 0,1-1 1 0 0,0 1-1 0 0,-1-1 1 0 0,0 0-1 0 0,-4 3 0 0 0,-5 3-65 0 0,0-1 0 0 0,0 0 0 0 0,-1-1 0 0 0,0 0 0 0 0,0-1 0 0 0,0 0 0 0 0,-1-1 0 0 0,1-1 0 0 0,-1 0 0 0 0,0-1 0 0 0,-26 1 0 0 0,8-2-726 0 0,-1-2 1 0 0,1-1-1 0 0,0-2 1 0 0,-34-8 0 0 0,26 1-972 0 0,0-1 1 0 0,2-2 0 0 0,-1-1-1 0 0,-55-33 1 0 0,35 12-1331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16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716 38 10853 0 0,'0'0'-776'0'0,"0"11"-2672"0"0,-45 560 2249 0 0,32-452 1190 0 0,-61 499 572 0 0,-56 589 1064 0 0,105-891-1199 0 0,-52 757 1020 0 0,-16 1052 1238 0 0,71-1455-2026 0 0,-46 444 560 0 0,-36 7-184 0 0,94-1017-939 0 0,3-34-45 0 0,-23 285 132 0 0,16 389 124 0 0,10-251-195 0 0,7-83 622 0 0,32-97 356 0 0,-7-102-660 0 0,-17-62-253 0 0,-8-120-64 0 0,1 0 0 0 0,2 0-1 0 0,11 32 1 0 0,-15-57-83 0 0,0 0 0 0 0,0 0-1 0 0,0 0 1 0 0,1 0 0 0 0,0-1 0 0 0,-1 1 0 0 0,7 5 0 0 0,-2-1 46 0 0,-3-4-43 0 0,-1-1 0 0 0,0 1 0 0 0,1-1 0 0 0,0 0 0 0 0,0 0 0 0 0,0-1 0 0 0,0 1 0 0 0,0-1 0 0 0,1 0 0 0 0,-1 0 0 0 0,0 0 0 0 0,9 2-1 0 0,3-1 58 0 0,0 0-1 0 0,20 1 0 0 0,-23-3-31 0 0,65 5 207 0 0,103-7-1 0 0,79-19-2 0 0,-177 12-182 0 0,267-35 171 0 0,273-54 35 0 0,-418 57-224 0 0,130-33 713 0 0,-242 46 127 0 0,-78 22-819 0 0,0-1 0 0 0,0-1 0 0 0,-1 0 1 0 0,0-1-1 0 0,0-1 0 0 0,-1 0 0 0 0,0-1 0 0 0,0 0 0 0 0,-1-1 0 0 0,-1 0 0 0 0,0-1 0 0 0,18-24 1 0 0,-19 21-58 0 0,24-35 101 0 0,33-64-1 0 0,-35 48 66 0 0,-2-2 0 0 0,-3-1 0 0 0,29-119 0 0 0,-39 116-81 0 0,17-90 86 0 0,2-133 89 0 0,-3-455-1 0 0,-34 584-237 0 0,-7-436 117 0 0,-28-2 18 0 0,-75-1112 266 0 0,124 194-402 0 0,105 519-88 0 0,-92 829-3 0 0,6-337 0 0 0,-59-171-56 0 0,14 480 82 0 0,-32-338-79 0 0,28 415 48 0 0,-5 2 0 0 0,-50-160-1 0 0,35 173-10 0 0,-100-205 1 0 0,-231-344-128 0 0,204 361 106 0 0,121 217 11 0 0,25 48 26 0 0,17 30 20 0 0,1 3 2 0 0,0 0 20 0 0,-1 0 0 0 0,1 0 1 0 0,0 0-1 0 0,-1 0 0 0 0,1 0 0 0 0,0-1 0 0 0,-1 1 0 0 0,1 0 1 0 0,0 0-1 0 0,-1 0 0 0 0,1 0 0 0 0,0 0 0 0 0,0-1 0 0 0,-1 1 0 0 0,1 0 1 0 0,0 0-1 0 0,0 0 0 0 0,-1-1 0 0 0,1 1 0 0 0,0 0 0 0 0,0 0 0 0 0,0-1 1 0 0,-1 1-1 0 0,1 0 0 0 0,0 0 0 0 0,0-1 0 0 0,0 1 0 0 0,-1-1 0 0 0,1 0-10 0 0,0 0 0 0 0,-1 0 0 0 0,1 1-1 0 0,-1-1 1 0 0,0 0 0 0 0,1 0 0 0 0,-1 0-1 0 0,0 1 1 0 0,1-1 0 0 0,-1 0 0 0 0,0 1-1 0 0,0-1 1 0 0,0 1 0 0 0,1-1 0 0 0,-1 1 0 0 0,0-1-1 0 0,-2 0 1 0 0,-5-1-3 0 0,1 0-1 0 0,-1 1 1 0 0,0 0-1 0 0,0 0 1 0 0,-10 0-1 0 0,-546 48-102 0 0,304-24-330 0 0,-288 49-5255 0 0,488-57 2977 0 0,1 2-1 0 0,1 3 1 0 0,-82 41 0 0 0,119-51 1569 0 0,-55 23-4241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35 117 10077 0 0,'-26'4'449'0'0,"18"-2"725"0"0,17-2 3022 0 0,326-22-2755 0 0,-67 2-781 0 0,155-16-1966 0 0,-384 29-247 0 0,37-10 0 0 0,-21 4-3271 0 0,-50 11 1782 0 0,7-4-821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7725 0 0,'-13'6'62'0'0,"1"0"0"0"0,-20 15 0 0 0,29-18 677 0 0,16 3-501 0 0,16 6-131 0 0,1-1 0 0 0,0-2 0 0 0,1-1 0 0 0,49 7 0 0 0,146 7 274 0 0,-163-17-711 0 0,0-3 0 0 0,0-2 0 0 0,110-16 0 0 0,-64-4-3494 0 0,-66 9 1020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75 4904 0 0,'-3'-5'708'0'0,"-6"-15"-43"0"0,6 15-41 0 0,2 1-26 0 0,-2-4-611 0 0,3 7 72 0 0,-1 1 0 0 0,1 0 0 0 0,0 0 0 0 0,0-1 0 0 0,0 1 0 0 0,0 0 0 0 0,0 0 0 0 0,-1 0 0 0 0,1-1 0 0 0,0 1 0 0 0,0 0 0 0 0,0 0 0 0 0,0 0 0 0 0,-1 0-1 0 0,1 0 1 0 0,0 0 0 0 0,0-1 0 0 0,-1 1 0 0 0,1 0 0 0 0,0 0 0 0 0,0 0 0 0 0,-1 0 0 0 0,1 0 0 0 0,0 0 0 0 0,0 0 0 0 0,0 0 0 0 0,-1 0 0 0 0,1 0 0 0 0,0 0 0 0 0,0 0 0 0 0,-1 0 0 0 0,1 0 0 0 0,0 0 0 0 0,0 0 0 0 0,-1 0 0 0 0,1 0 0 0 0,0 1 0 0 0,0-1 0 0 0,-1 0 0 0 0,1 0 0 0 0,0 0 0 0 0,0 0 0 0 0,0 0 0 0 0,0 1 0 0 0,-1-1-1 0 0,1 0 1 0 0,0 0 0 0 0,0 0 0 0 0,0 0 0 0 0,0 1 0 0 0,-1-1 0 0 0,1 0 0 0 0,0 0 0 0 0,0 1 0 0 0,0-1 0 0 0,0 0 0 0 0,0 0 0 0 0,0 1 0 0 0,0-1 0 0 0,0 0 0 0 0,0 0 0 0 0,0 0 0 0 0,0 1 0 0 0,0-1 0 0 0,0 0 0 0 0,0 0 0 0 0,0 1 0 0 0,-16 45 118 0 0,2 1 0 0 0,-15 86 0 0 0,-30 398 2437 0 0,58-527 854 0 0,38-162-2380 0 0,10-9-199 0 0,74-171 0 0 0,-65 223-819 0 0,-55 115-76 0 0,-1-1-1 0 0,1 0 1 0 0,-1 0 0 0 0,1 0 0 0 0,0 0 0 0 0,-1 1 0 0 0,1-1 0 0 0,0 0 0 0 0,0 0 0 0 0,-1 1 0 0 0,1-1 0 0 0,0 1 0 0 0,0-1 0 0 0,0 1 0 0 0,0-1 0 0 0,0 1 0 0 0,0 0-1 0 0,1-1 1 0 0,-2 1-1 0 0,1 0 0 0 0,-1 0 0 0 0,0 0 0 0 0,1 0-1 0 0,-1 0 1 0 0,0 0 0 0 0,0-1 0 0 0,1 1 0 0 0,-1 0-1 0 0,0 0 1 0 0,0 0 0 0 0,1 0 0 0 0,-1 0 0 0 0,0 0 0 0 0,0-1-1 0 0,1 1 1 0 0,-1 0 0 0 0,0 0 0 0 0,0 0 0 0 0,0-1-1 0 0,1 1 1 0 0,-1 0 0 0 0,0 0 0 0 0,0-1 0 0 0,0 1-1 0 0,0 0 1 0 0,0 0 0 0 0,0-1 0 0 0,1 1 0 0 0,-1 0-1 0 0,0-1 1 0 0,8 7-77 0 0,0-1 62 0 0,-4-3 13 0 0,0 0 0 0 0,-1 1 0 0 0,1-1 0 0 0,-1 1 0 0 0,1 0 0 0 0,-1 0 0 0 0,0 0 0 0 0,0 1 0 0 0,-1-1 1 0 0,1 1-1 0 0,-1-1 0 0 0,1 1 0 0 0,2 5 0 0 0,16 46-103 0 0,-2 1 1 0 0,-2 0-1 0 0,13 82 0 0 0,4 8 30 0 0,-21-96 53 0 0,-13-47 42 0 0,8-9-16 0 0,-2 2 3 0 0,-1 1-1 0 0,-1 0 0 0 0,1-1-1 0 0,-1 1 1 0 0,0-1 0 0 0,0 0 0 0 0,0-1 0 0 0,0 1 0 0 0,-1 0-1 0 0,0-1 1 0 0,3-6 0 0 0,31-60 1 0 0,49-142 1 0 0,-33 65-41 0 0,-51 145 12 0 0,-1-1 0 0 0,1 1-1 0 0,-1 0 1 0 0,1-1 0 0 0,0 1-1 0 0,0 0 1 0 0,1 0 0 0 0,3-4-1 0 0,-3 4 49 0 0,-1 0-59 0 0,-1 16-77 0 0,1 2 108 0 0,-1-7-1 0 0,0 1-1 0 0,0-1 1 0 0,-1 1-1 0 0,-2 13 0 0 0,0 101 16 0 0,0-64-1003 0 0,2-1 0 0 0,11 79 1 0 0,1-48-4581 0 0,-12-87 5347 0 0,0-1 1 0 0,0 0-1 0 0,1 0 1 0 0,-1 0-1 0 0,0 0 1 0 0,1 0-1 0 0,-1 0 1 0 0,1 0-1 0 0,-1 0 1 0 0,1 0-1 0 0,-1 0 1 0 0,1 0-1 0 0,0 0 1 0 0,-1 0-1 0 0,1 0 1 0 0,0 0-1 0 0,0-1 1 0 0,0 1-1 0 0,-1 0 0 0 0,1 0 1 0 0,0-1-1 0 0,0 1 1 0 0,0-1-1 0 0,0 1 1 0 0,0-1-1 0 0,2 1 1 0 0,17 4-2579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1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43 6689 0 0,'1'-5'52'0'0,"2"-13"50"0"0,-3 13 19 0 0,4-9 30 0 0,-4 15 150 0 0,-2 5 148 0 0,-2 10-434 0 0,1-8-5 0 0,1 0 0 0 0,0 0 0 0 0,1 0-1 0 0,0 0 1 0 0,0 1 0 0 0,1 7 0 0 0,0-1 29 0 0,0 0 1 0 0,1 0 0 0 0,0 0-1 0 0,2-1 1 0 0,0 1-1 0 0,0 0 1 0 0,1-1 0 0 0,12 26-1 0 0,-13-32 10 0 0,1-1-1 0 0,1 0 1 0 0,-1 0-1 0 0,1 0 1 0 0,0 0-1 0 0,1 0 1 0 0,-1-1-1 0 0,1 0 1 0 0,1-1 0 0 0,-1 1-1 0 0,1-1 1 0 0,0 0-1 0 0,0-1 1 0 0,0 1-1 0 0,1-2 1 0 0,0 1-1 0 0,-1-1 1 0 0,12 3 0 0 0,-12-4 30 0 0,0-1 1 0 0,0 0-1 0 0,0 0 1 0 0,0-1-1 0 0,0 0 1 0 0,1 0-1 0 0,-1-1 1 0 0,0 0-1 0 0,0 0 1 0 0,0-1-1 0 0,0 0 1 0 0,0 0-1 0 0,8-4 1 0 0,-9 3 5 0 0,0 0 1 0 0,-1-1-1 0 0,1 0 1 0 0,-1 0-1 0 0,0 0 1 0 0,0-1-1 0 0,0 1 1 0 0,-1-1-1 0 0,1 0 1 0 0,-1-1-1 0 0,-1 1 1 0 0,1-1-1 0 0,-1 0 1 0 0,0 1-1 0 0,0-2 1 0 0,3-8-1 0 0,-6 3 137 0 0,-2 5-182 0 0,1-1 0 0 0,-2 1 0 0 0,1 0 0 0 0,-1 0 0 0 0,0 0 0 0 0,0 1 0 0 0,0-1 0 0 0,-1 1 0 0 0,0-1 0 0 0,-1 1 0 0 0,1 1 0 0 0,-1-1 0 0 0,0 0 0 0 0,-1 1 0 0 0,-8-7 0 0 0,-2 2-15 0 0,-1 1-1 0 0,0 0 0 0 0,-1 1 0 0 0,0 1 0 0 0,-27-7 0 0 0,-94-15-4277 0 0,100 22 835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7313 0 0,'4'-1'-34'0'0,"14"-3"40"0"0,-14 3 296 0 0,2 1-193 0 0,18 1-16 0 0,-18-1-3 0 0,-2 5-6 0 0,7 8-1 0 0,-1 1 1 0 0,0 1-1 0 0,-2 0 1 0 0,13 28-1 0 0,24 76 216 0 0,-12-31-125 0 0,60 116 1319 0 0,-90-200-953 0 0,-2-3 49 0 0,-1-1-551 0 0,1 1-1 0 0,-1-1 0 0 0,1 1 0 0 0,-1-1 0 0 0,1 1 0 0 0,0-1 0 0 0,-1 0 0 0 0,1 1 0 0 0,-1-1 0 0 0,1 0 0 0 0,0 0 0 0 0,-1 1 0 0 0,1-1 1 0 0,0 0-1 0 0,-1 0 0 0 0,1 0 0 0 0,0 0 0 0 0,-1 0 0 0 0,1 0 0 0 0,0 0 0 0 0,0 0 0 0 0,-1 0 0 0 0,1 0 0 0 0,0 0 0 0 0,-1-1 0 0 0,1 1 0 0 0,0 0 1 0 0,-1 0-1 0 0,1-1 0 0 0,-1 1 0 0 0,1 0 0 0 0,0-1 0 0 0,-1 1 0 0 0,1-1 0 0 0,-1 1 0 0 0,1-1 0 0 0,17-24 302 0 0,-2 0 1 0 0,-1-1-1 0 0,0-1 0 0 0,10-30 0 0 0,42-128 941 0 0,-60 164-1138 0 0,23-58 269 0 0,-26 63-763 0 0,0 0-2504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20 258 7513 0 0,'21'-7'84'0'0,"-16"5"685"0"0,-4 2-734 0 0,1 0-1 0 0,0 0 0 0 0,-1 1 1 0 0,1-1-1 0 0,-1-1 1 0 0,1 1-1 0 0,0 0 0 0 0,-1 0 1 0 0,1-1-1 0 0,-1 1 1 0 0,1-1-1 0 0,2 0 0 0 0,-3 0 28 0 0,4 1 788 0 0,-3 4-691 0 0,0-1-130 0 0,0 0 1 0 0,-1 0-1 0 0,1 0 1 0 0,-1 1-1 0 0,0-1 1 0 0,0 1-1 0 0,0-1 1 0 0,-1 0 0 0 0,1 1-1 0 0,-1-1 1 0 0,0 1-1 0 0,0 0 1 0 0,0-1-1 0 0,0 1 1 0 0,0-1 0 0 0,-1 1-1 0 0,-1 5 1 0 0,-59 308 473 0 0,37-179-4600 0 0,23-135 1817 0 0</inkml:trace>
  <inkml:trace contextRef="#ctx0" brushRef="#br0" timeOffset="1">197 45 6205 0 0,'3'-26'-284'0'0,"-17"8"-1585"0"0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2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194 239 4284 0 0,'7'-1'186'0'0,"-1"0"-1"0"0,1 0 0 0 0,-1 0 0 0 0,1-1 0 0 0,-1 0 1 0 0,0 0-1 0 0,0-1 0 0 0,0 0 0 0 0,0 0 0 0 0,0 0 1 0 0,0-1-1 0 0,8-7 0 0 0,-7 5 168 0 0,0-1-1 0 0,0 0 1 0 0,0 0 0 0 0,-1-1-1 0 0,0 0 1 0 0,-1 0 0 0 0,0 0 0 0 0,0-1-1 0 0,-1 0 1 0 0,0 0 0 0 0,3-11-1 0 0,-6 19-302 0 0,0-1 1 0 0,-1 0-1 0 0,1 1 0 0 0,-1-1 0 0 0,0 0 0 0 0,1 0 0 0 0,-1 1 1 0 0,0-1-1 0 0,0 0 0 0 0,0 0 0 0 0,0 1 0 0 0,0-1 0 0 0,-1-2 1 0 0,0-2 75 0 0,1 5-94 0 0,0 0-1 0 0,0-1 1 0 0,0 1 0 0 0,0 0-1 0 0,0-1 1 0 0,0 1 0 0 0,-1 0 0 0 0,1-1-1 0 0,0 1 1 0 0,-1 0 0 0 0,1-1-1 0 0,-1 1 1 0 0,0 0 0 0 0,1 0-1 0 0,-1 0 1 0 0,0-1 0 0 0,-1 0-1 0 0,0-2 65 0 0,1 3-71 0 0,1 0 0 0 0,-1 0 0 0 0,0-1 0 0 0,1 1 0 0 0,-1 0 0 0 0,0 0 0 0 0,0 0 0 0 0,0-1 0 0 0,0 1 0 0 0,0 0-1 0 0,0 1 1 0 0,0-1 0 0 0,0 0 0 0 0,0 0 0 0 0,0 0 0 0 0,-1 0 0 0 0,-1 0 0 0 0,0-1 49 0 0,2 1-53 0 0,-1 0 1 0 0,1 0-1 0 0,-1 0 1 0 0,1 0-1 0 0,-1 0 1 0 0,0 0-1 0 0,1 0 1 0 0,-1 0-1 0 0,0 1 1 0 0,0-1-1 0 0,1 1 1 0 0,-1-1-1 0 0,0 1 1 0 0,0 0-1 0 0,0 0 1 0 0,-2 0-1 0 0,-3-1 40 0 0,-5 0-23 0 0,1 0 0 0 0,0 1 1 0 0,-1 0-1 0 0,1 1 0 0 0,-1 0 0 0 0,1 1 0 0 0,-1 0 1 0 0,1 0-1 0 0,0 2 0 0 0,0-1 0 0 0,1 1 1 0 0,-1 1-1 0 0,1 0 0 0 0,0 0 0 0 0,0 1 0 0 0,0 1 1 0 0,1-1-1 0 0,0 2 0 0 0,0-1 0 0 0,1 1 0 0 0,0 0 1 0 0,0 1-1 0 0,1 0 0 0 0,0 0 0 0 0,1 1 1 0 0,0-1-1 0 0,-6 13 0 0 0,10-16-24 0 0,1-2-5 0 0,-1-1 0 0 0,1 0 0 0 0,0 0 0 0 0,0 1 0 0 0,1-1 0 0 0,-1 1 0 0 0,1-1 0 0 0,0 1 0 0 0,0-1 0 0 0,0 1 0 0 0,0-1 0 0 0,0 1 0 0 0,1-1 0 0 0,-1 1 0 0 0,3 4 0 0 0,1 6-11 0 0,1-1 0 0 0,0 0-1 0 0,1 0 1 0 0,1-1 0 0 0,0 0 0 0 0,0 0-1 0 0,1-1 1 0 0,1 1 0 0 0,0-2 0 0 0,0 1 0 0 0,12 8-1 0 0,-6-7-166 0 0,0-1-1 0 0,1-1 1 0 0,1 0-1 0 0,0-1 1 0 0,0-1 0 0 0,0-1-1 0 0,1 0 1 0 0,0-1-1 0 0,35 6 1 0 0,-13-6-1800 0 0,1-2 1 0 0,0-2 0 0 0,62-4 0 0 0,-55-3-1178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4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65 105 6777 0 0,'-5'-1'259'0'0,"-14"-2"12"0"0,14 2 1539 0 0,-1 1-1440 0 0,-18 1-10 0 0,18-1 2063 0 0,23-2-2202 0 0,279-30 268 0 0,-284 30-598 0 0,201-26-1643 0 0,-74-3-5178 0 0,-120 26 4597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4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37 187 5717 0 0,'-34'41'755'0'0,"32"-38"2028"0"0,29 1-2185 0 0,-23-4-548 0 0,1 1 0 0 0,-1-1 0 0 0,0 1-1 0 0,0-1 1 0 0,0 0 0 0 0,0-1 0 0 0,1 1 0 0 0,-1-1-1 0 0,0 0 1 0 0,4-1 0 0 0,177-34-487 0 0,199-64-1 0 0,-145 27-5013 0 0,-159 51 3232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31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26 320 4992 0 0,'0'0'2533'0'0,"-4"-4"-2011"0"0,-14-12-41 0 0,14 11 919 0 0,18 0-1134 0 0,-11 3-245 0 0,15-5 66 0 0,-1 0 1 0 0,1 1 0 0 0,0 1-1 0 0,30-4 1 0 0,282-20 606 0 0,129-16 252 0 0,-334 23 20 0 0,-124 22-946 0 0,1 0-1 0 0,-1-1 0 0 0,1 1 0 0 0,-1 0 1 0 0,0-1-1 0 0,1 1 0 0 0,-1-1 1 0 0,0 1-1 0 0,1-1 0 0 0,-1 0 1 0 0,0 0-1 0 0,0 1 0 0 0,0-1 1 0 0,1 0-1 0 0,-1 0 0 0 0,1-2 1 0 0,1 0 33 0 0,-2 2-40 0 0,0 0 0 0 0,0 1 0 0 0,0-1 0 0 0,-1 0 0 0 0,1 0 0 0 0,0 0 0 0 0,-1 0 0 0 0,1 0 0 0 0,0 0 0 0 0,-1 0 0 0 0,1 0 0 0 0,-1 0 0 0 0,0 0 0 0 0,1-2 0 0 0,3-3 234 0 0,-8-2-191 0 0,-12-22-9 0 0,15 28-43 0 0,1 1 0 0 0,-1-1 0 0 0,0 0 0 0 0,0 1 0 0 0,0-1 0 0 0,0 1 0 0 0,0-1-1 0 0,0 1 1 0 0,-1 0 0 0 0,1 0 0 0 0,0-1 0 0 0,-1 1 0 0 0,1 0 0 0 0,-1 0 0 0 0,1 0 0 0 0,-1 0 0 0 0,1 0 0 0 0,-4 0 0 0 0,0-2 10 0 0,-14-6 19 0 0,1 0-1 0 0,-1 2 0 0 0,0 0 1 0 0,-1 1-1 0 0,1 0 0 0 0,-25-2 1 0 0,38 7-32 0 0,2 0-5 0 0,-1 1 1 0 0,0 0-1 0 0,0-1 1 0 0,0 2 0 0 0,0-1-1 0 0,0 0 1 0 0,1 1-1 0 0,-1 0 1 0 0,0 0 0 0 0,0 1-1 0 0,1-1 1 0 0,-1 1-1 0 0,1 0 1 0 0,-1 0 0 0 0,1 0-1 0 0,0 1 1 0 0,-4 3-1 0 0,2-1 1 0 0,1 0 0 0 0,0 0-1 0 0,0 1 1 0 0,0 0-1 0 0,1 0 1 0 0,0 0 0 0 0,0 1-1 0 0,-4 9 1 0 0,-18 55-11 0 0,0 29 11 0 0,4 1 0 0 0,-16 196 0 0 0,25 210 40 0 0,13-496-171 0 0,0 1 1 0 0,0-1-1 0 0,1 1 1 0 0,0-1-1 0 0,1 1 1 0 0,1-1-1 0 0,0 0 1 0 0,0 1-1 0 0,9 18 1 0 0,-10-28-1015 0 0,10 8-1868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3:0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7205 0 0,'2'-25'584'0'0,"-2"-4"-408"0"0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47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243 137 5853 0 0,'0'-5'298'0'0,"-3"-14"1066"0"0,1 1-1 0 0,-8-25 1 0 0,8 39-786 0 0,-8-16 1638 0 0,8 16-1869 0 0,-7-11 360 0 0,2 6 659 0 0,7 9-1340 0 0,0 0-1 0 0,0 0 0 0 0,-1 0 0 0 0,1 0 1 0 0,0 0-1 0 0,0 0 0 0 0,0 0 0 0 0,0 0 1 0 0,0 0-1 0 0,0 0 0 0 0,0 0 0 0 0,-1 0 1 0 0,1 0-1 0 0,0 0 0 0 0,0 0 0 0 0,0 0 1 0 0,0 0-1 0 0,0 0 0 0 0,0 0 0 0 0,-1 0 1 0 0,1 1-1 0 0,0-1 0 0 0,0 0 0 0 0,0 0 1 0 0,0 0-1 0 0,0 0 0 0 0,0 0 1 0 0,0 0-1 0 0,0 0 0 0 0,0 0 0 0 0,-1 0 1 0 0,1 0-1 0 0,0 1 0 0 0,0-1 0 0 0,0 0 1 0 0,0 0-1 0 0,0 0 0 0 0,0 0 0 0 0,0 0 1 0 0,0 0-1 0 0,0 1 0 0 0,0-1 0 0 0,0 0 1 0 0,0 0-1 0 0,0 0 0 0 0,0 0 0 0 0,0 0 1 0 0,0 0-1 0 0,0 0 0 0 0,0 1 0 0 0,0-1 1 0 0,0 0-1 0 0,0 0 0 0 0,0 0 0 0 0,0 0 1 0 0,0 0-1 0 0,0 0 0 0 0,0 1 0 0 0,0-1 1 0 0,1 0-1 0 0,-1 20-24 0 0,1 1-3 0 0,-2 1 0 0 0,-5 39 0 0 0,-18 171 3 0 0,11-91-186 0 0,11-123 164 0 0,-3 32-1548 0 0,-20 87 1 0 0,21-123 756 0 0,0 0 0 0 0,-1-1 0 0 0,0 1 0 0 0,-1-1 0 0 0,-1 0 0 0 0,0-1 0 0 0,-1 1 0 0 0,0-2 0 0 0,-1 1 0 0 0,-20 20 0 0 0,2-10-2050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47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76 7709 0 0,'0'0'982'0'0,"-2"-3"-442"0"0,-2-3-673 0 0,3-2 1541 0 0,5 4 2705 0 0,6-2-4505 0 0,0 1 0 0 0,0 0-1 0 0,1 1 1 0 0,0 1 0 0 0,-1-1 0 0 0,1 2-1 0 0,16-3 1 0 0,-22 5-275 0 0,0-1-1 0 0,0 0 0 0 0,0 0 1 0 0,-1 0-1 0 0,10-4 1 0 0,12-2-1918 0 0,0 2-450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48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6477 0 0,'49'26'-192'0'0,"-21"-22"-12"0"0,15-3 60 0 0,-16-2 96 0 0,40-6-56 0 0,-22 3 52 0 0,4 2 4 0 0,13-6-28 0 0,0 0-293 0 0,3 3-643 0 0,0-3-428 0 0,22 0 508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2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223 163 6429 0 0,'0'0'820'0'0,"2"-4"-249"0"0,1-1-310 0 0,-1 1 0 0 0,0-1-1 0 0,0 0 1 0 0,0 0 0 0 0,-1 0-1 0 0,0 0 1 0 0,0 0 0 0 0,0 0 0 0 0,0 0-1 0 0,-1 0 1 0 0,0 0 0 0 0,0-1 0 0 0,0 1-1 0 0,-1 0 1 0 0,-1-7 0 0 0,-5-6 183 0 0,5 13 15 0 0,-3-15 456 0 0,4 17-112 0 0,1 2-783 0 0,0 1-1 0 0,0-1 0 0 0,0 1 0 0 0,-1-1 1 0 0,1 1-1 0 0,0-1 0 0 0,0 1 1 0 0,0-1-1 0 0,0 1 0 0 0,-1-1 1 0 0,1 1-1 0 0,0-1 0 0 0,0 1 0 0 0,-1-1 1 0 0,1 1-1 0 0,0 0 0 0 0,-1-1 1 0 0,1 1-1 0 0,0 0 0 0 0,-1-1 0 0 0,1 1 1 0 0,-1 0-1 0 0,1 0 0 0 0,-1-1 1 0 0,0 1 13 0 0,1-1 1 0 0,-1 1 0 0 0,1 0 0 0 0,-1 0 0 0 0,1-1 0 0 0,0 1 0 0 0,-1 0 0 0 0,1-1 0 0 0,0 1 0 0 0,-1 0 0 0 0,1-1 0 0 0,0 1-1 0 0,-1-1 1 0 0,1 1 0 0 0,0-1 0 0 0,0 1 0 0 0,-1 0 0 0 0,1-1 0 0 0,0 1 0 0 0,0-1 0 0 0,0 1 0 0 0,0-1 0 0 0,0 1 0 0 0,0-2-1 0 0,-5 2 137 0 0,-17-4 141 0 0,16 9-172 0 0,-7 4-69 0 0,1 1 0 0 0,1 0 0 0 0,-1 1 0 0 0,2 1 0 0 0,0 0 0 0 0,0 0 0 0 0,1 1 0 0 0,-11 20 0 0 0,9-12-8 0 0,1 1 0 0 0,1 1 0 0 0,1-1 0 0 0,1 1 1 0 0,-5 30-1 0 0,7-25-26 0 0,2 1 1 0 0,0-1 0 0 0,2 1 0 0 0,1 0 0 0 0,2-1 0 0 0,0 1 0 0 0,2-1-1 0 0,1 1 1 0 0,2-1 0 0 0,10 30 0 0 0,-4-29-6 0 0,0-2 1 0 0,2 1-1 0 0,1-2 1 0 0,1 0-1 0 0,1-1 1 0 0,2 0-1 0 0,0-2 1 0 0,2 0-1 0 0,0-2 1 0 0,1 0-1 0 0,1-2 1 0 0,1 0-1 0 0,1-2 1 0 0,0-1-1 0 0,2 0 1 0 0,-1-3-1 0 0,47 17 1 0 0,-61-26-12 0 0,0 0 0 0 0,0-1 0 0 0,0 0 1 0 0,1-2-1 0 0,-1 1 0 0 0,1-2 0 0 0,-1 1 0 0 0,0-2 1 0 0,1 0-1 0 0,-1-1 0 0 0,0 0 0 0 0,1-1 1 0 0,-1 0-1 0 0,-1-1 0 0 0,1 0 0 0 0,0-1 1 0 0,-1-1-1 0 0,0 0 0 0 0,-1-1 0 0 0,1 0 0 0 0,-1 0 1 0 0,0-1-1 0 0,-1-1 0 0 0,0 0 0 0 0,0 0 1 0 0,12-17-1 0 0,-9 10 28 0 0,-1-2 0 0 0,0 0 0 0 0,-2 0 0 0 0,0-1 0 0 0,-1 0 0 0 0,0-1 0 0 0,-2 0 1 0 0,-1 0-1 0 0,0-1 0 0 0,-1 0 0 0 0,-1 0 0 0 0,-2 0 0 0 0,0 0 0 0 0,-1 0 0 0 0,0-1 0 0 0,-2 1 0 0 0,-1 0 0 0 0,-1 0 1 0 0,0 0-1 0 0,-2 0 0 0 0,-7-23 0 0 0,2 19 15 0 0,-1 1 0 0 0,-1 0 1 0 0,-1 1-1 0 0,-2 0 0 0 0,0 1 1 0 0,-1 0-1 0 0,-1 2 0 0 0,0 0 0 0 0,-2 0 1 0 0,-1 2-1 0 0,0 0 0 0 0,-1 2 1 0 0,-1 0-1 0 0,-33-17 0 0 0,39 24-236 0 0,0 1 0 0 0,-1 1 1 0 0,0 0-1 0 0,0 1 0 0 0,0 1 0 0 0,-1 1 0 0 0,0 0 0 0 0,0 1 0 0 0,0 1 0 0 0,0 1 0 0 0,0 1 1 0 0,0 0-1 0 0,-1 2 0 0 0,1 0 0 0 0,0 0 0 0 0,0 2 0 0 0,1 0 0 0 0,-1 1 0 0 0,1 1 0 0 0,0 1 0 0 0,-31 17 1 0 0,34-16-1016 0 0,2 0 0 0 0,-1 1 0 0 0,1 0 1 0 0,0 1-1 0 0,1 1 0 0 0,0 0 0 0 0,1 0 1 0 0,-17 25-1 0 0,6-5-3554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2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 82 9553 0 0,'-1'-4'56'0'0,"0"0"-1"0"0,0 0 1 0 0,0 0 0 0 0,-1 0 0 0 0,1 1-1 0 0,-1-1 1 0 0,0 0 0 0 0,-1 1 0 0 0,1 0 0 0 0,0-1-1 0 0,-1 1 1 0 0,0 0 0 0 0,1 0 0 0 0,-1 0-1 0 0,-1 1 1 0 0,-5-5 0 0 0,-35-5 821 0 0,31 15-585 0 0,-8 9-130 0 0,1 1 0 0 0,0 1 1 0 0,0 1-1 0 0,2 1 0 0 0,0 0 1 0 0,1 1-1 0 0,0 1 0 0 0,-16 23 1 0 0,3 0 92 0 0,2 2 0 0 0,1 1 1 0 0,-21 49-1 0 0,34-63-108 0 0,1 1-1 0 0,2 0 1 0 0,1 1 0 0 0,1 0 0 0 0,2 0-1 0 0,1 1 1 0 0,-2 46 0 0 0,8-61-88 0 0,0-1 1 0 0,1 0 0 0 0,1 0 0 0 0,1 0 0 0 0,0 0-1 0 0,1-1 1 0 0,1 1 0 0 0,0-1 0 0 0,2 0 0 0 0,-1 0-1 0 0,2-1 1 0 0,0 0 0 0 0,1 0 0 0 0,1-1 0 0 0,0 0-1 0 0,12 13 1 0 0,-1-7 11 0 0,-1-1-1 0 0,2-1 0 0 0,1-1 1 0 0,0-1-1 0 0,1-1 0 0 0,1-1 1 0 0,0-1-1 0 0,1-1 1 0 0,0-1-1 0 0,1-2 0 0 0,0 0 1 0 0,0-2-1 0 0,54 7 1 0 0,-57-11-35 0 0,0-1 1 0 0,-1-2-1 0 0,1 0 1 0 0,0-1 0 0 0,0-1-1 0 0,0-2 1 0 0,-1 0 0 0 0,0-1-1 0 0,0-2 1 0 0,0 0-1 0 0,0-2 1 0 0,-1 0 0 0 0,-1-1-1 0 0,0-1 1 0 0,0-2 0 0 0,33-25-1 0 0,-30 17 24 0 0,-2-1-1 0 0,0 0 0 0 0,-1-2 0 0 0,-1-1 0 0 0,-2 0 1 0 0,0-2-1 0 0,-2 0 0 0 0,-1 0 0 0 0,-1-2 0 0 0,14-40 1 0 0,-20 43 49 0 0,-1 0 1 0 0,-1-1 0 0 0,-1 0 0 0 0,-1 0-1 0 0,-2 0 1 0 0,0 0 0 0 0,-2-1 0 0 0,-1 1-1 0 0,-1 0 1 0 0,-2 0 0 0 0,0 0 0 0 0,-12-36-1 0 0,8 36 18 0 0,-2 0-1 0 0,-1 1 1 0 0,0 0-1 0 0,-2 1 1 0 0,-32-45-1 0 0,36 57-84 0 0,-1 1-1 0 0,0 1 0 0 0,-1 0 0 0 0,0 1 0 0 0,-1 0 0 0 0,0 0 1 0 0,-1 1-1 0 0,0 1 0 0 0,0 0 0 0 0,0 1 0 0 0,-1 1 0 0 0,-27-10 1 0 0,19 10-247 0 0,0 2 1 0 0,-1 0 0 0 0,1 1 0 0 0,-1 1 0 0 0,1 1 0 0 0,-1 1 0 0 0,0 1-1 0 0,1 0 1 0 0,-30 8 0 0 0,31-5-939 0 0,1 2 0 0 0,-1 1 0 0 0,1 0 0 0 0,1 1 0 0 0,0 2 0 0 0,0 0 0 0 0,0 0 0 0 0,2 2 0 0 0,-1 0 0 0 0,-16 16 0 0 0,2 4-3709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30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68 10217 0 0,'0'0'79'0'0,"-3"-4"78"0"0,-13-19 1831 0 0,6 33-1605 0 0,3-4-293 0 0,-1 2 0 0 0,1-1 1 0 0,1 1-1 0 0,0 0 0 0 0,0 0 0 0 0,0 1 1 0 0,1 0-1 0 0,0 0 0 0 0,1 0 0 0 0,0 0 1 0 0,1 1-1 0 0,-3 9 0 0 0,1 5 100 0 0,1-1 0 0 0,1 1 0 0 0,2 0 0 0 0,0 0 0 0 0,1 0-1 0 0,1 0 1 0 0,2 0 0 0 0,10 45 0 0 0,-7-50-102 0 0,0 1 0 0 0,2-1 0 0 0,0-1 0 0 0,1 1 0 0 0,1-2 0 0 0,1 1 1 0 0,0-1-1 0 0,1-1 0 0 0,1 0 0 0 0,27 26 0 0 0,-20-23 37 0 0,1 0 1 0 0,1-2 0 0 0,0 0-1 0 0,1-2 1 0 0,1 0 0 0 0,0-2-1 0 0,1 0 1 0 0,0-2-1 0 0,39 12 1 0 0,-7-18 448 0 0,-42-9-245 0 0,-5 0-222 0 0,0-1-1 0 0,0-1 0 0 0,0 1 1 0 0,-1-1-1 0 0,0-1 0 0 0,0 0 1 0 0,0 0-1 0 0,-1-1 0 0 0,0 0 1 0 0,-1 0-1 0 0,0 0 1 0 0,0-1-1 0 0,7-13 0 0 0,-5 4 0 0 0,-1-1 1 0 0,0 1-1 0 0,-1-1 0 0 0,-2 0 0 0 0,0 0 1 0 0,-1-1-1 0 0,0 0 0 0 0,-2 0 0 0 0,0 0 1 0 0,-2 0-1 0 0,0 0 0 0 0,-1 1 0 0 0,-1-1 1 0 0,-1 0-1 0 0,0 0 0 0 0,-8-19 0 0 0,6 21-63 0 0,-1 0-1 0 0,0 1 0 0 0,-1 0 0 0 0,-2 0 0 0 0,1 1 1 0 0,-2 0-1 0 0,0 0 0 0 0,-1 1 0 0 0,-1 0 0 0 0,0 1 1 0 0,-1 1-1 0 0,0 0 0 0 0,-1 0 0 0 0,0 2 1 0 0,-30-19-1 0 0,16 15-73 0 0,0 1 0 0 0,0 2 0 0 0,-2 1 1 0 0,1 1-1 0 0,-1 1 0 0 0,0 2 0 0 0,-43-4 0 0 0,48 8-632 0 0,1 1 0 0 0,-1 2-1 0 0,1 0 1 0 0,-1 2-1 0 0,1 1 1 0 0,0 0-1 0 0,0 2 1 0 0,0 1 0 0 0,-44 17-1 0 0,42-11-611 0 0,2 1 0 0 0,0 1 0 0 0,0 1 0 0 0,1 1 0 0 0,1 1 0 0 0,-28 28 0 0 0,-1 12-3868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30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25 10609 0 0,'-4'-3'57'0'0,"0"0"1"0"0,0 0-1 0 0,-1 1 0 0 0,1-1 1 0 0,-1 1-1 0 0,1 1 1 0 0,-1-1-1 0 0,0 1 0 0 0,0-1 1 0 0,0 1-1 0 0,0 1 0 0 0,0-1 1 0 0,0 1-1 0 0,0 0 0 0 0,0 0 1 0 0,0 0-1 0 0,0 0 0 0 0,0 1 1 0 0,0 0-1 0 0,0 0 1 0 0,0 1-1 0 0,0-1 0 0 0,1 1 1 0 0,-1 0-1 0 0,1 0 0 0 0,-1 1 1 0 0,1-1-1 0 0,-8 7 0 0 0,-2 5 71 0 0,0 0-1 0 0,1 1 0 0 0,1 0 1 0 0,0 1-1 0 0,1 1 0 0 0,1 0 0 0 0,0 0 1 0 0,2 1-1 0 0,-11 31 0 0 0,13-34-5 0 0,2 1 0 0 0,0 0 0 0 0,1 0 0 0 0,0 1 0 0 0,1-1 0 0 0,1 1 0 0 0,1-1 0 0 0,0 1 0 0 0,1-1 0 0 0,1 1 0 0 0,1-1 0 0 0,5 19 0 0 0,-2-18-30 0 0,0 0-1 0 0,1-1 0 0 0,1 1 0 0 0,1-2 0 0 0,0 1 0 0 0,1-1 0 0 0,1-1 0 0 0,0 0 0 0 0,1 0 1 0 0,0-1-1 0 0,1-1 0 0 0,1 0 0 0 0,0 0 0 0 0,0-2 0 0 0,1 0 0 0 0,23 12 0 0 0,-17-12 35 0 0,1-1 0 0 0,0 0 0 0 0,1-2 0 0 0,0-1 0 0 0,0 0-1 0 0,0-2 1 0 0,0-1 0 0 0,1 0 0 0 0,-1-2 0 0 0,1-1 0 0 0,0-1 0 0 0,28-4-1 0 0,-8-2 245 0 0,-1-1 0 0 0,63-22-1 0 0,-88 24-153 0 0,0-1-1 0 0,-1-1 1 0 0,0-1-1 0 0,0-1 0 0 0,-1 0 1 0 0,0-1-1 0 0,-1 0 1 0 0,20-20-1 0 0,-32 28-160 0 0,0-1-1 0 0,1 1 1 0 0,-1-1-1 0 0,-1 0 1 0 0,1 0 0 0 0,-1 0-1 0 0,1 0 1 0 0,-1-1 0 0 0,-1 1-1 0 0,1-1 1 0 0,0 1-1 0 0,-1-1 1 0 0,0 1 0 0 0,0-1-1 0 0,-1 0 1 0 0,1-8 0 0 0,-1 6-5 0 0,-1 0 0 0 0,0 0 1 0 0,-1 0-1 0 0,0 1 0 0 0,0-1 1 0 0,0 0-1 0 0,0 1 0 0 0,-1 0 1 0 0,-1 0-1 0 0,-5-9 0 0 0,-1 0 3 0 0,-1 1 1 0 0,-1 1-1 0 0,0 0 0 0 0,0 1 0 0 0,-2 0 0 0 0,1 1 0 0 0,-1 0 0 0 0,-18-9 0 0 0,9 8-5 0 0,0 0 0 0 0,-1 2 0 0 0,-1 1 0 0 0,1 1-1 0 0,-48-9 1 0 0,31 10-552 0 0,0 3 0 0 0,-78 1 0 0 0,70 6-1921 0 0,-75 15 1 0 0,-44 22-7305 0 0,127-26 4064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3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190 125 10769 0 0,'6'-24'31'0'0,"-6"15"273"0"0,-8 14 990 0 0,-9 15-1185 0 0,1 1 0 0 0,2 1-1 0 0,0 0 1 0 0,-12 26-1 0 0,5 2 165 0 0,2 0 0 0 0,2 1-1 0 0,-12 59 1 0 0,24-82-88 0 0,1 0 0 0 0,0 1 0 0 0,3-1 0 0 0,0 1 0 0 0,2-1 1 0 0,1 1-1 0 0,9 45 0 0 0,-9-64-85 0 0,1 0 0 0 0,0 0-1 0 0,0 0 1 0 0,1-1 0 0 0,1 1 0 0 0,0-1 0 0 0,0 0 0 0 0,0 0 0 0 0,1-1 0 0 0,14 16 0 0 0,-13-18-13 0 0,0-1 0 0 0,-1 1 0 0 0,2-1 1 0 0,-1-1-1 0 0,1 1 0 0 0,-1-1 0 0 0,1 0 1 0 0,1-1-1 0 0,-1 0 0 0 0,0 0 0 0 0,1-1 0 0 0,17 3 1 0 0,-9-4 17 0 0,1 0 0 0 0,0-1 0 0 0,0-1 0 0 0,-1-1 0 0 0,1-1 0 0 0,-1 0 0 0 0,0-1 0 0 0,1-1 0 0 0,-2 0 0 0 0,1-1 0 0 0,-1-1 0 0 0,0-1 0 0 0,0-1 0 0 0,21-14 0 0 0,-12 5 26 0 0,-1 0-1 0 0,0-2 1 0 0,-2-1 0 0 0,0 0-1 0 0,-2-2 1 0 0,0 0 0 0 0,25-41 0 0 0,-30 39 44 0 0,-1 0 1 0 0,-1-1 0 0 0,-1-1-1 0 0,-2 0 1 0 0,14-53 0 0 0,-21 64-89 0 0,0 0 1 0 0,-1 0-1 0 0,-1 0 1 0 0,0 0-1 0 0,-1 0 1 0 0,-1-1-1 0 0,-1 1 1 0 0,0 0-1 0 0,-1 1 1 0 0,0-1-1 0 0,-2 0 1 0 0,-6-16-1 0 0,4 16-30 0 0,0 0-1 0 0,-2 0 1 0 0,0 1 0 0 0,0 0-1 0 0,-2 1 1 0 0,0 0 0 0 0,0 0-1 0 0,-15-12 1 0 0,16 17-134 0 0,0 2 0 0 0,0-1 0 0 0,-1 2 1 0 0,1-1-1 0 0,-2 1 0 0 0,1 1 0 0 0,-1 0 0 0 0,0 1 0 0 0,0 0 0 0 0,0 1 0 0 0,0 0 1 0 0,-15-1-1 0 0,3 2-810 0 0,-1 1 0 0 0,1 1 0 0 0,0 1 0 0 0,0 1 0 0 0,-43 10 0 0 0,7 4-3600 0 0,-57 23 1 0 0,69-19-1432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33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290 100 11501 0 0,'2'-24'-25'0'0,"-2"20"38"0"0,0-1 45 0 0,0-15 43 0 0,0 15 528 0 0,0 0-361 0 0,-4-12 14 0 0,4 12 632 0 0,-4 3-825 0 0,-10-8-18 0 0,10 7 55 0 0,-6 9-74 0 0,-2 1-38 0 0,1 0-1 0 0,0 0 1 0 0,0 2 0 0 0,0-1-1 0 0,1 1 1 0 0,0 1-1 0 0,-12 15 1 0 0,1 7 9 0 0,1 1 1 0 0,2 0-1 0 0,1 1 0 0 0,2 2 1 0 0,1-1-1 0 0,2 1 0 0 0,1 1 1 0 0,2 0-1 0 0,2 1 0 0 0,1 0 1 0 0,-1 54-1 0 0,6-67 38 0 0,2 1 1 0 0,0-1-1 0 0,2 0 0 0 0,1 0 0 0 0,1 0 1 0 0,1 0-1 0 0,1-1 0 0 0,1 0 0 0 0,1 0 1 0 0,2-1-1 0 0,0 0 0 0 0,1-1 1 0 0,1 0-1 0 0,1-1 0 0 0,1-1 0 0 0,1 0 1 0 0,1-1-1 0 0,21 20 0 0 0,-24-29 52 0 0,-1 1 0 0 0,2-2 0 0 0,-1 0 1 0 0,1 0-1 0 0,0-2 0 0 0,1 0 0 0 0,0 0 0 0 0,0-2 0 0 0,1 0 0 0 0,-1 0 0 0 0,20 1 0 0 0,-23-4 42 0 0,1-1-1 0 0,0 0 0 0 0,0-1 0 0 0,0 0 0 0 0,-1-1 0 0 0,1-1 0 0 0,0 0 0 0 0,-1-1 0 0 0,1 0 1 0 0,-1-1-1 0 0,0-1 0 0 0,0 0 0 0 0,24-14 0 0 0,-27 13-55 0 0,0-2 0 0 0,-1 1-1 0 0,1-2 1 0 0,-2 1 0 0 0,1-1 0 0 0,-1 0-1 0 0,0-1 1 0 0,-1 0 0 0 0,0 0 0 0 0,-1-1-1 0 0,6-12 1 0 0,-4 6 21 0 0,-2 0 0 0 0,0-1 0 0 0,-1 0 0 0 0,-1 0 0 0 0,-1 0 0 0 0,0 0 0 0 0,0-20 0 0 0,-3 13-21 0 0,0 0 0 0 0,-2 1 0 0 0,-1-1 0 0 0,0 0 0 0 0,-2 1 0 0 0,-1 0 0 0 0,-1 0 0 0 0,-1 0 0 0 0,-1 1 0 0 0,-1 1 0 0 0,-20-33 0 0 0,23 44-181 0 0,-1 0 1 0 0,0 1-1 0 0,-1 0 1 0 0,0 1-1 0 0,-1-1 1 0 0,0 2-1 0 0,0-1 0 0 0,-1 2 1 0 0,0-1-1 0 0,0 2 1 0 0,-1-1-1 0 0,0 1 1 0 0,0 1-1 0 0,-1 0 0 0 0,1 1 1 0 0,-1 1-1 0 0,-16-3 1 0 0,20 4-361 0 0,-1 1 0 0 0,0 1 1 0 0,0 0-1 0 0,0 0 0 0 0,1 1 0 0 0,-1 0 1 0 0,0 1-1 0 0,1 0 0 0 0,-1 0 1 0 0,1 1-1 0 0,-1 1 0 0 0,1-1 0 0 0,0 1 1 0 0,0 1-1 0 0,1 0 0 0 0,0 0 1 0 0,0 1-1 0 0,0 0 0 0 0,0 0 0 0 0,1 1 1 0 0,0-1-1 0 0,0 2 0 0 0,1-1 1 0 0,-7 10-1 0 0,-17 35-3040 0 0,9 1-1149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3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617 156 9661 0 0,'-11'-7'47'0'0,"4"2"14"0"0,-1 0 1 0 0,0 0 0 0 0,1 1-1 0 0,-1 0 1 0 0,-1 0-1 0 0,1 1 1 0 0,0 0 0 0 0,-1 1-1 0 0,0 0 1 0 0,0 0 0 0 0,1 0-1 0 0,-14 1 1 0 0,19 1-46 0 0,0 0 1 0 0,1 0-1 0 0,-1 0 0 0 0,0 0 0 0 0,1 1 1 0 0,-1 0-1 0 0,0-1 0 0 0,1 1 1 0 0,-1 0-1 0 0,1 0 0 0 0,-1 0 0 0 0,1 1 1 0 0,-4 2-1 0 0,-4 1 29 0 0,-10 7 43 0 0,0 0 1 0 0,1 1 0 0 0,0 0 0 0 0,1 2 0 0 0,-25 26-1 0 0,4 2 184 0 0,-36 51 0 0 0,50-60-45 0 0,1 1 1 0 0,2 1-1 0 0,1 1 0 0 0,2 1 1 0 0,2 1-1 0 0,-22 73 1 0 0,34-92-89 0 0,2 0 1 0 0,-1 0-1 0 0,2 1 1 0 0,1-1 0 0 0,1 0-1 0 0,0 1 1 0 0,4 20 0 0 0,-2-26-39 0 0,2-1 0 0 0,-1 1 1 0 0,2-1-1 0 0,0 0 0 0 0,0 0 1 0 0,2-1-1 0 0,-1 0 0 0 0,2 0 1 0 0,0 0-1 0 0,15 18 0 0 0,-10-17-10 0 0,0 0 0 0 0,0-1 0 0 0,2-1 0 0 0,-1 0 0 0 0,1-1 0 0 0,1-1 0 0 0,0 0 0 0 0,0-1 0 0 0,1-1-1 0 0,0 0 1 0 0,1-2 0 0 0,23 7 0 0 0,-18-8 3 0 0,1 0-1 0 0,0-2 0 0 0,0-1 1 0 0,1-1-1 0 0,-1-1 0 0 0,0 0 1 0 0,0-2-1 0 0,0-1 1 0 0,27-7-1 0 0,-20 1 22 0 0,0 0 1 0 0,-1-2-1 0 0,-1-1 1 0 0,1-2-1 0 0,-2 0 1 0 0,0-2-1 0 0,-1-1 0 0 0,-1-2 1 0 0,-1 0-1 0 0,33-32 1 0 0,-37 30 29 0 0,-1-1 0 0 0,-1-1 0 0 0,-1-1 0 0 0,-2 0 0 0 0,0-1 0 0 0,-1-1 0 0 0,-2 0 0 0 0,0-1 0 0 0,-2 0 0 0 0,-1-1 0 0 0,9-42 0 0 0,-15 48-3 0 0,-2-1 0 0 0,0 1-1 0 0,-1-1 1 0 0,-1 0 0 0 0,-2 1-1 0 0,0-1 1 0 0,-1 1 0 0 0,-1 0-1 0 0,-1 0 1 0 0,-11-27 0 0 0,5 18-8 0 0,-2 0 1 0 0,-2 1-1 0 0,-1 0 0 0 0,-1 1 1 0 0,-1 1-1 0 0,-29-33 1 0 0,37 48-169 0 0,-1 1 1 0 0,-1 0-1 0 0,0 1 1 0 0,-1 0-1 0 0,0 1 1 0 0,-1 0-1 0 0,0 2 1 0 0,0-1-1 0 0,-1 1 1 0 0,0 1-1 0 0,0 1 1 0 0,-1 0-1 0 0,1 1 1 0 0,-1 1-1 0 0,-1 0 1 0 0,1 1-1 0 0,0 1 1 0 0,-1 1-1 0 0,1 0 1 0 0,-1 1-1 0 0,0 0 1 0 0,1 2-1 0 0,-1 0 1 0 0,-16 5-1 0 0,0 0-879 0 0,0 2 0 0 0,0 2 0 0 0,1 1 1 0 0,0 1-1 0 0,1 2 0 0 0,-48 31 0 0 0,50-26-1158 0 0,1 2 1 0 0,0 0-1 0 0,-41 45 1 0 0,19-10-3871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3:0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96 6805 0 0,'5'-7'142'0'0,"7"-8"1039"0"0,-2-1 1 0 0,0-1 0 0 0,9-20 0 0 0,-17 33 1191 0 0,-3 18-2172 0 0,-23 180 330 0 0,-20 23-122 0 0,-10 49 28 0 0,42-185-444 0 0,-29 148-2552 0 0,9-68-5796 0 0,26-136 5507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3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291 241 10745 0 0,'-26'-35'-354'0'0,"26"34"350"0"0,-1 0 0 0 0,0 0 0 0 0,0 0 0 0 0,1 1 0 0 0,-1-1 0 0 0,0 0-1 0 0,0 1 1 0 0,0-1 0 0 0,0 1 0 0 0,1-1 0 0 0,-1 1 0 0 0,0-1 0 0 0,0 1 0 0 0,0 0 0 0 0,0-1 0 0 0,0 1 0 0 0,0 0 0 0 0,0 0 0 0 0,0 0 0 0 0,0 0 0 0 0,-1 0-1 0 0,0 0 1 0 0,1 0-5 0 0,-3-1-5 0 0,-4 4-3 0 0,-1 1 19 0 0,0 1 0 0 0,1 1 1 0 0,0-1-1 0 0,-1 1 0 0 0,2 0 0 0 0,-1 1 0 0 0,1 0 1 0 0,0 0-1 0 0,0 1 0 0 0,1 0 0 0 0,0 0 0 0 0,-6 11 1 0 0,-11 22 88 0 0,1 2 0 0 0,3 0 1 0 0,-20 60-1 0 0,33-82 58 0 0,1 0-1 0 0,0 1 1 0 0,2-1 0 0 0,0 1-1 0 0,2 0 1 0 0,0 0 0 0 0,2-1-1 0 0,0 1 1 0 0,8 42 0 0 0,-2-39 45 0 0,1-1 0 0 0,0 0 0 0 0,2 0-1 0 0,1-1 1 0 0,1 0 0 0 0,0-1 0 0 0,2 0 0 0 0,1-1 0 0 0,0 0 0 0 0,22 21 0 0 0,-13-19 105 0 0,1-1 0 0 0,1 0 1 0 0,0-2-1 0 0,2-1 0 0 0,0-2 1 0 0,1 0-1 0 0,44 17 1 0 0,-60-29-139 0 0,1 0 1 0 0,-1-1-1 0 0,1-1 1 0 0,0 0 0 0 0,0-1-1 0 0,0 0 1 0 0,0-2-1 0 0,0 1 1 0 0,0-2-1 0 0,0 0 1 0 0,0 0 0 0 0,0-1-1 0 0,0-1 1 0 0,0 0-1 0 0,-1-1 1 0 0,1-1 0 0 0,-1 0-1 0 0,0-1 1 0 0,0 0-1 0 0,-1-1 1 0 0,0 0 0 0 0,18-15-1 0 0,-12 7 3 0 0,0 0-1 0 0,0-2 0 0 0,-2 0 1 0 0,0-1-1 0 0,-1-1 0 0 0,-1 0 0 0 0,0-1 1 0 0,-2 0-1 0 0,0-1 0 0 0,-2-1 1 0 0,0 1-1 0 0,10-37 0 0 0,-13 27-17 0 0,-1-1-1 0 0,-1 0 1 0 0,-2 0-1 0 0,-1-1 1 0 0,-2 1 0 0 0,-1 0-1 0 0,-2-1 1 0 0,-1 1-1 0 0,-1 0 1 0 0,-2 1-1 0 0,-1-1 1 0 0,-1 1-1 0 0,-2 1 1 0 0,-24-48-1 0 0,22 52-142 0 0,-1-1-1 0 0,-2 2 1 0 0,0 0-1 0 0,-2 1 0 0 0,-1 1 1 0 0,0 0-1 0 0,-2 2 1 0 0,-1 0-1 0 0,0 2 1 0 0,-1 0-1 0 0,-1 1 0 0 0,-1 2 1 0 0,-1 0-1 0 0,0 2 1 0 0,-1 1-1 0 0,-29-11 1 0 0,37 19-611 0 0,1 1 1 0 0,-1 0 0 0 0,0 1-1 0 0,0 1 1 0 0,0 1 0 0 0,0 1-1 0 0,0 0 1 0 0,-36 7 0 0 0,22-1-1546 0 0,0 2 0 0 0,1 1 0 0 0,0 2 0 0 0,-31 15 0 0 0,20-4-4490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2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6533 0 0,'9'-8'-294'0'0,"6"-6"83"0"0,-8 10-2676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84 5392 0 0,'-2'-5'710'0'0,"-11"-40"1585"0"0,13 41 956 0 0,-1-1-2558 0 0,0-15-79 0 0,1 15 3042 0 0,1 19-3510 0 0,22 236 455 0 0,-1-29-188 0 0,6 87-1010 0 0,-28-283-1776 0 0,-2 1-1 0 0,-4 30 1 0 0,2-26-1370 0 0,-1-3-712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348 115 9273 0 0,'-4'0'-188'0'0,"-3"1"150"0"0,0 0 0 0 0,0 1 0 0 0,0-1 0 0 0,1 1 1 0 0,-1 0-1 0 0,1 1 0 0 0,-1 0 0 0 0,1 0 0 0 0,0 0 0 0 0,-11 8 0 0 0,7-3 58 0 0,0 1-1 0 0,0 0 1 0 0,0 0-1 0 0,1 1 0 0 0,-11 16 1 0 0,10-12 101 0 0,1 1 1 0 0,0 0-1 0 0,1 1 1 0 0,0 0-1 0 0,2 0 1 0 0,0 1 0 0 0,1-1-1 0 0,0 1 1 0 0,-2 20-1 0 0,6-25 24 0 0,0-1 1 0 0,1 1-1 0 0,1-1 0 0 0,0 1 0 0 0,0 0 0 0 0,1-1 0 0 0,1 0 0 0 0,0 1 1 0 0,0-1-1 0 0,1 0 0 0 0,1 0 0 0 0,-1-1 0 0 0,2 1 0 0 0,0-1 1 0 0,0-1-1 0 0,0 1 0 0 0,2-1 0 0 0,-1 0 0 0 0,1 0 0 0 0,0-1 0 0 0,1 0 1 0 0,0 0-1 0 0,0-1 0 0 0,0-1 0 0 0,1 1 0 0 0,0-1 0 0 0,1-1 1 0 0,-1 0-1 0 0,1-1 0 0 0,11 4 0 0 0,2-2 118 0 0,1 0 1 0 0,-1-2-1 0 0,1-1 0 0 0,0 0 1 0 0,0-2-1 0 0,0-1 0 0 0,31-4 1 0 0,-42 2-133 0 0,0-1 1 0 0,0 0 0 0 0,0 0 0 0 0,-1-2 0 0 0,1 0-1 0 0,-1 0 1 0 0,0-1 0 0 0,0-1 0 0 0,-1 0 0 0 0,0 0-1 0 0,0-2 1 0 0,-1 1 0 0 0,0-2 0 0 0,11-10 0 0 0,-13 10-13 0 0,-1-1 0 0 0,1 0-1 0 0,-2-1 1 0 0,0 1 0 0 0,0-2 0 0 0,-1 1 0 0 0,0-1 0 0 0,-1 0 0 0 0,-1 0 0 0 0,0 0 0 0 0,-1 0 0 0 0,4-27 0 0 0,-6 23 17 0 0,-1 0 0 0 0,0 1 1 0 0,-1-1-1 0 0,-1 0 1 0 0,-1 0-1 0 0,0 1 0 0 0,-1-1 1 0 0,0 1-1 0 0,-14-31 0 0 0,11 33-202 0 0,0 0-1 0 0,0 1 0 0 0,-1-1 0 0 0,-1 1 0 0 0,0 1 0 0 0,-1 0 0 0 0,0 0 0 0 0,-1 1 0 0 0,0 0 0 0 0,0 1 0 0 0,-2 0 0 0 0,1 1 0 0 0,-1 0 0 0 0,0 1 0 0 0,-1 1 0 0 0,0 0 0 0 0,0 1 0 0 0,-1 0 0 0 0,1 1 0 0 0,-1 1 0 0 0,0 0 0 0 0,-1 1 0 0 0,1 0 0 0 0,-21 1 0 0 0,7 2-909 0 0,1 2 0 0 0,-1 1 0 0 0,1 1 1 0 0,0 1-1 0 0,0 2 0 0 0,1 1 0 0 0,0 1 0 0 0,0 1 0 0 0,1 1 0 0 0,0 2 0 0 0,1 0 0 0 0,0 2 0 0 0,-32 26 1 0 0,-2 9-3326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207 201 9201 0 0,'-4'-13'12'0'0,"-1"-8"333"0"0,0 1 1 0 0,-1 0-1 0 0,-1 0 1 0 0,-1 0-1 0 0,-1 1 1 0 0,-1 0-1 0 0,-16-23 0 0 0,26 41-326 0 0,-1 0-1 0 0,0 1 1 0 0,0-1-1 0 0,0 1 0 0 0,1-1 1 0 0,-1 1-1 0 0,0-1 0 0 0,0 1 1 0 0,0 0-1 0 0,0-1 1 0 0,0 1-1 0 0,0 0 0 0 0,0-1 1 0 0,0 1-1 0 0,0 0 1 0 0,0 0-1 0 0,0 0 0 0 0,0 0 1 0 0,0 0-1 0 0,0 0 0 0 0,0 0 1 0 0,0 1-1 0 0,0-1 1 0 0,1 0-1 0 0,-1 0 0 0 0,0 1 1 0 0,0-1-1 0 0,0 1 1 0 0,0-1-1 0 0,0 1 0 0 0,0-1 1 0 0,1 1-1 0 0,-2 0 0 0 0,-25 21 187 0 0,25-20-232 0 0,-3 3 52 0 0,0 1 0 0 0,0 0 0 0 0,0 0 0 0 0,1 0 0 0 0,-1 0 0 0 0,1 1-1 0 0,1-1 1 0 0,0 1 0 0 0,-4 10 0 0 0,2 0 61 0 0,0 0 0 0 0,-4 28-1 0 0,8-39-46 0 0,1 0 0 0 0,0 1-1 0 0,0-1 1 0 0,0 0 0 0 0,1 1 0 0 0,0-1-1 0 0,0 0 1 0 0,1 1 0 0 0,0-1-1 0 0,0 0 1 0 0,0 0 0 0 0,1-1 0 0 0,-1 1-1 0 0,1 0 1 0 0,1-1 0 0 0,-1 0-1 0 0,1 1 1 0 0,0-1 0 0 0,0-1 0 0 0,9 8-1 0 0,-5-4 101 0 0,0-1 0 0 0,1-1 0 0 0,0 0-1 0 0,1 0 1 0 0,-1 0 0 0 0,1-1 0 0 0,0-1-1 0 0,0 0 1 0 0,1 0 0 0 0,16 3 0 0 0,-13-7 246 0 0,-2-2-256 0 0,-1 0 0 0 0,1-1 0 0 0,-1 0 0 0 0,0-1 0 0 0,0 0 0 0 0,0-1 0 0 0,0 0-1 0 0,-1 0 1 0 0,0-1 0 0 0,0-1 0 0 0,-1 0 0 0 0,1 0 0 0 0,7-9 0 0 0,-10 9-18 0 0,-1-1 0 0 0,0 0 0 0 0,0 0 0 0 0,-1 0-1 0 0,0-1 1 0 0,0 0 0 0 0,-1 0 0 0 0,0 0 0 0 0,-1 0 0 0 0,0-1 0 0 0,-1 1 0 0 0,1-1-1 0 0,-2 0 1 0 0,1 0 0 0 0,-1-16 0 0 0,-1 23-100 0 0,0-1-1 0 0,0 1 1 0 0,-1-1 0 0 0,1 1-1 0 0,-1-1 1 0 0,0 1-1 0 0,0-1 1 0 0,0 1-1 0 0,0 0 1 0 0,0 0 0 0 0,-1-1-1 0 0,0 1 1 0 0,1 0-1 0 0,-1 0 1 0 0,0 1 0 0 0,-1-1-1 0 0,-3-4 1 0 0,2 4-92 0 0,0 0-1 0 0,0 0 1 0 0,0 1 0 0 0,-1-1 0 0 0,1 1 0 0 0,-1 0-1 0 0,1 0 1 0 0,-1 0 0 0 0,0 1 0 0 0,0 0 0 0 0,-5-1-1 0 0,-2 0-576 0 0,-1 1 1 0 0,1 1-1 0 0,-1 0 0 0 0,0 1 0 0 0,1 0 0 0 0,-1 1 0 0 0,1 0 0 0 0,-18 6 1 0 0,13-1-570 0 0,1 1 1 0 0,0 0 0 0 0,0 1 0 0 0,0 1-1 0 0,-13 12 1 0 0,-9 8-2445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7845 0 0,'-8'4'24'0'0,"0"1"-1"0"0,1 1 1 0 0,-1 0 0 0 0,1 0 0 0 0,0 0 0 0 0,1 1 0 0 0,0 0 0 0 0,0 0 0 0 0,0 1 0 0 0,1-1-1 0 0,0 1 1 0 0,-8 17 0 0 0,0 4 226 0 0,2 1 0 0 0,-12 42-1 0 0,19-55-100 0 0,1 0-1 0 0,0 0 0 0 0,1 0 1 0 0,1 1-1 0 0,0-1 0 0 0,2 0 1 0 0,0 0-1 0 0,0 1 1 0 0,2-1-1 0 0,0 0 0 0 0,1 0 1 0 0,10 27-1 0 0,-10-35-22 0 0,0 0 0 0 0,0-1 0 0 0,1 1 1 0 0,0-1-1 0 0,0 0 0 0 0,1 0 0 0 0,0 0 0 0 0,1-1 0 0 0,-1 0 0 0 0,2 0 0 0 0,-1-1 1 0 0,0 1-1 0 0,1-2 0 0 0,0 1 0 0 0,1-1 0 0 0,-1-1 0 0 0,1 1 0 0 0,0-1 0 0 0,0-1 0 0 0,0 0 1 0 0,1 0-1 0 0,-1-1 0 0 0,18 3 0 0 0,-11-5 73 0 0,-1 0 1 0 0,0-1-1 0 0,1 0 1 0 0,-1-1-1 0 0,0-1 1 0 0,0 0-1 0 0,0-1 1 0 0,-1-1-1 0 0,1 0 1 0 0,-1-1-1 0 0,-1-1 1 0 0,1 0-1 0 0,-1-1 1 0 0,0 0-1 0 0,0-1 1 0 0,21-20-1 0 0,-23 19-47 0 0,-1 0 1 0 0,0-1-1 0 0,-1 1 1 0 0,0-2-1 0 0,-1 1 0 0 0,0-1 1 0 0,-1-1-1 0 0,0 1 1 0 0,-1-1-1 0 0,0-1 0 0 0,-1 1 1 0 0,-1-1-1 0 0,0 1 1 0 0,0-1-1 0 0,-2 0 0 0 0,0-1 1 0 0,0 1-1 0 0,-2-19 1 0 0,0 23-139 0 0,-1 1 0 0 0,0-1 0 0 0,-1 1 0 0 0,0-1 0 0 0,-1 1 0 0 0,1 0 0 0 0,-2 0 0 0 0,1 0 1 0 0,-2 0-1 0 0,1 1 0 0 0,-1 0 0 0 0,0-1 0 0 0,-1 2 0 0 0,0-1 0 0 0,0 1 0 0 0,0-1 0 0 0,-1 2 1 0 0,0-1-1 0 0,-1 1 0 0 0,1 0 0 0 0,-1 1 0 0 0,0 0 0 0 0,-1 0 0 0 0,1 0 0 0 0,-1 1 0 0 0,0 1 1 0 0,0-1-1 0 0,0 2 0 0 0,0-1 0 0 0,-1 1 0 0 0,1 0 0 0 0,-1 1 0 0 0,1 0 0 0 0,-1 1 0 0 0,-13 1 1 0 0,1 1-979 0 0,0 1 1 0 0,1 1 0 0 0,0 1-1 0 0,0 1 1 0 0,0 1 0 0 0,1 1-1 0 0,0 1 1 0 0,0 0 0 0 0,1 1-1 0 0,0 2 1 0 0,1 0 0 0 0,0 0-1 0 0,-30 30 1 0 0,1 6-4349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 9885 0 0,'0'0'-93'0'0,"0"-5"25"0"0,-2-13 2 0 0,1 13 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6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6133 0 0,'3'3'770'0'0,"2"1"-805"0"0,-3-3 421 0 0,-1 0 0 0 0,1 0 0 0 0,-1 1-1 0 0,0-1 1 0 0,1 1 0 0 0,-1-1 0 0 0,0 1 0 0 0,0-1 0 0 0,0 1-1 0 0,0-1 1 0 0,0 1 0 0 0,0 0 0 0 0,0 0 0 0 0,-1 0-1 0 0,1-1 1 0 0,-1 1 0 0 0,1 0 0 0 0,0 4 0 0 0,-10 79 712 0 0,6-63-875 0 0,2 0 0 0 0,0 1 0 0 0,1-1 1 0 0,2 1-1 0 0,0-1 0 0 0,1 0 0 0 0,12 40 0 0 0,-13-54-142 0 0,1 0 1 0 0,0 0 0 0 0,1-1-1 0 0,0 0 1 0 0,0 1-1 0 0,0-1 1 0 0,1-1 0 0 0,0 1-1 0 0,0-1 1 0 0,1 0 0 0 0,0 0-1 0 0,0 0 1 0 0,0-1 0 0 0,1 0-1 0 0,0 0 1 0 0,0-1 0 0 0,0 0-1 0 0,0 0 1 0 0,1 0-1 0 0,0-1 1 0 0,-1 0 0 0 0,1-1-1 0 0,15 3 1 0 0,-1-2 64 0 0,0-2 1 0 0,0 0-1 0 0,0-1 0 0 0,1-1 0 0 0,-1-1 1 0 0,0-1-1 0 0,-1-1 0 0 0,1-1 0 0 0,-1-1 1 0 0,27-12-1 0 0,-19 6 42 0 0,0-1 0 0 0,-2-1 1 0 0,0-2-1 0 0,0-1 0 0 0,-2-1 1 0 0,41-36-1 0 0,-53 41-38 0 0,1 0-1 0 0,-2-2 1 0 0,0 1-1 0 0,-1-2 1 0 0,-1 1-1 0 0,0-1 1 0 0,13-31-1 0 0,-18 37-71 0 0,-2-1 0 0 0,0 1 0 0 0,0-1-1 0 0,-1 0 1 0 0,0 1 0 0 0,0-1 0 0 0,-2 0-1 0 0,1 0 1 0 0,-1 0 0 0 0,-1 0 0 0 0,0 0 0 0 0,-1 0-1 0 0,0 0 1 0 0,-6-19 0 0 0,2 14-30 0 0,-1 0 1 0 0,-1 0-1 0 0,0 1 1 0 0,-1 0-1 0 0,0 0 0 0 0,-2 1 1 0 0,1 0-1 0 0,-25-23 1 0 0,24 28-278 0 0,1 0 1 0 0,-1 0-1 0 0,-1 1 1 0 0,0 0-1 0 0,0 1 1 0 0,0 1-1 0 0,-1 0 1 0 0,0 0 0 0 0,0 2-1 0 0,0-1 1 0 0,-23-3-1 0 0,-32 2-1669 0 0,66 5 1858 0 0,-130-12-2782 0 0,25 0-2325 0 0,79 9 881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10733 0 0,'-47'16'-1457'0'0,"44"-14"3059"0"0,11 4-1438 0 0,24 19 2 0 0,-30-23-149 0 0,0-1 1 0 0,-1 1-1 0 0,1-1 1 0 0,0 0 0 0 0,0 1-1 0 0,0-1 1 0 0,0 0-1 0 0,0 0 1 0 0,0 0 0 0 0,1 0-1 0 0,-1-1 1 0 0,0 1-1 0 0,0-1 1 0 0,0 1 0 0 0,5-1-1 0 0,2 1 39 0 0,57 16 321 0 0,-28-8-111 0 0,56 21 0 0 0,437 149 409 0 0,11-38-250 0 0,-247-67-224 0 0,46 13-22 0 0,572 158 242 0 0,-41 7-137 0 0,-507-155-199 0 0,129 37 39 0 0,683 205 371 0 0,-1007-288 42 0 0,-100-30 31 0 0,-65-19-470 0 0,19 4 284 0 0,-19-5-296 0 0,-22-4-4016 0 0,-153-24-94 0 0,67 18 874 0 0,-13 1-904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1 333 7917 0 0,'0'0'882'0'0,"17"0"-591"0"0,3-1-204 0 0,94-8 364 0 0,830-68 1335 0 0,1336 12 262 0 0,-1993 60-1851 0 0,-79 2-69 0 0,265-8 180 0 0,192-9 212 0 0,-45 2 473 0 0,-125-12 1381 0 0,-408 20-1444 0 0,-35 3-332 0 0,-47 6-410 0 0,21-1 145 0 0,-20 2-191 0 0,-2-1-6 0 0,14-3-10 0 0,-14 3 151 0 0,1 0-224 0 0,5-1 707 0 0,-4-3-2963 0 0,-16-4-5303 0 0,2 4 6897 0 0,-1 0-1 0 0,0 0 1 0 0,0 0 0 0 0,0 1 0 0 0,0 1-1 0 0,-1 0 1 0 0,0 0 0 0 0,-19-3 0 0 0,-53-5-3868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3:0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1054 7197 0 0,'-2'-4'214'0'0,"-1"1"191"0"0,0 0 1 0 0,0 0 0 0 0,0-1 0 0 0,1 0 0 0 0,-1 1-1 0 0,1-1 1 0 0,-3-8 0 0 0,10 5-103 0 0,1-1-234 0 0,1 0 0 0 0,0 1-1 0 0,0 0 1 0 0,0 0 0 0 0,1 1 0 0 0,0-1 0 0 0,1 2 0 0 0,-1-1 0 0 0,11-4 0 0 0,209-94 500 0 0,110-55-329 0 0,-303 141-228 0 0,0-2 1 0 0,-2-2-1 0 0,0 0 1 0 0,36-35-1 0 0,-56 45 20 0 0,0-1-1 0 0,0-1 1 0 0,-2 0-1 0 0,0 0 1 0 0,0-1-1 0 0,-2-1 1 0 0,0 1-1 0 0,0-2 1 0 0,-2 1-1 0 0,0-1 1 0 0,7-24 0 0 0,-8 17 131 0 0,-1 0 0 0 0,-1 0 1 0 0,2-33-1 0 0,6-106 1273 0 0,-12 159-1281 0 0,0-2-116 0 0,0-16-12 0 0,0 17 21 0 0,-5 21-28 0 0,-65 243 38 0 0,-18 308 120 0 0,86-498-16 0 0,2-64-102 0 0,0 1 35 0 0,1 16 65 0 0,0-16 265 0 0,1-6-391 0 0,0 0 1 0 0,1 0-1 0 0,-1 0 1 0 0,0 0-1 0 0,0 0 1 0 0,1-1-1 0 0,-1 1 1 0 0,0-1-1 0 0,0 1 0 0 0,0-1 1 0 0,1 0-1 0 0,-1 0 1 0 0,0 0-1 0 0,0 0 1 0 0,0 0-1 0 0,-1-1 1 0 0,1 1-1 0 0,0 0 1 0 0,0-1-1 0 0,-1 0 1 0 0,1 1-1 0 0,-1-1 0 0 0,1 0 1 0 0,-1 0-1 0 0,2-3 1 0 0,9-10 56 0 0,203-247 455 0 0,-115 134-520 0 0,-97 125-69 0 0,1 9-110 0 0,16 20 137 0 0,-20-26 15 0 0,1 0 0 0 0,-1 1 0 0 0,1-1 0 0 0,-1 1 0 0 0,1-1 0 0 0,-1 1-1 0 0,0 0 1 0 0,0-1 0 0 0,1 1 0 0 0,-1-1 0 0 0,0 1 0 0 0,0 0 0 0 0,1-1-1 0 0,-1 1 1 0 0,0 0 0 0 0,0-1 0 0 0,0 1 0 0 0,0-1 0 0 0,0 1 0 0 0,0 0 0 0 0,0-1-1 0 0,-1 2 1 0 0,-24 255 25 0 0,12-167-13 0 0,5 0 0 0 0,4 102 0 0 0,4-186-18 0 0,0 0 5 0 0,11 40 38 0 0,-10-43-1 0 0,6-5-41 0 0,18-3 4 0 0,-12-1-7 0 0,24-26 9 0 0,-1-1-1 0 0,-1-2 1 0 0,48-63 0 0 0,78-136 6 0 0,-118 158-3 0 0,12-17-25 0 0,-53 90-26 0 0,-5 16-268 0 0,-57 238 164 0 0,57-241 153 0 0,3-8 1 0 0,-3 47-8 0 0,2-23-8 0 0,1-21 3 0 0,1 1 11 0 0,2 16-10 0 0,-2-16-16 0 0,1-2 9 0 0,4 12 22 0 0,-5-12-1 0 0,0-4-5 0 0,-1 0 1 0 0,0 0 0 0 0,0 0 0 0 0,0 0-1 0 0,0 0 1 0 0,0 0 0 0 0,1 0 0 0 0,-1 0-1 0 0,0 0 1 0 0,0 0 0 0 0,0-1 0 0 0,0 1-1 0 0,0 0 1 0 0,1 0 0 0 0,-1 0 0 0 0,0 0-1 0 0,0 0 1 0 0,0 0 0 0 0,0 0 0 0 0,1 0 0 0 0,-1 0-1 0 0,0 0 1 0 0,0 1 0 0 0,0-1 0 0 0,0 0-1 0 0,0 0 1 0 0,1 0 0 0 0,-1 0 0 0 0,0 0-1 0 0,0 0 1 0 0,0 0 0 0 0,0 0 0 0 0,0 0-1 0 0,1 0 1 0 0,-1 0 0 0 0,0 1 0 0 0,0-1-1 0 0,0 0 1 0 0,0 0 0 0 0,0 0 0 0 0,0 0-1 0 0,0 0 1 0 0,0 1 0 0 0,0-1 0 0 0,0 0 0 0 0,0 0-1 0 0,1 0 1 0 0,-1 0 0 0 0,0 0 0 0 0,0 1-1 0 0,0-1 1 0 0,0 0 0 0 0,0 0 0 0 0,0 0-1 0 0,0 0 1 0 0,0 1 0 0 0,0-1 0 0 0,0 0-1 0 0,-1 0 1 0 0,1 0 0 0 0,0 0 0 0 0,0 0-1 0 0,0 1 1 0 0,0-1 0 0 0,0 0 0 0 0,0 0 0 0 0,0 0 0 0 0,0 1-1 0 0,0-1 1 0 0,-1 0 0 0 0,1 0 0 0 0,0 0 0 0 0,0 1 0 0 0,0-1 0 0 0,0 0 0 0 0,0 0-1 0 0,0 0 1 0 0,0 1 0 0 0,0-1 0 0 0,0 0 0 0 0,0 0 0 0 0,0 0 0 0 0,0 1 0 0 0,0-1-1 0 0,0 0 1 0 0,0 0 0 0 0,0 0 0 0 0,0 1 0 0 0,0-1 0 0 0,1 0 0 0 0,-1 0 0 0 0,0 0-1 0 0,0 1 1 0 0,0-1 0 0 0,0 0 0 0 0,0 0 0 0 0,0 0 0 0 0,1 0 0 0 0,-1 1 0 0 0,0-1-1 0 0,0 0 1 0 0,0 0 0 0 0,0 0 0 0 0,1 0 0 0 0,-1 0 0 0 0,0 0 0 0 0,35 4 10 0 0,-18-7-29 0 0,11-8 16 0 0,0-1 1 0 0,-1-1 0 0 0,-1-2 0 0 0,0 0 0 0 0,31-25 0 0 0,-30 16 3 0 0,-1-1 0 0 0,-2-1 0 0 0,0-1 0 0 0,37-57-1 0 0,-35 41-2 0 0,-2-3 1 0 0,34-86-1 0 0,-5-32 61 0 0,-49 140-58 0 0,-4 21-11 0 0,1-2 8 0 0,0-10-97 0 0,0 0 0 0 0,-1 0 1 0 0,-2-18-1 0 0,1 28 46 0 0,-5 15-142 0 0,-36 66 118 0 0,34-49 47 0 0,2 4 21 0 0,1 0 0 0 0,1 0 1 0 0,2 0-1 0 0,1 0 0 0 0,3 35 0 0 0,4-11-12 0 0,2 0 1 0 0,18 61 0 0 0,-20-91 11 0 0,-1 1 1 0 0,-1 0-1 0 0,2 40 1 0 0,-6-61 20 0 0,0 0-17 0 0,0 16-12 0 0,-1-20 17 0 0,1 0 0 0 0,0 0 0 0 0,0 0 0 0 0,0 0-1 0 0,0 0 1 0 0,-1 0 0 0 0,1 0 0 0 0,0 0 0 0 0,-1-1 0 0 0,1 1-1 0 0,-1 0 1 0 0,1 0 0 0 0,-1 0 0 0 0,0 0 0 0 0,1-1 0 0 0,-1 1-1 0 0,0 0 1 0 0,1 0 0 0 0,-1-1 0 0 0,0 1 0 0 0,0-1 0 0 0,0 1-1 0 0,-1 0 1 0 0,1-1-3 0 0,-2 4-75 0 0,-1-1 0 0 0,0 0 0 0 0,0 0 0 0 0,0-1 0 0 0,0 1 0 0 0,-1-1 0 0 0,1 0 0 0 0,-1 0 0 0 0,1-1 0 0 0,-1 1 0 0 0,-7 1 0 0 0,-52 4-1675 0 0,59-6 1552 0 0,-10 0-649 0 0,0-1 0 0 0,-1 0-1 0 0,1-2 1 0 0,0 1 0 0 0,0-2 0 0 0,0 0-1 0 0,0 0 1 0 0,0-2 0 0 0,-14-6-1 0 0,-13-9-2225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9:5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8409 0 0,'-26'8'-406'0'0,"21"-6"64"0"0,3 1-192 0 0,-9 8 508 0 0,8-8 168 0 0,7 5-68 0 0,6 14-16 0 0,2 0 1 0 0,1-1-1 0 0,0 0 1 0 0,2-1-1 0 0,18 19 1 0 0,97 98 212 0 0,-100-106-213 0 0,143 135 552 0 0,230 170 0 0 0,225 90 547 0 0,-179-153-351 0 0,-20-11-116 0 0,1127 545 909 0 0,-1224-630-1337 0 0,-65-13-61 0 0,25 41-12 0 0,112 69 287 0 0,-395-268-458 0 0,463 283 1787 0 0,-404-245-1433 0 0,31 24 174 0 0,-95-65-531 0 0,1 0 1 0 0,-1 0-1 0 0,1 0 1 0 0,0-1-1 0 0,0 1 1 0 0,5 0 0 0 0,-5-1-50 0 0,-1 0-149 0 0,0-32-5777 0 0,-2 26 5689 0 0,-1 0-1 0 0,-1 0 1 0 0,1 0 0 0 0,-1 0-1 0 0,1-1 1 0 0,-1 1 0 0 0,-1 0-1 0 0,1 0 1 0 0,-2-8 0 0 0,-10-41-2689 0 0,-6-23-781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0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7681 0 0,'0'0'-236'0'0,"8"4"-352"0"0,22 10 454 0 0,-22-11 34 0 0,-5 1-16 0 0,0 0 80 0 0,1 0 0 0 0,-1-1 0 0 0,1 1 0 0 0,7 4 0 0 0,13 17 93 0 0,37 50 0 0 0,-9-10 105 0 0,410 492 1065 0 0,-173-200-462 0 0,-146-185-411 0 0,339 396 859 0 0,473 510 1280 0 0,-595-703-1509 0 0,-304-318-836 0 0,176 158 400 0 0,-59-56-186 0 0,91 85 291 0 0,185 185 344 0 0,-184-137-624 0 0,246 298 312 0 0,-272-319-310 0 0,50 25 87 0 0,-165-175-247 0 0,119 149 0 0 0,-202-218-156 0 0,297 365 640 0 0,-309-379-581 0 0,-19-25-38 0 0,0-1-1 0 0,1 1 1 0 0,16 14-1 0 0,-25-25-33 0 0,1 2 3 0 0,10 12 1 0 0,-10-12 1 0 0,-2-4-107 0 0,-1 0 0 0 0,1-1 0 0 0,-1 1 0 0 0,1 0 1 0 0,0-1-1 0 0,-1 1 0 0 0,1 0 0 0 0,-1-1 0 0 0,1 1 0 0 0,-1 0 1 0 0,1-1-1 0 0,-1 1 0 0 0,1-1 0 0 0,-1 1 0 0 0,0-1 0 0 0,1 1 1 0 0,-1-1-1 0 0,0 0 0 0 0,1 1 0 0 0,-1-1 0 0 0,0 1 0 0 0,0-1 1 0 0,1 0-1 0 0,-1 1 0 0 0,0-1 0 0 0,0 1 0 0 0,0-1 0 0 0,0 0 1 0 0,0 1-1 0 0,0-1 0 0 0,0 0 0 0 0,0 1 0 0 0,0-1 0 0 0,-1-1 0 0 0,-4-43-1114 0 0,-27-63-1397 0 0,-113-270-4280 0 0,121 320 5635 0 0,-59-146-3243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0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8897 0 0,'0'0'659'0'0,"14"6"-534"0"0,178 110 359 0 0,-104-61-305 0 0,686 348 986 0 0,30-64-463 0 0,-631-268-575 0 0,361 143 224 0 0,228 96 82 0 0,6 3-84 0 0,71-1 174 0 0,-391-176 288 0 0,-145-28 609 0 0,-203-70-670 0 0,-97-37-670 0 0,2 1 1 0 0,12 3-23 0 0,-12-4-30 0 0,-13-12-2114 0 0,-10-12 714 0 0,-2 0-1 0 0,-44-39 1 0 0,-67-42-3766 0 0,38 41 1113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02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7869 0 0,'5'2'-447'0'0,"12"5"58"0"0,-12-5 45 0 0,-1 0 64 0 0,82 53 833 0 0,85 68 0 0 0,-9-3 163 0 0,686 519 2304 0 0,-793-596-2861 0 0,886 685 2061 0 0,143 38-428 0 0,-793-567-1339 0 0,354 253 599 0 0,-283-196-357 0 0,-136-101 139 0 0,416 213-1 0 0,49-19 1870 0 0,-627-318-2153 0 0,-61-29-590 0 0,-9-14-3848 0 0,-13-22 2075 0 0,-1 1 1 0 0,-1 1-1 0 0,-36-41 1 0 0,0 10-2186 0 0,-15-15-1512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0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2504 9929 0 0,'0'0'-370'0'0,"-2"6"3768"0"0,6-9-1410 0 0,10-11-1033 0 0,19-22-1225 0 0,7-6 627 0 0,1 2-1 0 0,1 2 1 0 0,86-58 0 0 0,146-66 147 0 0,-127 88-301 0 0,161-58 0 0 0,158-28 37 0 0,57-5-47 0 0,1152-306 284 0 0,-364 65 472 0 0,-893 228 422 0 0,-144 32-330 0 0,-31 16-380 0 0,-122 60 34 0 0,-53 29 141 0 0,57-39-160 0 0,-122 78-657 0 0,24-19 68 0 0,-25 19-96 0 0,-57 4-14175 0 0,34 2 10311 0 0,-31 13-1417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0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10077 0 0,'0'0'299'0'0,"13"2"-55"0"0,81 9 302 0 0,116-3 0 0 0,-112-6-354 0 0,1112-37 1662 0 0,-697 4-1372 0 0,391-28 218 0 0,-264 12-125 0 0,221-5 57 0 0,11-1 780 0 0,-348-6 1365 0 0,-519 58-2610 0 0,49-7 172 0 0,-50 7-618 0 0,-14-3-6493 0 0,-4 0 5789 0 0,0 1 0 0 0,0 0-1 0 0,-1 1 1 0 0,1 0 0 0 0,-1 1 0 0 0,1 1-1 0 0,-23 2 1 0 0,-50 4-3086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06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8525 0 0,'2'-2'39'0'0,"0"0"27"0"0,-1 1-1 0 0,1 0 1 0 0,-1 0 0 0 0,1 0-1 0 0,-1 0 1 0 0,1 0 0 0 0,0 0-1 0 0,-1 0 1 0 0,1 0 0 0 0,0 0-1 0 0,0 1 1 0 0,0-1 0 0 0,0 1-1 0 0,0 0 1 0 0,-1-1-1 0 0,1 1 1 0 0,0 0 0 0 0,0 0-1 0 0,0 0 1 0 0,0 0 0 0 0,0 1-1 0 0,0-1 1 0 0,0 0 0 0 0,0 1-1 0 0,-1-1 1 0 0,4 2 0 0 0,5 3 169 0 0,0-1 0 0 0,0 2 0 0 0,16 11 0 0 0,-18-12-198 0 0,74 54 669 0 0,27 18-128 0 0,827 479 1905 0 0,-460-309-1671 0 0,275 154 311 0 0,-89-23-174 0 0,-413-246-478 0 0,5-10 1 0 0,315 103-1 0 0,541 159 667 0 0,-834-288-641 0 0,-196-66-233 0 0,2-2-96 0 0,-65-24-137 0 0,-13-3-4 0 0,0 1-8 0 0,14 5 1 0 0,-14-5 24 0 0,7 4 407 0 0,-9-5-1178 0 0,-11-6-3886 0 0,-308-160-5826 0 0,213 113 6036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10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4631 9161 0 0,'0'-3'-93'0'0,"0"-11"49"0"0,0 10 52 0 0,2 1 59 0 0,9-5 453 0 0,0 0-1 0 0,23-12 1 0 0,21 0 774 0 0,-50 18-1070 0 0,0-1 0 0 0,109-61 1170 0 0,169-106-588 0 0,112-70-299 0 0,-84 36-74 0 0,95-57-62 0 0,-28 18-131 0 0,412-346-1 0 0,-198 154-139 0 0,-346 269-69 0 0,42-28 170 0 0,-31 10 114 0 0,-45 30 10 0 0,259-191 1041 0 0,-87 37-328 0 0,-54 44-411 0 0,-278 221-543 0 0,376-336 1414 0 0,-159 131 160 0 0,-236 217-1402 0 0,-29 29-229 0 0,-2-1-23 0 0,7-8 727 0 0,-5 3-4061 0 0,-72 28-16135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1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2641 9397 0 0,'0'0'1328'0'0,"9"-7"-1019"0"0,29-19-3 0 0,-22 17 15 0 0,792-243 2628 0 0,-662 204-2669 0 0,670-240 636 0 0,-26-56-382 0 0,10-74-91 0 0,-96 74-157 0 0,-26 55-205 0 0,333-105 127 0 0,-890 353 12 0 0,237-84 1962 0 0,-356 124-2042 0 0,4-2-10 0 0,-5 3-145 0 0,7-4-97 0 0,0 1 1 0 0,0-1-1 0 0,-1-1 1 0 0,1 1-1 0 0,9-9 1 0 0,-16 11-687 0 0,-11-1-3889 0 0,4 1 4234 0 0,-1-1 35 0 0,0 1 0 0 0,0 0 1 0 0,0 1-1 0 0,0-1 0 0 0,0 1 0 0 0,0 1 1 0 0,0-1-1 0 0,0 1 0 0 0,-11 2 0 0 0,-42 8-2795 0 0,-20 8-948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1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50 8389 0 0,'-4'-45'710'0'0,"4"42"674"0"0,5 2-1165 0 0,17 1-11 0 0,-16 0 3 0 0,2 1 12 0 0,550 87 1977 0 0,-325-59-1714 0 0,271 34 340 0 0,51 8-204 0 0,1129 151 739 0 0,-1078-166-920 0 0,-280-29-302 0 0,133 17 70 0 0,481 39 882 0 0,-781-78-477 0 0,41 4 450 0 0,-196-8-960 0 0,26-4-64 0 0,-24 3-89 0 0,-20-2-6378 0 0,-175-11-1456 0 0,118 15 3557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3:0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52 7125 0 0,'0'0'400'0'0,"4"-29"1004"0"0,-13 7-2692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13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7334 8817 0 0,'-24'-5'-91'0'0,"20"4"76"0"0,2-2 60 0 0,0 1 48 0 0,1 0 0 0 0,0 0 0 0 0,0-1 0 0 0,0 1 0 0 0,1 0 0 0 0,-1-1 0 0 0,0 1 0 0 0,1-1-1 0 0,0 1 1 0 0,0-1 0 0 0,-1 1 0 0 0,1-1 0 0 0,1 1 0 0 0,-1-1 0 0 0,0 1 0 0 0,1-1 0 0 0,-1 1 0 0 0,1 0 0 0 0,0-1 0 0 0,1-2 0 0 0,4-6 193 0 0,1 1 0 0 0,1 0 0 0 0,-1 1 0 0 0,19-18 0 0 0,42-32 739 0 0,252-185 698 0 0,-147 118-1275 0 0,26-30 205 0 0,249-252 0 0 0,-345 297-368 0 0,105-147 1 0 0,65-139 82 0 0,-260 377-352 0 0,379-567 285 0 0,26 21-134 0 0,-84 138 182 0 0,-32-22 138 0 0,-46-1 125 0 0,-12 5 72 0 0,26 23-106 0 0,-143 246-101 0 0,238-253 1 0 0,-208 258 15 0 0,-39 39-151 0 0,114-133 343 0 0,-15 17-55 0 0,-137 160-371 0 0,80-84 396 0 0,-43 42 106 0 0,-4 2 244 0 0,-100 116-891 0 0,13-14 244 0 0,37-47 1 0 0,-62 72-483 0 0,1 0-1626 0 0,3-5 4728 0 0,-57 48-29615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14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10513 0 0,'-1'3'-170'0'0,"-1"-1"0"0"0,1 0 0 0 0,-1 1 0 0 0,0-1 0 0 0,0 0 1 0 0,0 0-1 0 0,0 0 0 0 0,0 0 0 0 0,0 0 0 0 0,0 0 0 0 0,-4 1 0 0 0,4-1-176 0 0,-16 9-669 0 0,3-3 678 0 0,6-2-4 0 0,0-1 0 0 0,-1 0 0 0 0,1 0-1 0 0,-1-1 1 0 0,-19 5 0 0 0,25-9-1100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1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4613 4952 0 0,'0'0'3977'0'0,"4"-6"-3421"0"0,31-37 497 0 0,1 1 1 0 0,3 2-1 0 0,47-38 0 0 0,-15 13-667 0 0,817-683 1427 0 0,-287 308-1035 0 0,114-121-103 0 0,-427 329-500 0 0,680-593 64 0 0,-478 415-199 0 0,41 53-1 0 0,-444 307-6 0 0,450-253 417 0 0,51-62 2386 0 0,-548 332-3005 0 0,-31 22 340 0 0,-11 7-2031 0 0,-10 7-8536 0 0,-75 27 7307 0 0,13 3-874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0:16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1590 8509 0 0,'-1'-1'156'0'0,"1"0"-1"0"0,-1-1 1 0 0,1 1 0 0 0,-1 0 0 0 0,1-1-1 0 0,-1 1 1 0 0,1 0 0 0 0,0-1 0 0 0,-1 1 0 0 0,1-1-1 0 0,0 1 1 0 0,0-1 0 0 0,0 1 0 0 0,0 0 0 0 0,0-1-1 0 0,1 1 1 0 0,-1-1 0 0 0,0 1 0 0 0,1 0-1 0 0,-1-1 1 0 0,2-1 0 0 0,2-18 716 0 0,0 19-412 0 0,95-37 649 0 0,161-43-1 0 0,-111 39-709 0 0,365-80 426 0 0,-163 47-410 0 0,293-76 83 0 0,24-6-146 0 0,258-29-124 0 0,-446 98-152 0 0,-283 52-51 0 0,105-22 19 0 0,495-134 279 0 0,-266 17 791 0 0,-386 122-821 0 0,12-9-31 0 0,-152 61-611 0 0,-17 0-7111 0 0,-2 2 4065 0 0,-34 6 2570 0 0,35-4-626 0 0,-44 7-3552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0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5004 0 0,'0'0'436'0'0,"-2"3"-101"0"0,-14 32 1239 0 0,14-31-750 0 0,0 0-643 0 0,-16 31 1140 0 0,16-32-555 0 0,2-2-738 0 0,0 1 0 0 0,0-1-1 0 0,0 1 1 0 0,0-1 0 0 0,0 1 0 0 0,0-1 0 0 0,0 1-1 0 0,-1-1 1 0 0,1 1 0 0 0,-1-1 0 0 0,1 0 0 0 0,-2 2-1 0 0,2-2 14 0 0,-1 3 541 0 0,0 1-391 0 0,-6 15 7 0 0,6-15-22 0 0,0-1-7 0 0,-5 62 780 0 0,4-25-721 0 0,1-28-147 0 0,1 0 0 0 0,2 24-1 0 0,1 4 91 0 0,-5 356 1084 0 0,7 505 330 0 0,1-311-708 0 0,31 257 546 0 0,-14-503-954 0 0,9 157 148 0 0,24 542 325 0 0,-37-529-620 0 0,4 126-56 0 0,42 492 134 0 0,-49-953-339 0 0,42 849 316 0 0,-61-904-319 0 0,1 49 238 0 0,1-150-253 0 0,1-21-184 0 0,1-31-2469 0 0,21-381-4530 0 0,21 12 1036 0 0,-11 155 1215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0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9189 0 0,'12'6'-553'0'0,"8"3"374"0"0,0 0 0 0 0,1-1 0 0 0,0-2 1 0 0,1 0-1 0 0,31 5 0 0 0,593 51-150 0 0,-474-50 302 0 0,695 25 248 0 0,-659-31-175 0 0,630-27 2978 0 0,-671 11-790 0 0,-161 10-2065 0 0,-1 1-96 0 0,14 2-2 0 0,-14-2-16 0 0,-2 1 2 0 0,1 2-43 0 0,0 0 1 0 0,0 1 0 0 0,-1-1 0 0 0,0 1 0 0 0,1-1-1 0 0,-2 1 1 0 0,1 0 0 0 0,-1 0 0 0 0,1 1 0 0 0,1 6-1 0 0,15 63 35 0 0,69 669 365 0 0,-73-551-275 0 0,22 546 438 0 0,-29-504-399 0 0,6 1454 829 0 0,-32-924-663 0 0,32 192 105 0 0,-11-893-421 0 0,10 197 40 0 0,5 150 6 0 0,-43 257 76 0 0,18-578-128 0 0,-8 60 33 0 0,-4-22-28 0 0,8-35 21 0 0,-5-2 0 0 0,-44 146 0 0 0,49-205-5 0 0,-1 0 0 0 0,-2-1 0 0 0,-25 40 1 0 0,31-58-18 0 0,-1 0 1 0 0,-1-1 0 0 0,0 0 0 0 0,-1-1 0 0 0,0 0 0 0 0,-1 0-1 0 0,0-1 1 0 0,0-1 0 0 0,-23 14 0 0 0,-7-3 16 0 0,0-1 1 0 0,-1-2-1 0 0,-58 15 0 0 0,-136 20 43 0 0,-174 7 32 0 0,265-41-84 0 0,-231 22 66 0 0,-297 65 82 0 0,85-21 302 0 0,565-83-476 0 0,0-1 0 0 0,-1-2 0 0 0,1 0 0 0 0,0-1 0 0 0,0-2 0 0 0,-26-8 0 0 0,30 5-827 0 0,0 0 1 0 0,1-2-1 0 0,0 0 1 0 0,1-2-1 0 0,0 0 1 0 0,1 0-1 0 0,0-2 1 0 0,1 0-1 0 0,1-1 1 0 0,0-1-1 0 0,1 0 0 0 0,0-1 1 0 0,2 0-1 0 0,-20-36 1 0 0,-3-18-3766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624 197 9225 0 0,'0'0'-256'0'0,"2"-5"76"0"0,4-15 148 0 0,-4 15 144 0 0,-2 0 125 0 0,0-16 98 0 0,0 15 49 0 0,-2 0 12 0 0,1 1-338 0 0,-1-2 141 0 0,1 0 1 0 0,-1 0-1 0 0,-1 1 0 0 0,1-1 0 0 0,-1 1 0 0 0,-1-1 0 0 0,1 1 1 0 0,-1 0-1 0 0,0 0 0 0 0,0 0 0 0 0,-1 1 0 0 0,-6-8 1 0 0,5 9-158 0 0,0 0 1 0 0,0 0-1 0 0,0 1 1 0 0,-1 0 0 0 0,1 0-1 0 0,-1 0 1 0 0,0 1-1 0 0,0 0 1 0 0,0 0 0 0 0,0 1-1 0 0,0-1 1 0 0,0 2 0 0 0,0-1-1 0 0,0 1 1 0 0,-1 0-1 0 0,1 1 1 0 0,0-1 0 0 0,0 1-1 0 0,0 1 1 0 0,0-1-1 0 0,0 1 1 0 0,0 1 0 0 0,-8 3-1 0 0,-8 5-17 0 0,1 1 1 0 0,0 1-1 0 0,1 0 0 0 0,1 2 0 0 0,0 0 1 0 0,1 2-1 0 0,1 0 0 0 0,0 1 0 0 0,2 1 1 0 0,-18 24-1 0 0,9-7 4 0 0,2 0 1 0 0,2 1-1 0 0,1 1 1 0 0,2 1-1 0 0,-15 47 1 0 0,23-52 6 0 0,2 0-1 0 0,1 1 1 0 0,2-1-1 0 0,1 1 1 0 0,1 0 0 0 0,2 0-1 0 0,2 0 1 0 0,1 1-1 0 0,2-2 1 0 0,1 1 0 0 0,12 40-1 0 0,-6-35 15 0 0,2-1 0 0 0,1-1 0 0 0,3 0-1 0 0,1-1 1 0 0,1-1 0 0 0,2-1-1 0 0,2-1 1 0 0,1-1 0 0 0,35 38 0 0 0,-33-45-10 0 0,0-1 1 0 0,2-1-1 0 0,1-2 0 0 0,0-1 1 0 0,2-1-1 0 0,0-1 0 0 0,1-2 1 0 0,1-2-1 0 0,1 0 1 0 0,0-3-1 0 0,0 0 0 0 0,1-3 1 0 0,58 9-1 0 0,-71-16-20 0 0,0-2 0 0 0,-1-1 0 0 0,1 0 0 0 0,0-1 0 0 0,-1-2 0 0 0,0 0 0 0 0,1-1 0 0 0,-2-2 0 0 0,1 0 0 0 0,-1-1 0 0 0,0 0 0 0 0,0-2 0 0 0,27-18 0 0 0,-11 4-4 0 0,-2-2 0 0 0,-1-1 0 0 0,0-2 0 0 0,-3-1 0 0 0,49-60 0 0 0,-54 58 57 0 0,-2-2 1 0 0,-1-1-1 0 0,-1 0 0 0 0,-3-2 0 0 0,0 0 0 0 0,22-75 0 0 0,-32 86 40 0 0,-2-1-1 0 0,-1 1 0 0 0,-2-1 0 0 0,0 0 1 0 0,-2 1-1 0 0,0-1 0 0 0,-2 0 0 0 0,-2 0 0 0 0,0 0 1 0 0,-1 1-1 0 0,-12-38 0 0 0,10 44-102 0 0,-2-1 1 0 0,0 1-1 0 0,-1 0 1 0 0,-1 0-1 0 0,-1 1 0 0 0,-1 1 1 0 0,0 0-1 0 0,-2 0 1 0 0,0 2-1 0 0,0-1 0 0 0,-2 2 1 0 0,0 0-1 0 0,0 1 1 0 0,-2 0-1 0 0,0 2 0 0 0,0 0 1 0 0,-1 1-1 0 0,0 1 0 0 0,-1 0 1 0 0,0 2-1 0 0,-35-10 1 0 0,23 11-520 0 0,1 2 0 0 0,-1 0 0 0 0,1 3-1 0 0,-1 0 1 0 0,0 2 0 0 0,0 2 0 0 0,0 0 0 0 0,-46 11 0 0 0,21 1-1424 0 0,1 2 1 0 0,0 2-1 0 0,-87 42 0 0 0,42-7-2198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0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19 8485 0 0,'-6'-3'-48'0'0,"2"1"-62"0"0,-1-1-1 0 0,0 1 1 0 0,0 0 0 0 0,0 1-1 0 0,0-1 1 0 0,0 1 0 0 0,-1 0 0 0 0,1 1-1 0 0,0-1 1 0 0,0 1 0 0 0,-1 0-1 0 0,1 0 1 0 0,-7 1 0 0 0,-2 5 92 0 0,0 0 1 0 0,1 0 0 0 0,0 1 0 0 0,0 1 0 0 0,0 0 0 0 0,1 1 0 0 0,0 0-1 0 0,1 1 1 0 0,0 0 0 0 0,0 1 0 0 0,-12 17 0 0 0,-8 12 224 0 0,1 2 1 0 0,-24 48-1 0 0,23-30 42 0 0,2 3-1 0 0,3 0 0 0 0,3 1 1 0 0,3 2-1 0 0,3 0 0 0 0,3 1 1 0 0,2 0-1 0 0,-3 86 0 0 0,13-99-32 0 0,3 1 1 0 0,2-1-1 0 0,2 0 0 0 0,3 0 1 0 0,2-1-1 0 0,27 85 0 0 0,-21-93 1 0 0,1-1 0 0 0,3 0 0 0 0,1-2 0 0 0,2 0 0 0 0,2-2 0 0 0,2 0 0 0 0,56 64 1 0 0,-61-82-23 0 0,1 0 1 0 0,0-1 0 0 0,2-1 0 0 0,0-2 0 0 0,40 23 0 0 0,-49-33-58 0 0,1 1 0 0 0,1-2-1 0 0,-1 0 1 0 0,1-1 0 0 0,0-1-1 0 0,1-1 1 0 0,-1-1 0 0 0,1 0-1 0 0,-1-1 1 0 0,28-1 0 0 0,-17-3 39 0 0,-1-1 0 0 0,0-1 0 0 0,0-2 0 0 0,0-1 0 0 0,0-1 0 0 0,-1-1 0 0 0,-1-1 0 0 0,0-2 0 0 0,40-23 0 0 0,-46 22-73 0 0,0-1 0 0 0,0-1-1 0 0,-2-1 1 0 0,1 0 0 0 0,-2-2 0 0 0,-1 0-1 0 0,0-1 1 0 0,-1 0 0 0 0,-1-1-1 0 0,-1-1 1 0 0,17-35 0 0 0,-15 19-24 0 0,-1-1 0 0 0,-2-1 1 0 0,-2 0-1 0 0,-2-1 0 0 0,-1 0 1 0 0,-2 0-1 0 0,-1-1 0 0 0,-3 1 0 0 0,-1-1 1 0 0,-2 0-1 0 0,-2 1 0 0 0,-1 0 1 0 0,-2 0-1 0 0,-2 0 0 0 0,-2 1 1 0 0,-2 0-1 0 0,-17-37 0 0 0,18 50-70 0 0,-3 0 1 0 0,0 0-1 0 0,-1 2 0 0 0,-2 0 1 0 0,0 0-1 0 0,-1 2 0 0 0,-2 0 1 0 0,0 2-1 0 0,-1 0 0 0 0,-1 2 1 0 0,-26-17-1 0 0,14 13-313 0 0,0 2 0 0 0,-1 2 0 0 0,-2 1 0 0 0,1 2 0 0 0,-2 2 0 0 0,0 1 0 0 0,-60-10 0 0 0,43 13-1327 0 0,-1 3 0 0 0,1 3-1 0 0,-1 2 1 0 0,0 2 0 0 0,1 3 0 0 0,-101 20 0 0 0,67-1-2748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0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645 323 9145 0 0,'-1'-1'-6'0'0,"-3"-25"-74"0"0,-2 0 0 0 0,-11-30 0 0 0,15 51 97 0 0,0 0 1 0 0,0-1 0 0 0,-1 1 0 0 0,1 0-1 0 0,-1 0 1 0 0,0 0 0 0 0,0 1 0 0 0,-1-1-1 0 0,0 1 1 0 0,1 0 0 0 0,-1-1 0 0 0,-1 2-1 0 0,1-1 1 0 0,-1 0 0 0 0,1 1-1 0 0,-11-5 1 0 0,13 7-13 0 0,0 0-1 0 0,0 0 1 0 0,0 1-1 0 0,0-1 1 0 0,-1 1-1 0 0,1 0 1 0 0,0-1 0 0 0,0 1-1 0 0,0 0 1 0 0,-5 1-1 0 0,1-1 6 0 0,5 0-9 0 0,0 0 1 0 0,-1 0 0 0 0,1 0 0 0 0,0 0-1 0 0,0 0 1 0 0,0 0 0 0 0,0 1 0 0 0,0-1-1 0 0,0 0 1 0 0,0 1 0 0 0,0-1 0 0 0,0 1-1 0 0,0-1 1 0 0,0 1 0 0 0,-1 0 0 0 0,-22 11 24 0 0,1 1 1 0 0,0 2 0 0 0,1 0-1 0 0,0 1 1 0 0,-34 35 0 0 0,18-10 80 0 0,2 1 1 0 0,2 2 0 0 0,1 1 0 0 0,3 2 0 0 0,2 1-1 0 0,2 1 1 0 0,2 1 0 0 0,-18 57 0 0 0,33-78 9 0 0,1 0 0 0 0,2 1 0 0 0,1-1 0 0 0,1 1 1 0 0,2 0-1 0 0,1 0 0 0 0,3 35 0 0 0,0-43-1 0 0,1 0-1 0 0,2 0 0 0 0,0-1 1 0 0,1 0-1 0 0,1 0 1 0 0,1 0-1 0 0,1-1 1 0 0,1-1-1 0 0,1 1 1 0 0,21 29-1 0 0,-21-35-26 0 0,0-1 1 0 0,1 0-1 0 0,0-1 0 0 0,1 0 0 0 0,0-1 1 0 0,1 0-1 0 0,1-1 0 0 0,-1-1 0 0 0,1 0 1 0 0,31 13-1 0 0,-24-15 6 0 0,-1 0 1 0 0,1-2-1 0 0,0 0 0 0 0,1-1 0 0 0,-1-1 1 0 0,1-2-1 0 0,37-1 0 0 0,-20-3-2 0 0,0-3 1 0 0,0-1-1 0 0,-1-2 0 0 0,0-1 0 0 0,0-3 1 0 0,-1 0-1 0 0,-1-3 0 0 0,0-1 0 0 0,34-22 0 0 0,-32 14 1 0 0,0-2 0 0 0,-2-1 0 0 0,-1-1 0 0 0,-1-3 0 0 0,-2 0 0 0 0,40-50-1 0 0,-55 58-12 0 0,-1 0-1 0 0,-1-2 1 0 0,-1 1-1 0 0,-1-2 1 0 0,-1 0 0 0 0,-2-1-1 0 0,0 0 1 0 0,-2 0-1 0 0,-1-1 1 0 0,7-58-1 0 0,-13 57-2 0 0,-1-1 0 0 0,-2 0 0 0 0,-1 1 0 0 0,-7-33 0 0 0,-2 5 79 0 0,-21-61 0 0 0,26 101-161 0 0,0 1-1 0 0,-1-1 0 0 0,0 1 0 0 0,-1 1 1 0 0,-1 0-1 0 0,-1 0 0 0 0,0 0 1 0 0,-1 1-1 0 0,-1 1 0 0 0,0 0 1 0 0,-1 1-1 0 0,-1 0 0 0 0,0 0 0 0 0,0 2 1 0 0,-1 0-1 0 0,-1 1 0 0 0,-18-10 1 0 0,13 10-424 0 0,1 1 1 0 0,-2 1-1 0 0,1 1 1 0 0,-1 1 0 0 0,0 1-1 0 0,-1 0 1 0 0,1 2 0 0 0,-30-1-1 0 0,8 4-1623 0 0,1 2-1 0 0,0 2 0 0 0,-60 12 0 0 0,43-2-1502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18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 13681 0 0,'-23'-8'-2357'0'0,"14"10"1447"0"0,9 0 920 0 0,0-1 0 0 0,0 1 0 0 0,0-1 0 0 0,0 1 0 0 0,1-1 0 0 0,-1 1 0 0 0,1-1 0 0 0,-1 1 0 0 0,1-1-1 0 0,-1 0 1 0 0,1 1 0 0 0,0-1 0 0 0,1 3 0 0 0,5 11-127 0 0,3 6 147 0 0,0-1 1 0 0,21 30 0 0 0,-4-8-9 0 0,129 278 267 0 0,-72-137 12 0 0,274 637 1179 0 0,-272-610-1084 0 0,207 545 717 0 0,-89-204-499 0 0,-149-412-422 0 0,22 53-18 0 0,-23-54-109 0 0,-22-50-20 0 0,296 783 333 0 0,-89-163-234 0 0,-161-447-114 0 0,20 80 1 0 0,28 227 80 0 0,218 679 664 0 0,-260-1004-620 0 0,180 551 311 0 0,-186-549-341 0 0,87 292 85 0 0,-36-119-55 0 0,-118-384-154 0 0,84 285 119 0 0,-36-112 58 0 0,102 240-1 0 0,-112-336-95 0 0,75 161 155 0 0,198 317 371 0 0,-180-343-279 0 0,-83-137-102 0 0,134 184 1 0 0,-96-169-106 0 0,115 141 153 0 0,-161-197-218 0 0,-3 1 0 0 0,42 83 0 0 0,55 78 68 0 0,-66-119-82 0 0,48 64 38 0 0,-99-144-59 0 0,50 46 0 0 0,1 1-10 0 0,107 128-12 0 0,-159-173 36 0 0,2-2 1 0 0,2-1-1 0 0,53 41 0 0 0,-60-62-553 0 0,-19-14-161 0 0,-1 0 325 0 0,0-1 1 0 0,-1 1-1 0 0,1-1 0 0 0,-1 0 1 0 0,-1 0-1 0 0,1 0 0 0 0,-1 0 1 0 0,0 0-1 0 0,-1 0 0 0 0,1 0 0 0 0,-1-1 1 0 0,0 1-1 0 0,-1-1 0 0 0,0-10 1 0 0,1-45-2661 0 0,-10-75 1 0 0,3 59 793 0 0,-2-69-2200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3:07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1168 240 6057 0 0,'5'-13'249'0'0,"-1"-2"0"0"0,0 1 0 0 0,-1-1 1 0 0,0 1-1 0 0,-1-1 0 0 0,-1 0 0 0 0,-1-21 1 0 0,-1 31-168 0 0,0 0 0 0 0,0 1 0 0 0,0-1 0 0 0,0 1 1 0 0,-1-1-1 0 0,0 1 0 0 0,0-1 0 0 0,0 1 0 0 0,0 0 0 0 0,-1 0 0 0 0,1 0 1 0 0,-1 0-1 0 0,0 1 0 0 0,0-1 0 0 0,-1 1 0 0 0,1 0 0 0 0,-1 0 1 0 0,0 0-1 0 0,0 0 0 0 0,0 0 0 0 0,-5-2 0 0 0,1 2-31 0 0,0 0 0 0 0,0 1 0 0 0,0-1 0 0 0,0 2-1 0 0,-1-1 1 0 0,1 1 0 0 0,-1 1 0 0 0,1-1 0 0 0,-1 1 0 0 0,-16 3 0 0 0,-6 1 58 0 0,-46 14 0 0 0,10 2-41 0 0,1 4 1 0 0,2 2-1 0 0,0 2 1 0 0,2 4-1 0 0,1 2 1 0 0,1 3-1 0 0,3 3 1 0 0,1 2-1 0 0,-54 52 1 0 0,78-63-27 0 0,1 2 1 0 0,2 1-1 0 0,-34 50 1 0 0,50-64-15 0 0,1 0 0 0 0,1 1 1 0 0,0 1-1 0 0,2 0 1 0 0,1 0-1 0 0,0 1 0 0 0,-8 44 1 0 0,15-57-12 0 0,0-1-1 0 0,1 1 1 0 0,0 0 0 0 0,0-1 0 0 0,1 1 0 0 0,0-1 0 0 0,1 1 0 0 0,0-1-1 0 0,0 0 1 0 0,1 1 0 0 0,7 14 0 0 0,-3-12 0 0 0,0 0 0 0 0,0 0 1 0 0,1-1-1 0 0,1 0 0 0 0,0-1 0 0 0,0 0 0 0 0,16 13 1 0 0,-1-4 8 0 0,1-1 0 0 0,1-2 1 0 0,1 0-1 0 0,0-2 1 0 0,1-1-1 0 0,44 15 0 0 0,-45-20-7 0 0,0-1-1 0 0,0-1 1 0 0,0-2-1 0 0,0 0 0 0 0,1-2 1 0 0,-1-1-1 0 0,1-2 0 0 0,0 0 1 0 0,-1-2-1 0 0,0-1 0 0 0,1-1 1 0 0,-2-1-1 0 0,1-1 1 0 0,42-19-1 0 0,-32 9 16 0 0,0-1 0 0 0,-2-2 0 0 0,0-2 0 0 0,-1-1 1 0 0,-2-2-1 0 0,0-1 0 0 0,-2-1 0 0 0,-1-1 0 0 0,31-40 0 0 0,-47 52-13 0 0,10-12 120 0 0,0-1-1 0 0,19-35 1 0 0,-36 53-64 0 0,-1 1 0 0 0,0-1 0 0 0,0 0 0 0 0,-1-1 1 0 0,0 1-1 0 0,-1-1 0 0 0,-1 0 0 0 0,0 0 0 0 0,0 0 0 0 0,-1-23 1 0 0,-2 7-15 0 0,-3 15-7 0 0,3 11-50 0 0,-2-5 5 0 0,-1 1 1 0 0,0 0-1 0 0,0-1 0 0 0,-8-8 1 0 0,11 14-10 0 0,-1 0 1 0 0,1 0 0 0 0,0-1-1 0 0,-1 2 1 0 0,1-1 0 0 0,-1 0-1 0 0,1 0 1 0 0,-1 0 0 0 0,0 1-1 0 0,1-1 1 0 0,-1 1 0 0 0,0-1 0 0 0,1 1-1 0 0,-1 0 1 0 0,-3-1 0 0 0,1 1 2 0 0,-11-1 8 0 0,-4 6-7 0 0,0 0 1 0 0,1 2-1 0 0,0 0 0 0 0,0 1 0 0 0,0 1 1 0 0,1 1-1 0 0,1 0 0 0 0,-1 1 0 0 0,-22 20 1 0 0,16-10 6 0 0,1 0 1 0 0,1 2-1 0 0,1 0 0 0 0,1 1 1 0 0,-28 46-1 0 0,38-53-7 0 0,1 0-1 0 0,1 1 1 0 0,-9 30-1 0 0,12-16 24 0 0,5-24-22 0 0,-2-6-6 0 0,1 0 1 0 0,0 0-1 0 0,0 0 0 0 0,0 0 0 0 0,0 0 0 0 0,0-1 0 0 0,0 1 1 0 0,1 0-1 0 0,-1 0 0 0 0,1 0 0 0 0,-1 0 0 0 0,1 0 0 0 0,0-1 1 0 0,0 1-1 0 0,0 0 0 0 0,1 2 0 0 0,2 2 1 0 0,-2-2 1 0 0,0 1-1 0 0,1-1 1 0 0,0 0 0 0 0,0 1 0 0 0,0-1 0 0 0,1-1 0 0 0,-1 1 0 0 0,1 0 0 0 0,0-1-1 0 0,0 0 1 0 0,0 0 0 0 0,0 0 0 0 0,1 0 0 0 0,-1-1 0 0 0,1 0 0 0 0,-1 0 0 0 0,1 0-1 0 0,0 0 1 0 0,0-1 0 0 0,0 1 0 0 0,7-1 0 0 0,0-1 6 0 0,10-7 6 0 0,1 0 0 0 0,-1-2 0 0 0,-1 0 0 0 0,0-1 1 0 0,0-2-1 0 0,-1 0 0 0 0,21-16 0 0 0,17-14 219 0 0,-56 40-207 0 0,2-1 1 0 0,14-11-22 0 0,-14 11-14 0 0,-1 1-18 0 0,10-6-13 0 0,-10 5 8 0 0,-2 13-31 0 0,-1 0 56 0 0,0-1-13 0 0,1 0-1 0 0,-1 0 1 0 0,2 0 0 0 0,-1 0 0 0 0,1 0 0 0 0,1 0 0 0 0,3 8-1 0 0,-5-14-12 0 0,3 1-2 0 0,2 2 12 0 0,1-1 0 0 0,0 0 0 0 0,0 0 1 0 0,0 0-1 0 0,0-1 0 0 0,1 0 1 0 0,0-1-1 0 0,0 0 0 0 0,13 4 0 0 0,-13-6 14 0 0,0 0-1 0 0,-1-1 0 0 0,1 0 0 0 0,0 0 1 0 0,0 0-1 0 0,0-1 0 0 0,0-1 0 0 0,14-3 1 0 0,-16 3 6 0 0,6-1 5 0 0,-1-1 0 0 0,0-1-1 0 0,0 0 1 0 0,0 0 0 0 0,-1-1 0 0 0,0 0 0 0 0,0-1 0 0 0,0 0 0 0 0,-1-1 0 0 0,0 0 0 0 0,-1 0 0 0 0,1-1 0 0 0,-2 0 0 0 0,1-1 0 0 0,9-16-1 0 0,5-12 19 0 0,-1-1-1 0 0,26-75 0 0 0,-39 95-18 0 0,13-56 89 0 0,-14 48-28 0 0,-5 18-43 0 0,0-1 0 0 0,0 1 1 0 0,-1 0-1 0 0,0-1 0 0 0,-1 1 0 0 0,0-1 0 0 0,-1 1 1 0 0,0-1-1 0 0,-3-16 0 0 0,-28-40-73 0 0,24 51 37 0 0,6 11-6 0 0,-1 2-119 0 0,-14-7-58 0 0,13 16 169 0 0,0-2 27 0 0,0 1-9 0 0,0-1-1 0 0,1 1 1 0 0,-1 0 0 0 0,1 0 0 0 0,0 1-1 0 0,1-1 1 0 0,0 1 0 0 0,-3 12-1 0 0,-2 42-25 0 0,7-59 37 0 0,0 1 0 0 0,0-1 0 0 0,0 1 0 0 0,0-1-1 0 0,0 1 1 0 0,0-1 0 0 0,1 1 0 0 0,-1 0 0 0 0,1-1-1 0 0,0 0 1 0 0,-1 1 0 0 0,1-1 0 0 0,2 3 0 0 0,1 5-1 0 0,1 8-2 0 0,1 0 0 0 0,0 0 0 0 0,2 0 0 0 0,0-1 0 0 0,1 0 0 0 0,0-1 0 0 0,1 0 0 0 0,16 18 0 0 0,10 6 31 0 0,68 59 0 0 0,-35-36-29 0 0,-66-61-6 0 0,11 16-14 0 0,-14-18 22 0 0,0 4-4 0 0,1-1 1 0 0,-1 1-1 0 0,0 0 1 0 0,-1-1-1 0 0,1 1 0 0 0,-1-1 1 0 0,1 1-1 0 0,-1-1 1 0 0,0 0-1 0 0,0 1 0 0 0,-1-1 1 0 0,1 0-1 0 0,-1 0 1 0 0,0 0-1 0 0,1 1 0 0 0,-1-2 1 0 0,0 1-1 0 0,-4 4 1 0 0,-77 84-11 0 0,80-89 6 0 0,-12 19 41 0 0,11 0-4 0 0,3-16 47 0 0,4-5-77 0 0,0 0 1 0 0,0 0-1 0 0,-1 1 0 0 0,1-1 0 0 0,0 1 0 0 0,-1 0 0 0 0,1 0 1 0 0,-1 0-1 0 0,5 2 0 0 0,5 3-17 0 0,7-3-237 0 0,0 0 1 0 0,0-1-1 0 0,-1-1 0 0 0,1-1 1 0 0,0 0-1 0 0,35-6 1 0 0,-28 3-257 0 0,211-40-6679 0 0,-174 30 4272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20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48 8577 0 0,'-3'-3'-356'0'0,"-23"-31"-557"0"0,23 31 802 0 0,-6-3-281 0 0,9 6 376 0 0,0-1 0 0 0,-1 1 0 0 0,1 0 0 0 0,0 0 0 0 0,-1 0 1 0 0,1 0-1 0 0,0-1 0 0 0,0 1 0 0 0,-1 0 0 0 0,1 0 0 0 0,0 0 0 0 0,-1 0 0 0 0,1 0 0 0 0,0 0 1 0 0,-1 0-1 0 0,1 0 0 0 0,0 0 0 0 0,-1 0 0 0 0,1 0 0 0 0,0 0 0 0 0,-1 0 0 0 0,1 0 0 0 0,0 1 0 0 0,-1-1 1 0 0,1 0-1 0 0,0 0 0 0 0,0 0 0 0 0,-1 0 0 0 0,1 0 0 0 0,0 1 0 0 0,0-1 0 0 0,-1 0 0 0 0,1 0 1 0 0,0 1-1 0 0,0-1 0 0 0,-1 0 0 0 0,1 0 0 0 0,0 1 0 0 0,0-1 0 0 0,0 1 0 0 0,-4 5 6 0 0,3-3 7 0 0,0-1 1 0 0,0 0 0 0 0,0 0 0 0 0,0 1 0 0 0,1-1 0 0 0,-1 0 0 0 0,1 1 0 0 0,-1-1-1 0 0,1 0 1 0 0,0 1 0 0 0,0-1 0 0 0,0 1 0 0 0,0-1 0 0 0,1 3 0 0 0,6 344-27 0 0,-3-84 84 0 0,0-134 115 0 0,5-1 0 0 0,34 160 0 0 0,239 661 1708 0 0,103 221-335 0 0,-330-984-1193 0 0,43 273 0 0 0,35 361 678 0 0,-13 244-358 0 0,-114-974-616 0 0,37 316 36 0 0,-11-196 16 0 0,7 39 67 0 0,21 91 41 0 0,31 159 86 0 0,-82-461-283 0 0,138 633 281 0 0,-114-528-242 0 0,72 283 68 0 0,-7-38-7 0 0,38 131 30 0 0,-48-226-48 0 0,249 717 294 0 0,40-17 78 0 0,-173-538-330 0 0,60 149 76 0 0,60 316 228 0 0,8-112 375 0 0,-179-464-361 0 0,64 92 94 0 0,-124-260-354 0 0,67 117 105 0 0,-80-152-215 0 0,-21-36-36 0 0,129 246 110 0 0,-88-155-32 0 0,9-4 0 0 0,142 188-1 0 0,-235-360-103 0 0,339 445 738 0 0,-223-303-559 0 0,34 40 47 0 0,1-17 436 0 0,-29-25-23 0 0,-96-122-428 0 0,-39-38-291 0 0,-1-14-1293 0 0,22-165-5409 0 0,2-283 0 0 0,-24 208 1716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2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24 9369 0 0,'-24'-24'-848'0'0,"30"30"999"0"0,40 47 223 0 0,-3 9-142 0 0,-3 2 0 0 0,52 113 0 0 0,-6-9 12 0 0,309 430 703 0 0,-146-239-362 0 0,-160-225-399 0 0,183 288 382 0 0,-114-179-14 0 0,204 241-1 0 0,532 683 791 0 0,-399-360-1020 0 0,-418-670-276 0 0,130 222 52 0 0,-155-273-46 0 0,192 285 271 0 0,112 117 199 0 0,-133-178-253 0 0,-122-166-127 0 0,30 41 96 0 0,198 285 649 0 0,-122-166-453 0 0,-136-213-163 0 0,122 121-1 0 0,-111-128 19 0 0,99 133-1 0 0,-55-56-56 0 0,9 12 261 0 0,-25-39 263 0 0,-35-47-127 0 0,-68-78-549 0 0,2 2 120 0 0,0 0-1 0 0,0-1 1 0 0,19 17 0 0 0,-25-25-558 0 0,-18-52-2359 0 0,3 11 2169 0 0,-101-307-4170 0 0,-17 11-1865 0 0,48 138 1140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2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 9725 0 0,'0'0'-122'0'0,"-4"-11"127"0"0,4 10-36 0 0,0 1-1 0 0,0 0 0 0 0,0 0 1 0 0,0 0-1 0 0,-1-1 0 0 0,1 1 1 0 0,0 0-1 0 0,0 0 0 0 0,0 0 1 0 0,0-1-1 0 0,0 1 1 0 0,0 0-1 0 0,0 0 0 0 0,0-1 1 0 0,0 1-1 0 0,0 0 0 0 0,0 0 1 0 0,0 0-1 0 0,0-1 0 0 0,0 1 1 0 0,0 0-1 0 0,1 0 1 0 0,-1 0-1 0 0,0-1 0 0 0,0 1 1 0 0,0 0-1 0 0,0 0 0 0 0,0 0 1 0 0,0-1-1 0 0,1 1 0 0 0,-1 0 1 0 0,0 0-1 0 0,0 0 1 0 0,0 0-1 0 0,0 0 0 0 0,1-1 1 0 0,-1 1-1 0 0,0 0 0 0 0,0 0 1 0 0,0 0-1 0 0,1 0 0 0 0,-1 0 1 0 0,0 0-1 0 0,0 0 1 0 0,0 0-1 0 0,1 0 0 0 0,-1 0 1 0 0,0 0-1 0 0,0 0 0 0 0,0 0 1 0 0,1 0-1 0 0,-1 0 0 0 0,34 4-13 0 0,-31-3 40 0 0,0-1 0 0 0,0 1-1 0 0,0 0 1 0 0,0 0 0 0 0,0 0 0 0 0,-1 0-1 0 0,1 0 1 0 0,0 1 0 0 0,0-1 0 0 0,-1 1-1 0 0,1 0 1 0 0,3 3 0 0 0,5 4 0 0 0,11 6 54 0 0,-1 1-1 0 0,-1 1 1 0 0,-1 0-1 0 0,19 23 1 0 0,62 88 287 0 0,485 789 1865 0 0,-421-632-1506 0 0,-12 7-1 0 0,159 432 1 0 0,-261-589-562 0 0,91 267 200 0 0,205 614 436 0 0,-295-878-640 0 0,38 91 15 0 0,229 624 513 0 0,-253-621-511 0 0,32 98 139 0 0,-15-104 241 0 0,193 376 1 0 0,104 18 374 0 0,166 238-471 0 0,-254-334-301 0 0,64 111 36 0 0,132 151 248 0 0,-134-256-87 0 0,-293-441-270 0 0,63 96 48 0 0,173 248 189 0 0,-198-303-114 0 0,137 141-1 0 0,-138-168-62 0 0,114 109 443 0 0,-147-149-307 0 0,-40-38-23 0 0,48 39 1 0 0,-52-43-31 0 0,-22-24-965 0 0,-21-27 203 0 0,-108-159-4114 0 0,80 94 2553 0 0,3-2 0 0 0,6-1 0 0 0,-33-113 0 0 0,9-11-2603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2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8689 0 0,'3'3'-468'0'0,"32"30"-1271"0"0,-32-31 1914 0 0,14 10 97 0 0,-14-9-178 0 0,11 15 142 0 0,183 235 1320 0 0,89 187-126 0 0,-212-320-1091 0 0,179 269 553 0 0,14 23-104 0 0,468 695 1181 0 0,-432-623-1263 0 0,-209-322-510 0 0,171 309 227 0 0,-12-18-92 0 0,149 219 45 0 0,26 137 112 0 0,-336-623-339 0 0,1 8 5 0 0,68 130 77 0 0,269 387 300 0 0,-271-472-345 0 0,205 276 417 0 0,-210-319-370 0 0,69 81 20 0 0,318 315 310 0 0,-26-76 331 0 0,-248-247-375 0 0,-167-170-250 0 0,-97-97-251 0 0,6 5 77 0 0,-9-7-144 0 0,0 1 1 0 0,0-1 0 0 0,0 0 0 0 0,0 0 0 0 0,1 0-1 0 0,-1 0 1 0 0,0 0 0 0 0,0 0 0 0 0,0 0-1 0 0,1 0 1 0 0,-1 0 0 0 0,0 1 0 0 0,0-1 0 0 0,0 0-1 0 0,1 0 1 0 0,-1 0 0 0 0,0 0 0 0 0,0 0 0 0 0,0 0-1 0 0,1 0 1 0 0,-1 0 0 0 0,0 0 0 0 0,0-1 0 0 0,0 1-1 0 0,1 0 1 0 0,-1 0 0 0 0,0 0 0 0 0,0 0 0 0 0,0 0-1 0 0,0 0 1 0 0,1 0 0 0 0,-1 0 0 0 0,0-1 0 0 0,0 1-1 0 0,0 0 1 0 0,0 0 0 0 0,0 0 0 0 0,1 0 0 0 0,-1 0-1 0 0,0-1 1 0 0,0 1 0 0 0,0 0 0 0 0,0 0 0 0 0,0 0-1 0 0,0 0 1 0 0,0-1 0 0 0,0 1 0 0 0,0 0 0 0 0,0 0-1 0 0,0 0 1 0 0,1-1 0 0 0,-1 1 0 0 0,0 0 0 0 0,0 0-1 0 0,-1 0 1 0 0,1-1 0 0 0,0 1 0 0 0,0 0 0 0 0,0-1-1 0 0,-4-28-1603 0 0,-2 0 0 0 0,-1 1-1 0 0,-18-46 1 0 0,-44-103-4078 0 0,27 67 1367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2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57 8797 0 0,'-22'-26'412'0'0,"20"24"159"0"0,-2-2-217 0 0,-11-8 12 0 0,12 8 744 0 0,-5-4-821 0 0,4 7 102 0 0,6 8 1999 0 0,51 103-2193 0 0,50 102 16 0 0,51 114-92 0 0,165 544 203 0 0,-77-13-76 0 0,-130-465-162 0 0,114 365 110 0 0,32-11 59 0 0,-92-274-61 0 0,175 555 278 0 0,-51-147-112 0 0,28 152-18 0 0,-29-140-44 0 0,-184-619 74 0 0,170 316 1 0 0,207 226 521 0 0,-186-411-141 0 0,-187-261-440 0 0,210 230 415 0 0,26-22-153 0 0,-132-139-244 0 0,311 306 574 0 0,-235-230-394 0 0,377 399 580 0 0,-518-522-816 0 0,188 221 530 0 0,-330-379-790 0 0,384 517 1020 0 0,-374-498-1005 0 0,75 133 415 0 0,-89-157-454 0 0,-11-11-2519 0 0,-16-18 1117 0 0,2-2 0 0 0,1 0 0 0 0,1-1 0 0 0,-29-58 0 0 0,25 38-1448 0 0,4-1 0 0 0,-27-92 0 0 0,11-5-4553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3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58 13241 0 0,'-1'-8'-226'0'0,"1"-1"0"0"0,-1 1 0 0 0,1 0 0 0 0,2-11-1 0 0,-2 13 1324 0 0,6 16-992 0 0,23 47 130 0 0,34 98 1 0 0,-44-103-153 0 0,85 215 307 0 0,210 555 685 0 0,-25 8 14 0 0,-155-413-476 0 0,233 702 954 0 0,-183-631-1072 0 0,-175-467-478 0 0,372 873 687 0 0,-130-384-359 0 0,29-21-46 0 0,-18-90-33 0 0,11-5 16 0 0,232 324 443 0 0,-310-452-66 0 0,12-9 0 0 0,442 424 0 0 0,-547-586-501 0 0,384 347 534 0 0,-175-163-254 0 0,-175-154-240 0 0,232 249 291 0 0,-31 28-174 0 0,-75-33-225 0 0,-208-283-79 0 0,160 262 64 0 0,-153-238-42 0 0,59 153 0 0 0,22 163-19 0 0,-128-374-10 0 0,26 107-9 0 0,-12-41 76 0 0,-19-91 300 0 0,-4-19-859 0 0,60-381-16675 0 0,-47 273 9973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35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375 575 12841 0 0,'15'-94'477'0'0,"-5"0"1"0"0,-4-1-1 0 0,-8-134 0 0 0,-1 170 150 0 0,3 55-281 0 0,-9 16-270 0 0,-14 19-41 0 0,2 1 0 0 0,2 0-1 0 0,-23 53 1 0 0,-44 127 87 0 0,52-125-93 0 0,-74 217 113 0 0,91-247-82 0 0,4-1 0 0 0,2 2 0 0 0,-6 85 0 0 0,16-117-5 0 0,2 0 1 0 0,0 0-1 0 0,10 49 1 0 0,-8-63-101 0 0,0 0 0 0 0,0 0 0 0 0,1-1 1 0 0,1 1-1 0 0,0-1 0 0 0,0 0 0 0 0,1 0 0 0 0,1-1 0 0 0,0 0 0 0 0,9 11 0 0 0,-14-19-166 0 0,0 1 0 0 0,0-1 0 0 0,1-1 0 0 0,-1 1 0 0 0,0 0 0 0 0,1-1 0 0 0,-1 1 0 0 0,1-1 0 0 0,-1 0 0 0 0,1 1 0 0 0,0-1 0 0 0,0-1 0 0 0,-1 1 0 0 0,1 0 0 0 0,0-1 0 0 0,0 1 0 0 0,0-1 0 0 0,0 0 0 0 0,-1 0 0 0 0,1 0 0 0 0,0 0 0 0 0,0 0 0 0 0,0-1 0 0 0,3 0 0 0 0,0-1-349 0 0,0-1-1 0 0,0 1 1 0 0,-1-1 0 0 0,1 0 0 0 0,-1-1 0 0 0,1 1-1 0 0,-1-1 1 0 0,0 0 0 0 0,8-9 0 0 0,16-18-2906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3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 8105 0 0,'-72'-8'3699'0'0,"92"8"-3469"0"0,295 24 236 0 0,38 2-2390 0 0,-164-22-3978 0 0,-137-4 3084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3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2 6997 0 0,'0'0'481'0'0,"-2"4"-193"0"0,-6 15 731 0 0,19-18-723 0 0,41 4 78 0 0,1-3-1 0 0,91-6 0 0 0,28-19-6157 0 0,-147 17 3223 0 0</inkml:trace>
  <inkml:trace contextRef="#ctx0" brushRef="#br0" timeOffset="1">27 362 6321 0 0,'-15'8'260'0'0,"4"8"800"0"0,78 9-896 0 0,-19-21 12 0 0,19 0-40 0 0,2-3-136 0 0,29-1-236 0 0,-6-8-384 0 0,1 0-740 0 0,-1-5-649 0 0,2-3-27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3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271 166 6261 0 0,'-2'-16'695'0'0,"0"-1"0"0"0,1-26 1 0 0,1 37-443 0 0,1 0 0 0 0,0 0 1 0 0,1 0-1 0 0,-1 0 1 0 0,1 1-1 0 0,0-1 1 0 0,0 0-1 0 0,1 1 1 0 0,3-6-1 0 0,-6 9-216 0 0,1 1 1 0 0,0 0-1 0 0,-1 0 1 0 0,1 0-1 0 0,0 0 0 0 0,0 0 1 0 0,0 0-1 0 0,0 0 1 0 0,0 0-1 0 0,0 0 0 0 0,0 1 1 0 0,0-1-1 0 0,0 0 1 0 0,0 1-1 0 0,0-1 0 0 0,1 0 1 0 0,0 0-1 0 0,2 0 74 0 0,7-3 220 0 0,-4 2-230 0 0,-4 1-58 0 0,-1 1 0 0 0,1-1 0 0 0,0 1 0 0 0,-1-1-1 0 0,1 1 1 0 0,0 0 0 0 0,-1 0 0 0 0,1 0 0 0 0,0 0 0 0 0,5 2-1 0 0,-1-1 11 0 0,0 0-1 0 0,0 1 0 0 0,0 0 0 0 0,0 1 0 0 0,0-1 1 0 0,0 1-1 0 0,-1 1 0 0 0,1-1 0 0 0,-1 1 0 0 0,0 0 0 0 0,0 0 1 0 0,0 1-1 0 0,-1 0 0 0 0,0 0 0 0 0,0 0 0 0 0,0 1 1 0 0,0 0-1 0 0,5 9 0 0 0,-5-5-14 0 0,-1 0-1 0 0,-1 0 1 0 0,0 1 0 0 0,0-1-1 0 0,-1 1 1 0 0,0-1 0 0 0,-1 1-1 0 0,0 0 1 0 0,0 0 0 0 0,-2-1-1 0 0,1 1 1 0 0,-1 0 0 0 0,-1 0-1 0 0,0-1 1 0 0,0 1 0 0 0,-1-1-1 0 0,-5 11 1 0 0,-7 20 58 0 0,-3-1-1 0 0,-37 64 1 0 0,47-89-70 0 0,-36 55 136 0 0,-3-2 0 0 0,-68 75 0 0 0,-43 62 770 0 0,151-195-414 0 0,2 1 0 0 0,-10 22 0 0 0,15-33-511 0 0,0 0 1 0 0,0 0-1 0 0,0 0 1 0 0,0 1-1 0 0,0-1 1 0 0,0 0-1 0 0,0 0 1 0 0,0 0-1 0 0,0 1 1 0 0,-1-1-1 0 0,1 0 1 0 0,0 0-1 0 0,0 0 1 0 0,0 1-1 0 0,1-1 1 0 0,-1 0 0 0 0,0 0-1 0 0,0 0 1 0 0,0 0-1 0 0,0 1 1 0 0,0-1-1 0 0,0 0 1 0 0,0 0-1 0 0,0 0 1 0 0,0 1-1 0 0,0-1 1 0 0,0 0-1 0 0,1 0 1 0 0,-1 0-1 0 0,0 0 1 0 0,0 0-1 0 0,0 1 1 0 0,0-1-1 0 0,0 0 1 0 0,1 0-1 0 0,-1 0 1 0 0,0 0-1 0 0,0 0 1 0 0,0 0-1 0 0,0 0 1 0 0,1 0-1 0 0,-1 0 1 0 0,0 0-1 0 0,0 0 1 0 0,0 1-1 0 0,1-1 1 0 0,-1 0-1 0 0,0 0 1 0 0,0 0-1 0 0,1-1 1 0 0,8 5 87 0 0,1 0 1 0 0,0-1 0 0 0,1-1 0 0 0,-1 0 0 0 0,0 0 0 0 0,1-1 0 0 0,10 0-1 0 0,82-5 261 0 0,-82 3-312 0 0,83-7-326 0 0,147-31 0 0 0,-199 27-1249 0 0,0-2-1 0 0,-2-2 0 0 0,0-3 0 0 0,82-42 1 0 0,-115 50 480 0 0,0 1 1 0 0,0-2 0 0 0,-1 0-1 0 0,24-24 1 0 0,3-12-2692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3:0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6933 0 0,'0'0'14534'0'0,"-60"61"-34145"0"0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37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25 7981 0 0,'0'-4'143'0'0,"0"-12"-8"0"0,0 12 534 0 0,-2 23-438 0 0,-49 410 1007 0 0,-30 18-428 0 0,19-118-422 0 0,29-146-182 0 0,-50 366 372 0 0,74-297-265 0 0,11-199-571 0 0,2-1-1 0 0,20 92 0 0 0,-22-132-143 0 0,2 0 0 0 0,0-1 0 0 0,0 0-1 0 0,7 12 1 0 0,-10-20 188 0 0,0-1-1 0 0,0 1 1 0 0,1-1-1 0 0,-1 0 1 0 0,1 0-1 0 0,-1 0 1 0 0,1 0-1 0 0,0 0 1 0 0,0 0-1 0 0,0 0 1 0 0,0-1-1 0 0,0 1 1 0 0,0-1-1 0 0,0 1 1 0 0,1-1-1 0 0,-1 0 0 0 0,0 0 1 0 0,1 0-1 0 0,-1 0 1 0 0,1 0-1 0 0,-1 0 1 0 0,1-1-1 0 0,0 1 1 0 0,2-1-1 0 0,22-6-2471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3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4 151 7173 0 0,'-2'-6'60'0'0,"2"0"1"0"0,-1 0-1 0 0,1 0 0 0 0,0 0 1 0 0,0 0-1 0 0,0 0 1 0 0,1 0-1 0 0,0 0 1 0 0,0 0-1 0 0,1 0 1 0 0,3-8-1 0 0,-4 11-41 0 0,0 1 0 0 0,0 0 1 0 0,1 0-1 0 0,-1 0 0 0 0,0 1 0 0 0,1-1 0 0 0,0 0 0 0 0,-1 0 1 0 0,1 1-1 0 0,0-1 0 0 0,0 1 0 0 0,0 0 0 0 0,0-1 0 0 0,0 1 1 0 0,4-1-1 0 0,37-10 105 0 0,-34 10-98 0 0,67-9 59 0 0,0 2 1 0 0,96 2-1 0 0,-89 5-37 0 0,737 6 197 0 0,3 36-93 0 0,-742-35-137 0 0,549 34 76 0 0,405 19 100 0 0,-461-60 1182 0 0,-287-30 2438 0 0,-262 30-3447 0 0,-19 2-302 0 0,-1 0 257 0 0,2 2-175 0 0,24 3-19 0 0,-31-5-121 0 0,0 0-1 0 0,1 0 0 0 0,-1 0 1 0 0,0 0-1 0 0,1 0 1 0 0,-1 0-1 0 0,1 0 0 0 0,-1 0 1 0 0,0 0-1 0 0,1 0 0 0 0,-1 1 1 0 0,0-1-1 0 0,1 0 0 0 0,-1 0 1 0 0,0 0-1 0 0,1 0 0 0 0,-1 1 1 0 0,0-1-1 0 0,1 0 0 0 0,-1 0 1 0 0,0 1-1 0 0,0-1 1 0 0,1 0-1 0 0,-1 0 0 0 0,0 1 1 0 0,0-1-1 0 0,1 0 0 0 0,-1 1 1 0 0,0-1-1 0 0,0 0 0 0 0,0 1 1 0 0,0 0-1 0 0,11 26 75 0 0,-2 0 1 0 0,-1 1-1 0 0,-1 0 0 0 0,4 40 0 0 0,4 127 46 0 0,-10-116-62 0 0,-6 1346 299 0 0,-11-1096-277 0 0,-38 518 430 0 0,49-833-491 0 0,-3 22 88 0 0,-1 0 1 0 0,-18 62-1 0 0,20-88-84 0 0,0 0-1 0 0,-1-1 1 0 0,0 0-1 0 0,0 1 1 0 0,-1-2 0 0 0,-1 1-1 0 0,1-1 1 0 0,-1 1-1 0 0,-1-2 1 0 0,0 1-1 0 0,0-1 1 0 0,0 0 0 0 0,-1 0-1 0 0,0-1 1 0 0,-10 7-1 0 0,-3-3 13 0 0,-1 0 0 0 0,-1-2 0 0 0,1 0-1 0 0,-1-2 1 0 0,0 0 0 0 0,-1-2 0 0 0,1 0-1 0 0,-37 0 1 0 0,-199-12 211 0 0,219 5-216 0 0,-822-101 449 0 0,312 30-259 0 0,-292-5-746 0 0,282 46-7576 0 0,385 30 2922 0 0,104 4 1508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5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48 6277 0 0,'-9'-9'106'0'0,"7"6"-70"0"0,-1 0-1 0 0,1 0 1 0 0,-1 0 0 0 0,0 1 0 0 0,0-1 0 0 0,0 1-1 0 0,0-1 1 0 0,0 1 0 0 0,0 0 0 0 0,-1 0-1 0 0,1 0 1 0 0,-1 1 0 0 0,0-1 0 0 0,1 1-1 0 0,-1 0 1 0 0,0 0 0 0 0,0 0 0 0 0,0 0-1 0 0,1 1 1 0 0,-6-1 0 0 0,-5 5 30 0 0,0-1 1 0 0,0 2-1 0 0,0 0 0 0 0,1 1 0 0 0,0 0 1 0 0,0 1-1 0 0,0 0 0 0 0,1 1 0 0 0,0 1 1 0 0,-17 15-1 0 0,9-5 55 0 0,0 1 0 0 0,2 0 1 0 0,1 1-1 0 0,0 1 0 0 0,-13 24 0 0 0,23-35-62 0 0,1 1-1 0 0,1 0 1 0 0,0 0-1 0 0,0 0 1 0 0,1 0-1 0 0,1 1 1 0 0,0-1-1 0 0,1 1 1 0 0,0 0-1 0 0,1 0 1 0 0,0 0-1 0 0,1 0 1 0 0,1 0-1 0 0,0 0 1 0 0,1-1-1 0 0,0 1 1 0 0,1 0-1 0 0,0-1 0 0 0,1 1 1 0 0,0-1-1 0 0,1 0 1 0 0,1 0-1 0 0,0-1 1 0 0,8 14-1 0 0,-3-10 27 0 0,0 1 0 0 0,1-2 0 0 0,1 1 0 0 0,0-2 0 0 0,1 0 0 0 0,1 0 0 0 0,0-1 0 0 0,0-1 0 0 0,1-1 0 0 0,1 0 0 0 0,-1-1 0 0 0,2-1 0 0 0,-1 0 0 0 0,1-1 0 0 0,36 8 0 0 0,-39-11 41 0 0,0-2-1 0 0,0 1 0 0 0,1-2 0 0 0,-1 0 1 0 0,1-1-1 0 0,-1 0 0 0 0,1-2 1 0 0,-1 0-1 0 0,1 0 0 0 0,-1-1 0 0 0,0-1 1 0 0,0-1-1 0 0,-1 0 0 0 0,1-1 1 0 0,-1 0-1 0 0,-1-1 0 0 0,1-1 0 0 0,-1 0 1 0 0,18-14-1 0 0,-13 6 20 0 0,0-1 0 0 0,-2-1 1 0 0,0 0-1 0 0,0-1 0 0 0,-2-1 0 0 0,-1 0 0 0 0,0-1 0 0 0,-1-1 1 0 0,8-22-1 0 0,-9 16 6 0 0,-1 0 1 0 0,-1-1-1 0 0,-2 0 0 0 0,0 0 1 0 0,-2-1-1 0 0,-2 1 0 0 0,1-35 1 0 0,-4 54-111 0 0,-1-1 1 0 0,0 1-1 0 0,0 0 1 0 0,-1 0-1 0 0,0 0 1 0 0,-1 1-1 0 0,0-1 1 0 0,-1 0-1 0 0,0 1 1 0 0,0 0-1 0 0,-1 0 1 0 0,-6-9-1 0 0,8 13-98 0 0,-1 1 0 0 0,1-1-1 0 0,-1 1 1 0 0,-1 0 0 0 0,1 0 0 0 0,0 1 0 0 0,-1-1 0 0 0,0 1-1 0 0,0 0 1 0 0,0 0 0 0 0,0 1 0 0 0,0 0 0 0 0,-1-1-1 0 0,1 2 1 0 0,-1-1 0 0 0,1 1 0 0 0,-1-1 0 0 0,0 2 0 0 0,1-1-1 0 0,-1 1 1 0 0,0-1 0 0 0,-11 2 0 0 0,7 1-331 0 0,0 0 0 0 0,1 0 0 0 0,-1 1 0 0 0,1 0 0 0 0,-1 1 0 0 0,1 0 0 0 0,0 0 0 0 0,0 1 0 0 0,1 0 0 0 0,0 0 0 0 0,-9 8 1 0 0,0 1-979 0 0,1 1 0 0 0,0 1 0 0 0,-24 32 0 0 0,0 9-2464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58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7805 0 0,'-6'4'-52'0'0,"-1"0"0"0"0,1 0 0 0 0,0 1 0 0 0,0-1 0 0 0,1 1 0 0 0,-1 0 0 0 0,1 1 1 0 0,0 0-1 0 0,-7 11 0 0 0,-2 2 311 0 0,-18 39 1 0 0,26-46-136 0 0,0 1 1 0 0,2 0 0 0 0,0 0-1 0 0,0 0 1 0 0,1 0 0 0 0,1 1-1 0 0,0-1 1 0 0,0 1 0 0 0,2-1-1 0 0,0 1 1 0 0,0 0-1 0 0,1-1 1 0 0,1 1 0 0 0,0-1-1 0 0,1 1 1 0 0,1-1 0 0 0,6 17-1 0 0,-3-13 38 0 0,1-1 0 0 0,0-1 0 0 0,1 1 0 0 0,1-2 0 0 0,1 1 0 0 0,0-1 0 0 0,0-1 0 0 0,2 0-1 0 0,-1-1 1 0 0,2 0 0 0 0,-1-1 0 0 0,30 18 0 0 0,-17-13 194 0 0,1-1 0 0 0,0-2 1 0 0,56 19-1 0 0,-72-29-166 0 0,0 0 0 0 0,0 0 0 0 0,1-1 0 0 0,-1-1 0 0 0,1 0 0 0 0,0-1 0 0 0,-1 0 0 0 0,1 0 0 0 0,-1-1 0 0 0,1-1 0 0 0,-1 0 0 0 0,1-1 0 0 0,15-5-1 0 0,-20 4-97 0 0,-1 1-1 0 0,0-1 0 0 0,0 0 1 0 0,0 0-1 0 0,-1 0 0 0 0,0-1 0 0 0,0 0 1 0 0,0 0-1 0 0,0-1 0 0 0,-1 1 1 0 0,0-1-1 0 0,0 0 0 0 0,0 0 0 0 0,-1 0 1 0 0,5-12-1 0 0,-3 5 34 0 0,0 0 1 0 0,-1 0 0 0 0,-1-1-1 0 0,0 1 1 0 0,-1-1-1 0 0,0 0 1 0 0,-1-14-1 0 0,-2 9-2 0 0,0-1 0 0 0,-2 1 0 0 0,0 0 0 0 0,-1 1 0 0 0,-1-1 0 0 0,-1 1 1 0 0,0 0-1 0 0,-2 0 0 0 0,0 1 0 0 0,-1 0 0 0 0,-21-31 0 0 0,24 40-145 0 0,0 1 0 0 0,-1-1 0 0 0,0 1 0 0 0,0 0 0 0 0,-1 1 1 0 0,0-1-1 0 0,0 2 0 0 0,0-1 0 0 0,-1 1 0 0 0,-15-7 0 0 0,16 9-158 0 0,1 1 0 0 0,-1 0 0 0 0,0 1 0 0 0,1 0 0 0 0,-1 0 0 0 0,0 0 0 0 0,0 1 0 0 0,0 0 0 0 0,1 1 0 0 0,-1-1 0 0 0,0 2 0 0 0,0-1 0 0 0,1 1 0 0 0,-1 0 0 0 0,-8 4 0 0 0,-3 2-768 0 0,0 1 0 0 0,1 1 1 0 0,0 0-1 0 0,1 1 1 0 0,0 1-1 0 0,0 1 1 0 0,2 0-1 0 0,-1 1 1 0 0,2 1-1 0 0,-20 25 1 0 0,-14 25-3832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5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30 9441 0 0,'-4'-4'-113'0'0,"-11"-6"-629"0"0,12 10 717 0 0,1 0-1 0 0,0 1 1 0 0,-1 0-1 0 0,1-1 1 0 0,0 1-1 0 0,0 0 1 0 0,0 0-1 0 0,-1 0 1 0 0,1 0-1 0 0,0 0 1 0 0,0 1-1 0 0,-1 1 1 0 0,-3 1-23 0 0,-2 1 26 0 0,1 1 0 0 0,-1 0 1 0 0,1 0-1 0 0,1 1 1 0 0,-1-1-1 0 0,1 2 0 0 0,0-1 1 0 0,1 1-1 0 0,-7 11 0 0 0,-1 6 54 0 0,-17 48-1 0 0,23-57 27 0 0,1 1 0 0 0,0 0 1 0 0,1 1-1 0 0,1-1 0 0 0,1 1 1 0 0,0 0-1 0 0,2 0 0 0 0,0 0 1 0 0,1 0-1 0 0,2 23 0 0 0,2-20 6 0 0,2-1-1 0 0,0 0 1 0 0,0 0 0 0 0,2-1-1 0 0,1 0 1 0 0,0 0 0 0 0,1-1-1 0 0,1 0 1 0 0,1 0-1 0 0,1-2 1 0 0,0 1 0 0 0,1-2-1 0 0,0 0 1 0 0,1 0 0 0 0,1-1-1 0 0,1-1 1 0 0,21 13 0 0 0,-19-15 11 0 0,0 0 1 0 0,1-1 0 0 0,1-1 0 0 0,-1-1 0 0 0,1-1 0 0 0,1-1 0 0 0,-1-1 0 0 0,1 0 0 0 0,0-2-1 0 0,0 0 1 0 0,0-2 0 0 0,0 0 0 0 0,1-2 0 0 0,-1 0 0 0 0,0-2 0 0 0,33-7 0 0 0,-27 2 77 0 0,1-1 1 0 0,-1-1 0 0 0,0-2-1 0 0,-1-1 1 0 0,-1-1-1 0 0,0-1 1 0 0,25-19 0 0 0,-35 22 35 0 0,-1-1 0 0 0,0 0 0 0 0,0-2 1 0 0,-2 1-1 0 0,0-1 0 0 0,0-1 0 0 0,-1-1 0 0 0,-1 0 1 0 0,-1 0-1 0 0,-1-1 0 0 0,13-31 0 0 0,-19 36-89 0 0,1-1 0 0 0,-2 0-1 0 0,0 0 1 0 0,0 1 0 0 0,-2-1-1 0 0,1 0 1 0 0,-2-1 0 0 0,0 1 0 0 0,0 1-1 0 0,-2-1 1 0 0,1 0 0 0 0,-2 0-1 0 0,0 1 1 0 0,-1 0 0 0 0,0 0-1 0 0,0 0 1 0 0,-2 0 0 0 0,0 1-1 0 0,0 0 1 0 0,-1 1 0 0 0,-10-12 0 0 0,5 7-83 0 0,0 0 0 0 0,-2 2 1 0 0,1-1-1 0 0,-2 2 0 0 0,0 0 1 0 0,-1 1-1 0 0,0 1 0 0 0,0 0 1 0 0,-1 1-1 0 0,-1 1 0 0 0,1 1 1 0 0,-2 1-1 0 0,-33-9 1 0 0,31 13-537 0 0,-1 0 1 0 0,1 2 0 0 0,-1 0 0 0 0,1 2 0 0 0,-1 0 0 0 0,1 2 0 0 0,-41 9 0 0 0,20 0-1814 0 0,0 2 0 0 0,-79 36 0 0 0,49-10-1737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59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22 9393 0 0,'-2'-4'89'0'0,"-6"-14"342"0"0,-3 23-183 0 0,5-2-207 0 0,-2 0 20 0 0,0 1 1 0 0,0 0 0 0 0,0 0-1 0 0,1 0 1 0 0,0 1-1 0 0,0 1 1 0 0,0-1 0 0 0,-12 13-1 0 0,-3 9 124 0 0,1 0 0 0 0,1 2 0 0 0,2 0 0 0 0,0 1 0 0 0,2 1 0 0 0,2 0 0 0 0,-12 38 0 0 0,20-51-108 0 0,1 0 0 0 0,1 1 0 0 0,1 0 0 0 0,1-1 0 0 0,0 1 0 0 0,2 0 0 0 0,0 0 0 0 0,1 0 0 0 0,1 0 0 0 0,0 0 0 0 0,2 0 0 0 0,0-1 0 0 0,1 1 0 0 0,12 27 0 0 0,-6-24 7 0 0,0 0 0 0 0,2-1 0 0 0,1 0 0 0 0,0-1 0 0 0,1-1 0 0 0,2 0 0 0 0,0-1 0 0 0,0-1 0 0 0,2-1 0 0 0,0 0 0 0 0,1-2 0 0 0,0 0 0 0 0,1-1 0 0 0,44 20 0 0 0,-59-30-33 0 0,1 0 0 0 0,0 0-1 0 0,0-1 1 0 0,0 0 0 0 0,0 0-1 0 0,0 0 1 0 0,0-1 0 0 0,1 0-1 0 0,-1-1 1 0 0,0 0-1 0 0,0 0 1 0 0,1 0 0 0 0,-1-1-1 0 0,0 0 1 0 0,1 0 0 0 0,-1-1-1 0 0,0 0 1 0 0,0 0 0 0 0,0-1-1 0 0,-1 1 1 0 0,1-2 0 0 0,-1 1-1 0 0,1-1 1 0 0,-1 0-1 0 0,11-9 1 0 0,-4 0 35 0 0,-1-1 0 0 0,-1 0-1 0 0,0-1 1 0 0,-1 0 0 0 0,0 0 0 0 0,-1-1 0 0 0,-1 0-1 0 0,-1-1 1 0 0,10-29 0 0 0,-7 9 77 0 0,-1 0 0 0 0,-1 0 0 0 0,4-67 0 0 0,-11 79-70 0 0,-1 0-1 0 0,-1-1 0 0 0,-1 1 1 0 0,-1-1-1 0 0,-1 1 1 0 0,-2 0-1 0 0,0 1 0 0 0,-11-28 1 0 0,12 41-71 0 0,0 0 0 0 0,-1 1 0 0 0,0 0 0 0 0,0 0 0 0 0,-1 0 1 0 0,-1 1-1 0 0,1 0 0 0 0,-15-12 0 0 0,15 15-46 0 0,0 1 0 0 0,0 0 0 0 0,-1 0-1 0 0,0 1 1 0 0,0 0 0 0 0,0 0 0 0 0,0 1 0 0 0,-1 0 0 0 0,1 0-1 0 0,-1 1 1 0 0,0 0 0 0 0,-12-1 0 0 0,9 3-203 0 0,-1 0-1 0 0,1 0 1 0 0,0 2 0 0 0,-1-1 0 0 0,1 1-1 0 0,0 1 1 0 0,0 0 0 0 0,-16 8-1 0 0,7-2-635 0 0,0 0 1 0 0,1 2-1 0 0,-32 22 0 0 0,32-17-62 0 0,0 0 0 0 0,1 1-1 0 0,1 1 1 0 0,1 1 0 0 0,0 0 0 0 0,2 1 0 0 0,-22 35-1 0 0,-2 19-2514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1:59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 6977 0 0,'-37'40'-87'0'0,"2"3"0"0"0,2 0 0 0 0,-47 83 0 0 0,66-100 189 0 0,2 0 0 0 0,0 0 0 0 0,2 1 0 0 0,1 1 0 0 0,1-1 0 0 0,1 2 0 0 0,2-1 0 0 0,-3 50 0 0 0,7-63-11 0 0,2 1 0 0 0,0-1 0 0 0,1 0 0 0 0,0 0-1 0 0,2 0 1 0 0,-1 0 0 0 0,2 0 0 0 0,0-1 0 0 0,1 0 0 0 0,9 19-1 0 0,-4-16 18 0 0,0 0 0 0 0,0-1 0 0 0,2-1 0 0 0,0 0 0 0 0,0 0 0 0 0,2-1 0 0 0,20 15 0 0 0,-7-9 66 0 0,2-1 1 0 0,0-1-1 0 0,1-2 1 0 0,1-1-1 0 0,1-1 1 0 0,-1-2-1 0 0,2-1 1 0 0,62 11-1 0 0,-64-17-43 0 0,0-2 0 0 0,1-1-1 0 0,-1-1 1 0 0,0-2 0 0 0,1-1 0 0 0,-1-2-1 0 0,0-1 1 0 0,0-1 0 0 0,0-2-1 0 0,31-12 1 0 0,-39 11 18 0 0,-1-1 1 0 0,0-1-1 0 0,-1-1 0 0 0,0-1 1 0 0,-1-1-1 0 0,0-1 0 0 0,-1-1 0 0 0,-1-1 1 0 0,0 0-1 0 0,-2-1 0 0 0,0-1 0 0 0,-1-1 1 0 0,19-30-1 0 0,-27 37-18 0 0,0-1 0 0 0,-2 0 0 0 0,1-1 0 0 0,-2 1 0 0 0,0-1 1 0 0,0 0-1 0 0,-2-1 0 0 0,0 1 0 0 0,0-1 0 0 0,-2 1 0 0 0,1-22 0 0 0,-3 23-50 0 0,-1 0 0 0 0,0 1 0 0 0,-1-1 0 0 0,0 0 0 0 0,-1 1 0 0 0,0 0 1 0 0,-1-1-1 0 0,-1 2 0 0 0,0-1 0 0 0,0 1 0 0 0,-2 0 0 0 0,-16-21 0 0 0,11 17-16 0 0,-1 1 0 0 0,0 1 0 0 0,-1 0 0 0 0,-1 1 0 0 0,0 1 0 0 0,-1 0 1 0 0,0 1-1 0 0,-21-9 0 0 0,12 8-77 0 0,-1 1 0 0 0,0 2 1 0 0,0 1-1 0 0,-1 0 0 0 0,-36-3 1 0 0,17 6-534 0 0,0 3 0 0 0,1 1 0 0 0,-1 2 0 0 0,0 3 0 0 0,1 1 1 0 0,0 3-1 0 0,-46 13 0 0 0,45-8-985 0 0,1 2 0 0 0,1 2 0 0 0,0 2 0 0 0,-59 34 0 0 0,36-8-2256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0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29 7169 0 0,'0'0'2298'0'0,"-8"7"-2135"0"0,-21 19-24 0 0,2 0-1 0 0,0 2 1 0 0,2 1-1 0 0,-25 37 1 0 0,38-47-68 0 0,0 0 0 0 0,1 0 0 0 0,0 1 0 0 0,2 0 1 0 0,1 1-1 0 0,0 0 0 0 0,2 0 0 0 0,0 1 0 0 0,-3 24 0 0 0,9-33-20 0 0,0 0-1 0 0,1 0 0 0 0,0 0 1 0 0,1 0-1 0 0,0-1 0 0 0,1 1 1 0 0,0-1-1 0 0,1 0 0 0 0,1 0 1 0 0,0 0-1 0 0,1 0 0 0 0,0-1 1 0 0,0 0-1 0 0,16 20 0 0 0,-14-21 7 0 0,1 1-1 0 0,0-1 1 0 0,0-1-1 0 0,1 0 0 0 0,0 0 1 0 0,1-1-1 0 0,-1 0 1 0 0,2-1-1 0 0,-1-1 1 0 0,1 1-1 0 0,0-2 0 0 0,0 0 1 0 0,1 0-1 0 0,16 4 1 0 0,-19-8 19 0 0,-1-1-1 0 0,0 1 1 0 0,0-1 0 0 0,1-1-1 0 0,-1 1 1 0 0,0-2 0 0 0,0 1-1 0 0,0-1 1 0 0,0-1 0 0 0,0 0 0 0 0,-1 0-1 0 0,1 0 1 0 0,-1-1 0 0 0,1 0-1 0 0,-1-1 1 0 0,-1 0 0 0 0,1 0-1 0 0,-1-1 1 0 0,0 0 0 0 0,12-13 0 0 0,-10 9 70 0 0,0 0 1 0 0,-1 0 0 0 0,0-1 0 0 0,0 0 0 0 0,-2 0 0 0 0,1-1 0 0 0,-1 0-1 0 0,-1 0 1 0 0,0 0 0 0 0,-1-1 0 0 0,0 1 0 0 0,-1-1 0 0 0,2-20-1 0 0,-5 10 1 0 0,-2 1 0 0 0,0 0 0 0 0,-2 0-1 0 0,0 0 1 0 0,-2 0 0 0 0,-11-29 0 0 0,2 2 112 0 0,8 24-20 0 0,-19-41 1 0 0,13 36-111 0 0,10 20-91 0 0,-2 0 0 0 0,1 1 0 0 0,-1 0-1 0 0,0 0 1 0 0,-1 0 0 0 0,-12-14 0 0 0,10 16-32 0 0,0 0 0 0 0,-1 1 0 0 0,0 0 0 0 0,0 0 1 0 0,-1 1-1 0 0,1 0 0 0 0,-1 1 0 0 0,0 0 0 0 0,-17-4 0 0 0,15 4-122 0 0,-1 1-1 0 0,0 0 1 0 0,1 0 0 0 0,-1 1-1 0 0,0 1 1 0 0,-1 0-1 0 0,1 1 1 0 0,0 1-1 0 0,-16 2 1 0 0,23-2-270 0 0,-1 1 1 0 0,0 0 0 0 0,0 0-1 0 0,0 1 1 0 0,1 0 0 0 0,0 0-1 0 0,-1 1 1 0 0,1 0 0 0 0,0 0-1 0 0,1 0 1 0 0,-1 1 0 0 0,1-1-1 0 0,0 1 1 0 0,0 1 0 0 0,0-1-1 0 0,1 1 1 0 0,-7 11 0 0 0,3-3-627 0 0,0 1 0 0 0,2 0 1 0 0,0 0-1 0 0,-6 20 1 0 0,-5 32-2477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0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8757 0 0,'13'-43'1565'0'0,"-12"39"-929"0"0,1 0 74 0 0,2-5-743 0 0,4 6 5291 0 0,5 44-4910 0 0,-1 0 0 0 0,6 47-1 0 0,9 99-248 0 0,-23-152-348 0 0,6 117-2715 0 0,-20 78-6768 0 0,4-174 6498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0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26 7077 0 0,'-2'-2'29'0'0,"0"0"0"0"0,0 0 0 0 0,0 0 0 0 0,0 0 1 0 0,0 0-1 0 0,0 0 0 0 0,0 1 0 0 0,0-1 1 0 0,-1 1-1 0 0,1-1 0 0 0,-1 1 0 0 0,1 0 0 0 0,-1 0 1 0 0,0 0-1 0 0,-4-1 0 0 0,-3 6 170 0 0,-6 2-90 0 0,1 1 0 0 0,0 1 1 0 0,0 0-1 0 0,0 1 0 0 0,1 0 1 0 0,1 1-1 0 0,0 1 0 0 0,0 0 1 0 0,-20 24-1 0 0,25-25-30 0 0,1 0-1 0 0,0 1 1 0 0,1-1-1 0 0,0 1 1 0 0,1 1 0 0 0,0-1-1 0 0,1 1 1 0 0,0 0-1 0 0,1 0 1 0 0,-2 17-1 0 0,4-22-22 0 0,1 1 0 0 0,0-1-1 0 0,0 1 1 0 0,1-1-1 0 0,0 1 1 0 0,0-1-1 0 0,1 0 1 0 0,0 1 0 0 0,0-1-1 0 0,1 0 1 0 0,0 0-1 0 0,0 0 1 0 0,0-1-1 0 0,1 1 1 0 0,0-1 0 0 0,1 0-1 0 0,-1 0 1 0 0,11 10-1 0 0,0-2 36 0 0,0-1 1 0 0,1-1-1 0 0,1 0 0 0 0,0-2 0 0 0,1 1 0 0 0,-1-2 0 0 0,2-1 0 0 0,0 0 1 0 0,0-1-1 0 0,0-1 0 0 0,30 6 0 0 0,-28-8 115 0 0,1-1-1 0 0,-1-1 1 0 0,1-1 0 0 0,0 0 0 0 0,0-2-1 0 0,-1-1 1 0 0,1 0 0 0 0,0-2 0 0 0,-1 0 0 0 0,36-13-1 0 0,-50 14-108 0 0,0 0-1 0 0,0 0 1 0 0,0-1-1 0 0,0 1 1 0 0,-1-2-1 0 0,1 1 1 0 0,-1-1-1 0 0,0 0 1 0 0,0 0-1 0 0,-1-1 1 0 0,0 0-1 0 0,0 0 1 0 0,0 0-1 0 0,-1 0 0 0 0,1-1 1 0 0,-2 0-1 0 0,1 1 1 0 0,-1-2-1 0 0,0 1 1 0 0,0 0-1 0 0,-1-1 1 0 0,0 1-1 0 0,0-1 1 0 0,-1 1-1 0 0,0-1 1 0 0,0 0-1 0 0,-1 0 1 0 0,-1-14-1 0 0,-1 8-20 0 0,0 0 0 0 0,0 0 0 0 0,-2 1 0 0 0,0-1 0 0 0,0 1 0 0 0,-1-1 0 0 0,-1 1 0 0 0,0 1 0 0 0,-1-1 0 0 0,0 1 0 0 0,-1 0 0 0 0,0 1-1 0 0,-1 0 1 0 0,0 0 0 0 0,-13-11 0 0 0,12 13-224 0 0,-1 1 0 0 0,0 0 0 0 0,-1 1 0 0 0,1 0 0 0 0,-1 1 0 0 0,-1 0 0 0 0,1 0 0 0 0,-1 2 0 0 0,0 0 0 0 0,0 0 0 0 0,-1 1 0 0 0,1 1 0 0 0,-1 0 1 0 0,1 1-1 0 0,-1 0 0 0 0,-17 2 0 0 0,19 0-657 0 0,-1 1 0 0 0,1 0 0 0 0,0 0 0 0 0,1 2 0 0 0,-1 0 0 0 0,0 0 0 0 0,1 1 0 0 0,0 0 0 0 0,0 1 0 0 0,0 0 0 0 0,-15 12 0 0 0,-1 5-3290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3:0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91 810 9041 0 0,'0'0'-246'0'0,"-6"0"59"0"0,-18 0 85 0 0,18 0 284 0 0,0-1 25 0 0,-18 0 44 0 0,18 1 1036 0 0,1-1-908 0 0,-5-1-735 0 0,6-2 1366 0 0,11-3 4931 0 0,33-10-5750 0 0,1 1 0 0 0,82-19 1 0 0,111-11 143 0 0,-91 19-170 0 0,428-71 280 0 0,653-39 26 0 0,-776 92-347 0 0,604-56 75 0 0,-1028 98-195 0 0,1239-151 494 0 0,-1142 136 43 0 0,-52 8 433 0 0,72-18 0 0 0,-38 5 335 0 0,-57 12-791 0 0,-41 10-410 0 0,-1-1-10 0 0,3-1-679 0 0,33-12 355 0 0,-28 11-5090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0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36 8253 0 0,'0'0'78'0'0,"-3"-6"-44"0"0,-10-24 301 0 0,3 39-221 0 0,0-1-77 0 0,3-3-10 0 0,0 0 0 0 0,0 1 0 0 0,1 0-1 0 0,0 1 1 0 0,0-1 0 0 0,1 1 0 0 0,0 0 0 0 0,-4 8 0 0 0,-6 11 101 0 0,2 0 0 0 0,2 1 0 0 0,0 0 0 0 0,1 0 0 0 0,-9 47 0 0 0,17-59-44 0 0,-1 0 1 0 0,2 0-1 0 0,0 0 0 0 0,0 0 1 0 0,2 0-1 0 0,0-1 0 0 0,0 1 1 0 0,1 0-1 0 0,1 0 1 0 0,1-1-1 0 0,0 1 0 0 0,12 26 1 0 0,-7-25 10 0 0,0 0 0 0 0,2-1 0 0 0,-1-1 0 0 0,2 0 0 0 0,0 0 0 0 0,0-1 0 0 0,2 0 1 0 0,-1-2-1 0 0,2 1 0 0 0,-1-2 0 0 0,1 0 0 0 0,22 11 0 0 0,-27-16 14 0 0,0 0 0 0 0,1-1 0 0 0,0 0-1 0 0,0-1 1 0 0,0 0 0 0 0,1 0 0 0 0,-1-1 0 0 0,0-1 0 0 0,1 0 0 0 0,0 0-1 0 0,-1-2 1 0 0,1 1 0 0 0,-1-1 0 0 0,1-1 0 0 0,-1 0 0 0 0,0 0 0 0 0,0-2-1 0 0,0 1 1 0 0,0-1 0 0 0,18-9 0 0 0,-16 4 64 0 0,0 0 0 0 0,-1-1 0 0 0,0-1 0 0 0,0 1 0 0 0,-1-2 0 0 0,-1 0 0 0 0,0 0 0 0 0,0-1 1 0 0,-1 0-1 0 0,-1 0 0 0 0,0-1 0 0 0,-1 0 0 0 0,-1-1 0 0 0,0 1 0 0 0,7-30 0 0 0,-11 35-154 0 0,0 0 0 0 0,-1 0 0 0 0,0 1-1 0 0,-1-1 1 0 0,1 0 0 0 0,-2 0 0 0 0,0 0 0 0 0,0 0 0 0 0,0 0 0 0 0,-1 0 0 0 0,0 1 0 0 0,-1-1-1 0 0,0 1 1 0 0,-1-1 0 0 0,1 1 0 0 0,-1 0 0 0 0,-1 0 0 0 0,0 1 0 0 0,0-1 0 0 0,0 1-1 0 0,-1 0 1 0 0,0 1 0 0 0,0-1 0 0 0,-1 1 0 0 0,0 1 0 0 0,0-1 0 0 0,0 1 0 0 0,-1 0 0 0 0,1 1-1 0 0,-1-1 1 0 0,0 2 0 0 0,-1-1 0 0 0,1 1 0 0 0,-1 0 0 0 0,1 1 0 0 0,-15-2 0 0 0,6 2-691 0 0,-1 0 1 0 0,0 2 0 0 0,0 0-1 0 0,0 1 1 0 0,0 1 0 0 0,1 0 0 0 0,-1 2-1 0 0,1 0 1 0 0,0 1 0 0 0,0 0-1 0 0,0 2 1 0 0,0 0 0 0 0,1 0 0 0 0,1 2-1 0 0,-1 0 1 0 0,1 1 0 0 0,1 0-1 0 0,-23 22 1 0 0,-5 12-2666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0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7477 0 0,'-46'50'255'0'0,"28"-31"21"0"0,1-1 0 0 0,1 2 0 0 0,-15 23 0 0 0,12-12 75 0 0,1 1-1 0 0,2 0 1 0 0,1 1 0 0 0,-12 40-1 0 0,23-61-210 0 0,2 0-1 0 0,0 0 0 0 0,0 0 1 0 0,1 0-1 0 0,0 0 0 0 0,1 0 1 0 0,2 15-1 0 0,-1-19-44 0 0,0-1-1 0 0,1 1 1 0 0,0-1-1 0 0,1 0 1 0 0,0 0-1 0 0,0 0 1 0 0,0 0-1 0 0,1 0 1 0 0,0-1 0 0 0,0 1-1 0 0,0-1 1 0 0,10 10-1 0 0,1-2 24 0 0,1-1-1 0 0,1 0 1 0 0,0-1 0 0 0,1-1-1 0 0,0-1 1 0 0,0 0-1 0 0,1-1 1 0 0,1-1 0 0 0,-1-1-1 0 0,1-1 1 0 0,34 7-1 0 0,-9-6 75 0 0,0-1-1 0 0,0-2 1 0 0,0-2 0 0 0,66-6-1 0 0,-61-1 128 0 0,78-17 0 0 0,-107 17-118 0 0,-1-1 1 0 0,0-1-1 0 0,-1 0 1 0 0,1-2-1 0 0,-2 0 1 0 0,31-20-1 0 0,-45 26-146 0 0,0 0-1 0 0,0 0 1 0 0,-1 0-1 0 0,0-1 1 0 0,1 1-1 0 0,-1-1 1 0 0,0 0-1 0 0,-1 0 1 0 0,1 0-1 0 0,-1 0 1 0 0,0 0-1 0 0,0-1 1 0 0,0 1-1 0 0,0-1 1 0 0,-1 1-1 0 0,0-1 1 0 0,0 0-1 0 0,0 1 1 0 0,-1-1-1 0 0,1 0 1 0 0,-1 0-1 0 0,0 1 1 0 0,0-1-1 0 0,-1 0 1 0 0,0 0-1 0 0,0 1 1 0 0,0-1-1 0 0,0 0 1 0 0,-3-7-1 0 0,-1 1 3 0 0,-1-1-1 0 0,1 1 0 0 0,-2 0 0 0 0,1 0 1 0 0,-2 1-1 0 0,1 0 0 0 0,-1 0 1 0 0,-1 1-1 0 0,0 0 0 0 0,-14-11 0 0 0,-21-12-453 0 0,0 3 0 0 0,-70-35-1 0 0,-32-5-4729 0 0,113 54 3055 0 0,18 8 264 0 0,0-1 0 0 0,-24-18 0 0 0,12 4-2125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0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27 263 8257 0 0,'0'0'-149'0'0,"-5"-1"-134"0"0,-17-4 4580 0 0,40 6-3959 0 0,292 18 815 0 0,707-5 58 0 0,-509-15-831 0 0,124-9-51 0 0,-521 7-289 0 0,554-24 143 0 0,-430 16-116 0 0,986-34 174 0 0,-967 37-206 0 0,-57 2-2 0 0,605-28 35 0 0,-214 4-6 0 0,-33 2-55 0 0,765-20-5 0 0,-389 52 58 0 0,-683-2-25 0 0,734 12 591 0 0,-383-9 710 0 0,-354-9 1007 0 0,-204-2-1977 0 0,-19 3-1813 0 0,-15-2 329 0 0,-7 1-527 0 0,-9-2-5236 0 0,-53-19 3396 0 0,1 14-1120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0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 8749 0 0,'-3'-2'-212'0'0,"3"2"244"0"0,0 0 0 0 0,-1 0 0 0 0,1 0 0 0 0,0 0 0 0 0,0 0 0 0 0,0 0 0 0 0,0 0-1 0 0,0 0 1 0 0,-1 0 0 0 0,1 0 0 0 0,0 0 0 0 0,0 0 0 0 0,0 0 0 0 0,0 0 0 0 0,0 0-1 0 0,-1 0 1 0 0,1 0 0 0 0,0 0 0 0 0,0 0 0 0 0,0-1 0 0 0,0 1 0 0 0,0 0 0 0 0,0 0-1 0 0,0 0 1 0 0,-1 0 0 0 0,1 0 0 0 0,0 0 0 0 0,0 0 0 0 0,0 0 0 0 0,0-1 0 0 0,0 1-1 0 0,0 0 1 0 0,0 0 0 0 0,0 0 0 0 0,0 0 0 0 0,0 0 0 0 0,0-1 0 0 0,0 1 0 0 0,0 0-1 0 0,0 0 1 0 0,0 0 0 0 0,0 0 0 0 0,0 0 0 0 0,0 0 0 0 0,0-1 0 0 0,0 1 0 0 0,0 0-1 0 0,0 0 1 0 0,0 0 0 0 0,0 0 0 0 0,0 0 0 0 0,0-1 0 0 0,0 1 0 0 0,0 0 0 0 0,0 0-1 0 0,0 0 1 0 0,0 0 0 0 0,0 0 0 0 0,0 0 0 0 0,1 0 0 0 0,-1-1 0 0 0,0 1 0 0 0,0 0-1 0 0,0 0 1 0 0,0 0 0 0 0,0 0 0 0 0,16 1 477 0 0,28 9-797 0 0,-38-9 473 0 0,1688 420 2067 0 0,-686-147-1551 0 0,-546-146-459 0 0,2250 557 641 0 0,-2297-591-820 0 0,320 69 44 0 0,-602-134-85 0 0,867 194 106 0 0,-25 68-52 0 0,-578-148-25 0 0,723 265 479 0 0,-754-274-199 0 0,273 104 878 0 0,-262-108 415 0 0,34-25-399 0 0,-288-85-515 0 0,-118-19-616 0 0,0-2-37 0 0,16 0-82 0 0,-16 0-211 0 0,-16-11-2475 0 0,-25-20 1072 0 0,-1 2-1 0 0,-2 1 0 0 0,-71-40 1 0 0,-122-58-4077 0 0,102 57 1434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06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8657 0 0,'0'0'867'0'0,"10"8"-701"0"0,174 91 716 0 0,-69-41-528 0 0,395 234 830 0 0,51 27-335 0 0,-84-67-221 0 0,332 148 419 0 0,-314-157-443 0 0,-463-226-569 0 0,646 331 633 0 0,-490-255-517 0 0,1084 546 540 0 0,-687-307-488 0 0,-147-78-97 0 0,425 264 26 0 0,-39-21-5 0 0,-55-112 90 0 0,-478-247-110 0 0,329 198 128 0 0,-160-80-91 0 0,19-14-20 0 0,48-18 171 0 0,4-30 97 0 0,85 21 315 0 0,-234-65-90 0 0,-229-81-359 0 0,-51-20-82 0 0,-61-31-63 0 0,-23-9-40 0 0,0-1 0 0 0,22 6 0 0 0,-36-13-39 0 0,-1 0-4 0 0,12 3-8 0 0,-12-4-67 0 0,-10-13-1721 0 0,-24-34 137 0 0,-1 0 0 0 0,-45-47 0 0 0,-97-94-3403 0 0,85 94 2418 0 0,-43-48-2227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0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1993 9597 0 0,'0'0'1158'0'0,"8"-2"-807"0"0,-1-2-231 0 0,-4 3-76 0 0,-1 0 0 0 0,0 0 0 0 0,1 0 0 0 0,-1 1 0 0 0,1-1 0 0 0,-1 0 1 0 0,1 1-1 0 0,-1-1 0 0 0,1 1 0 0 0,-1 0 0 0 0,1 0 0 0 0,-1 0 0 0 0,1 0 0 0 0,2 1 0 0 0,49 2 697 0 0,0-3 1 0 0,68-8-1 0 0,118-24-218 0 0,-130 15-278 0 0,1262-207 1059 0 0,252-156-723 0 0,-959 214-379 0 0,597-86 66 0 0,-636 159-161 0 0,235-19-28 0 0,-102 26 72 0 0,360-44 353 0 0,-183 19-23 0 0,-93 31 643 0 0,-99-21 871 0 0,-691 93-1730 0 0,216-27 1994 0 0,-248 32-1975 0 0,-1-1 1 0 0,35-12-1 0 0,-11 4-34 0 0,183-37 545 0 0,-163 36-632 0 0,-59 12-144 0 0,3 0 17 0 0,0 0 0 0 0,0-1 0 0 0,0 0 0 0 0,15-6 0 0 0,1 0-8492 0 0,-31 3 5638 0 0,4 4 2596 0 0,-1-2-278 0 0,0 0 0 0 0,0 0 0 0 0,-1 1 0 0 0,0 0 1 0 0,1 0-1 0 0,-1 0 0 0 0,0 1 0 0 0,0-1 0 0 0,0 1 1 0 0,0 0-1 0 0,0 1 0 0 0,0-1 0 0 0,-10 1 0 0 0,-45 3-5609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09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67 10965 0 0,'-12'-15'-963'0'0,"11"15"952"0"0,1-1-1 0 0,-1 1 0 0 0,1-1 1 0 0,-1 0-1 0 0,1 1 1 0 0,-1-1-1 0 0,1 0 0 0 0,-1 1 1 0 0,1-1-1 0 0,-1 0 1 0 0,1 1-1 0 0,0-1 0 0 0,0 0 1 0 0,-1 0-1 0 0,1 0 0 0 0,0 1 1 0 0,0-1-1 0 0,0 0 1 0 0,0 0-1 0 0,0 0 0 0 0,0 0 1 0 0,0 1-1 0 0,0-3 1 0 0,21-12 153 0 0,-16 11 121 0 0,-1 3-158 0 0,14-3-17 0 0,0 1 1 0 0,0 0 0 0 0,0 2 0 0 0,0 0 0 0 0,36 3-1 0 0,-39-1-62 0 0,377 32 532 0 0,523 63 435 0 0,-238-28-335 0 0,-650-65-633 0 0,1350 170 964 0 0,993 120 553 0 0,-957-140-1044 0 0,-968-101-364 0 0,761 95 305 0 0,-440-21-95 0 0,-431-67-201 0 0,-43-8-31 0 0,470 76 449 0 0,259 20 1158 0 0,-712-114 246 0 0,-240-34-1429 0 0,-44-1-6227 0 0,-36-8 3137 0 0,5 4 2117 0 0,-3-2-333 0 0,-1-1 1 0 0,1 2-1 0 0,-1-1 0 0 0,-1 1 0 0 0,0 1 0 0 0,0 0 0 0 0,-20-8 0 0 0,-48-12-4541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11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9785 0 0,'0'0'-307'0'0,"13"-1"399"0"0,40-2-6 0 0,-51 3-79 0 0,0 0 0 0 0,-1 0 0 0 0,1 0 0 0 0,0 0 0 0 0,0 0 0 0 0,-1 0-1 0 0,1 0 1 0 0,0 1 0 0 0,-1-1 0 0 0,1 1 0 0 0,2 0 0 0 0,64 26 174 0 0,-2 2 0 0 0,69 42-1 0 0,130 92 301 0 0,-132-78-285 0 0,385 217 405 0 0,-125-75-239 0 0,38 31 59 0 0,-90-63-86 0 0,-254-146-265 0 0,219 124 207 0 0,543 285 319 0 0,-234-185-255 0 0,54-14-49 0 0,247 47-24 0 0,427 191-126 0 0,-879-302-92 0 0,743 272 27 0 0,-813-320-77 0 0,-289-106 1 0 0,380 146 9 0 0,648 229 391 0 0,-124-66-64 0 0,-580-210-213 0 0,282 96 130 0 0,-492-160 533 0 0,-115-44 574 0 0,-100-31-1146 0 0,-4-2-313 0 0,-1 0-1 0 0,0-1 0 0 0,1 1 1 0 0,-1 0-1 0 0,0 0 0 0 0,1 0 1 0 0,-1 0-1 0 0,0 0 0 0 0,0 0 1 0 0,0 1-1 0 0,0-1 0 0 0,0 0 1 0 0,0 0-1 0 0,0 1 0 0 0,0-1 1 0 0,-2 0-1 0 0,-37-20-630 0 0,-67-19-608 0 0,-441-119-7786 0 0,344 107 5565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1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3484 6973 0 0,'0'0'566'0'0,"5"8"-200"0"0,0 1-216 0 0,-3-5 26 0 0,0-1-1 0 0,0 1 1 0 0,0-1 0 0 0,1 1 0 0 0,-1-1-1 0 0,1 0 1 0 0,2 3 0 0 0,1-6 217 0 0,17 1 120 0 0,0-1 0 0 0,0-2 1 0 0,0 0-1 0 0,40-10 1 0 0,97-34 215 0 0,-93 24-472 0 0,385-124 598 0 0,53-15-314 0 0,-457 147-502 0 0,432-134 313 0 0,811-319 372 0 0,-1151 414-722 0 0,919-297 199 0 0,-835 281-118 0 0,971-281 567 0 0,-156 100-201 0 0,-678 167-313 0 0,595-171 185 0 0,-255 22-24 0 0,-298 92-115 0 0,-172 60-102 0 0,351-100 37 0 0,142 33 164 0 0,-595 123-166 0 0,641-127 373 0 0,-650 123 414 0 0,185-71-1 0 0,-254 82-757 0 0,-46 15-465 0 0,5-1 57 0 0,-7 5-1362 0 0,-52 42-11339 0 0,17-20 8730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1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1 445 8229 0 0,'2'-2'-238'0'0,"4"-3"664"0"0,0 0-1 0 0,1 0 1 0 0,0 1-1 0 0,0 0 1 0 0,0 0-1 0 0,0 1 1 0 0,0 0-1 0 0,1 0 1 0 0,13-3-1 0 0,83-12 181 0 0,-75 14-370 0 0,589-46 524 0 0,-488 44-663 0 0,1322-16 348 0 0,-459 16-200 0 0,-294-12-50 0 0,551-50 40 0 0,232-6-73 0 0,21 85 54 0 0,-408-21 271 0 0,-318-2-13 0 0,-285 19 86 0 0,-375-5-434 0 0,704-5 1074 0 0,-693-1-921 0 0,460-32 973 0 0,-492 27-976 0 0,-60 8-76 0 0,0-3 1 0 0,0-1 0 0 0,63-17-1 0 0,-52 15 35 0 0,-31 5-158 0 0,-11 2-16 0 0,45-11-1136 0 0,-47 10 946 0 0,2-1-875 0 0,-59-16-11219 0 0,17 10 7238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4:1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77 365 7773 0 0,'-22'5'1101'0'0,"17"-4"131"0"0,1 1-759 0 0,-42 11 7082 0 0,58-10-7424 0 0,14 4-68 0 0,0-2 0 0 0,1-1-1 0 0,30 0 1 0 0,101-1 105 0 0,-110-3-130 0 0,2415-51 1050 0 0,-1396-7-593 0 0,785-40 309 0 0,-1749 93-740 0 0,1153-52 898 0 0,-687 34-80 0 0,-350 15-174 0 0,-42 4 235 0 0,-172 4-853 0 0,2 0-4 0 0,19-2-6 0 0,-20 1 0 0 0,-1 1-4 0 0,47 0 474 0 0,-46 0-51 0 0,-1 1-447 0 0,47-6-835 0 0,-47 4-285 0 0,-6-4-1684 0 0,0 1 1625 0 0,0-1 0 0 0,-1 1-1 0 0,0-1 1 0 0,1 1 0 0 0,-2 0-1 0 0,1 0 1 0 0,0 0 0 0 0,-6-7-1 0 0,0-3-1191 0 0,-6-22-4938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1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9097 0 0,'-64'-1'-2773'0'0,"58"2"2590"0"0,17 9 83 0 0,-5-4 122 0 0,1 1 9 0 0,0 0 0 0 0,1-1-1 0 0,0 1 1 0 0,0-2 0 0 0,0 1-1 0 0,0-1 1 0 0,1 0 0 0 0,14 5-1 0 0,999 302 1733 0 0,-875-272-1617 0 0,437 127 351 0 0,199 54 132 0 0,1717 541 1424 0 0,-532-103-1021 0 0,-1794-600-958 0 0,302 107 146 0 0,743 242 422 0 0,-1074-362-567 0 0,427 121 337 0 0,-257-77-33 0 0,-76-27-64 0 0,41 12-14 0 0,267 64-74 0 0,-265-73 349 0 0,48 1 1327 0 0,-286-58-1598 0 0,-40-9-254 0 0,0 0-2 0 0,14 0-13 0 0,-14 0-45 0 0,-6-6-2977 0 0,-4-20 1277 0 0,6 26 1619 0 0,0-1-1 0 0,0 0 1 0 0,-1 1 0 0 0,1-1 0 0 0,0 1-1 0 0,0-1 1 0 0,-1 0 0 0 0,1 1-1 0 0,0-1 1 0 0,-1 1 0 0 0,1-1 0 0 0,-1 1-1 0 0,1-1 1 0 0,-1 1 0 0 0,1-1-1 0 0,-1 1 1 0 0,1-1 0 0 0,-1 1 0 0 0,1 0-1 0 0,-1-1 1 0 0,0 1 0 0 0,1 0 0 0 0,-1 0-1 0 0,-1-1 1 0 0,-119-64-5306 0 0,44 28 1585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1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6288 7701 0 0,'3'-3'-226'0'0,"27"-29"182"0"0,-27 30 415 0 0,1 0-112 0 0,83-35 1579 0 0,126-74 0 0 0,558-388-210 0 0,-18-29-820 0 0,85 11-313 0 0,43 97-16 0 0,76-10 29 0 0,-728 323-382 0 0,275-137 178 0 0,279-164 127 0 0,478-303-31 0 0,-1135 637-355 0 0,166-100 53 0 0,314-177 33 0 0,-217 132-70 0 0,125-64 114 0 0,-10 43-34 0 0,-448 215-121 0 0,328-132 117 0 0,-126 55 26 0 0,-61 17 4 0 0,122-48 94 0 0,3-14 234 0 0,-227 101-281 0 0,163-90 663 0 0,-186 98-664 0 0,-68 35-256 0 0,14-5-348 0 0,5-7-4533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17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2660 7049 0 0,'0'0'1243'0'0,"5"-7"-989"0"0,15-21-1 0 0,-15 21 21 0 0,0 5 5 0 0,502-164 3786 0 0,-95 34-3840 0 0,1186-423 332 0 0,-553 235-210 0 0,481-27 423 0 0,-908 235-596 0 0,394-6 71 0 0,-378 64-46 0 0,267-27 193 0 0,-81-18 14 0 0,-48 6-123 0 0,-702 85-260 0 0,854-106 710 0 0,-623 71-323 0 0,346-54 589 0 0,-152-16-100 0 0,-326 70-415 0 0,43-26 404 0 0,-172 50-706 0 0,-36 17-144 0 0,0 0-70 0 0,5-3 628 0 0,-6 0-2575 0 0,-51-5-8340 0 0,-79 2 6292 0 0,36 8-27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18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26 7985 0 0,'0'0'-331'0'0,"-5"-1"-227"0"0,-14 0 313 0 0,14 0 28 0 0,0 1-702 0 0,-14-3 834 0 0,15 2 10 0 0,-1 0-262 0 0,-39-15 187 0 0,40 14 1591 0 0,25 6-1242 0 0,254 34 391 0 0,1883 178 1586 0 0,-1180-124-1438 0 0,-351-28-293 0 0,214 36 256 0 0,70 8-41 0 0,-59-5-43 0 0,188 46 92 0 0,-1031-148-701 0 0,336 48 211 0 0,565 70 171 0 0,-572-78-235 0 0,83 9 284 0 0,169 23 401 0 0,-499-60-730 0 0,277 34 478 0 0,-284-36-2455 0 0,-96-19 292 0 0,9 7 1482 0 0,-13-8-644 0 0,0 0 1 0 0,-1 1-1 0 0,0 1 1 0 0,-1 1 0 0 0,-21-6-1 0 0,-55-9-2095 0 0,-32-5-619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19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7358 7201 0 0,'0'0'138'0'0,"10"-3"62"0"0,69-26 903 0 0,90-45 1 0 0,-51 20-731 0 0,349-170 676 0 0,-422 202-965 0 0,618-362 711 0 0,-32-48-380 0 0,-431 284-262 0 0,212-205-1 0 0,-292 239-100 0 0,694-623 163 0 0,741-405-7 0 0,-1081 847-163 0 0,-278 174-41 0 0,291-165 1 0 0,-285 169-11 0 0,799-406 36 0 0,-400 221 9 0 0,-6 9 167 0 0,-197 101-5 0 0,121-83 239 0 0,-30-43 218 0 0,74-114 45 0 0,-405 308-289 0 0,53-45 615 0 0,-94 73 41 0 0,-84 66-699 0 0,-30 28-312 0 0,0-1-3 0 0,8-9-14 0 0,-8 10-12 0 0,-1-1-5 0 0,19-31-1486 0 0,-20 30 522 0 0,-9 3-4662 0 0,-24-6 3289 0 0,31 7 2131 0 0,0 0-1 0 0,0-1 1 0 0,0 1-1 0 0,0 0 1 0 0,0 0-1 0 0,0 0 1 0 0,0 0 0 0 0,0 0-1 0 0,0 0 1 0 0,0 0-1 0 0,0 1 1 0 0,0-1-1 0 0,0 0 1 0 0,0 0 0 0 0,-1 1-1 0 0,-42 13-3409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2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4676 7897 0 0,'2'-4'-130'0'0,"1"0"134"0"0,1 0 1 0 0,-1 0-1 0 0,1 1 0 0 0,-1 0 0 0 0,1-1 0 0 0,5-2 0 0 0,-5 4 122 0 0,0 0 25 0 0,106-27 1439 0 0,85-29-251 0 0,-129 34-1085 0 0,172-71 384 0 0,-99 34-403 0 0,360-169 413 0 0,911-429 675 0 0,1135-368 187 0 0,-2214 910-1313 0 0,-119 44-67 0 0,571-193 284 0 0,100-32-57 0 0,-19 5 197 0 0,10 31 24 0 0,-382 122-245 0 0,227-61 54 0 0,119-8 196 0 0,-674 168-333 0 0,509-144 496 0 0,-548 145-315 0 0,-2-6 0 0 0,210-111 0 0 0,-295 136-312 0 0,64-49 0 0 0,-99 68-307 0 0,0-2-224 0 0,8-6-19 0 0,-8 4-2349 0 0,-9 3 832 0 0,-4 0 950 0 0,-1 0 0 0 0,1 1 0 0 0,-1 0 0 0 0,0 1 0 0 0,0 0 0 0 0,1 0 0 0 0,-1 1 0 0 0,-21 3 0 0 0,-51 6-4075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2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34 392 9173 0 0,'-3'2'-591'0'0,"-2"0"496"0"0,-16 7-1097 0 0,16-6 1513 0 0,13-3 1612 0 0,134-20-1595 0 0,446-26 454 0 0,-336 32-579 0 0,265-15 128 0 0,97-6-30 0 0,370-18 120 0 0,-548 33-231 0 0,1194-51 461 0 0,-443 25-209 0 0,1788 32 964 0 0,-2056 55-884 0 0,61 0 371 0 0,-418-39-95 0 0,3-31 721 0 0,-473 22-980 0 0,50-6 573 0 0,-96 10-682 0 0,36-6 176 0 0,-77 8-570 0 0,-1 0-279 0 0,11-5-122 0 0,-11 4-224 0 0,-12-2-5312 0 0,-29-10 1811 0 0,-68-18 0 0 0,32 10-95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3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635 309 3524 0 0,'4'-27'721'0'0,"-2"0"0"0"0,0 0 0 0 0,-2 0-1 0 0,-4-29 1 0 0,3 49-646 0 0,0 0 1 0 0,-1-1-1 0 0,0 1 0 0 0,-1 0 0 0 0,1 0 1 0 0,-1 1-1 0 0,0-1 0 0 0,-1 1 0 0 0,0-1 1 0 0,0 1-1 0 0,0 0 0 0 0,-1 1 0 0 0,0-1 1 0 0,0 1-1 0 0,0 0 0 0 0,-1 0 1 0 0,1 0-1 0 0,-1 1 0 0 0,0 0 0 0 0,-1 0 1 0 0,1 0-1 0 0,-1 1 0 0 0,1 0 0 0 0,-1 0 1 0 0,0 1-1 0 0,-9-2 0 0 0,7 3-29 0 0,-1 1-1 0 0,1 0 0 0 0,0 0 1 0 0,0 1-1 0 0,-1 0 0 0 0,-15 4 1 0 0,20-4-49 0 0,-10 3 36 0 0,1 1 0 0 0,-1 0 1 0 0,1 1-1 0 0,0 0 0 0 0,-25 16 0 0 0,-54 47 140 0 0,91-68-168 0 0,-20 17 78 0 0,0 0 0 0 0,2 2 0 0 0,1 0 0 0 0,0 1-1 0 0,1 1 1 0 0,2 1 0 0 0,-26 45 0 0 0,36-57-24 0 0,1 1 0 0 0,0 0 1 0 0,0 1-1 0 0,1-1 0 0 0,1 1 0 0 0,0-1 1 0 0,1 1-1 0 0,0 0 0 0 0,1 0 0 0 0,0 0 0 0 0,1 0 1 0 0,1 0-1 0 0,0 0 0 0 0,1 0 0 0 0,0 0 1 0 0,1 0-1 0 0,0-1 0 0 0,10 24 0 0 0,-5-19 15 0 0,2 0 0 0 0,-1-1 0 0 0,2 0-1 0 0,0 0 1 0 0,1-2 0 0 0,1 1 0 0 0,0-1 0 0 0,1-1-1 0 0,0 0 1 0 0,1-2 0 0 0,23 16 0 0 0,-18-15 12 0 0,0-1 0 0 0,1-1 0 0 0,0-1 1 0 0,1-1-1 0 0,0 0 0 0 0,1-2 0 0 0,-1-1 0 0 0,1 0 1 0 0,25 0-1 0 0,-12-2 98 0 0,0-2 1 0 0,0-2 0 0 0,0-1-1 0 0,0-2 1 0 0,55-13-1 0 0,-68 10-69 0 0,0 0-1 0 0,0-1 0 0 0,-1-2 1 0 0,0 0-1 0 0,-1-1 0 0 0,0-1 1 0 0,0-1-1 0 0,-2-1 0 0 0,24-21 1 0 0,-35 27-65 0 0,0 0 0 0 0,-1 0 0 0 0,0 0 0 0 0,-1-1 0 0 0,0 0 0 0 0,0 0 0 0 0,-1-1 0 0 0,0 1 0 0 0,0-1 0 0 0,-1 0 0 0 0,-1-1 0 0 0,0 1 0 0 0,0-1 1 0 0,1-10-1 0 0,-3 12-29 0 0,0-1 1 0 0,-1 1 0 0 0,0 0 0 0 0,-1 0 0 0 0,0 0-1 0 0,0 0 1 0 0,-1 0 0 0 0,0 0 0 0 0,-1 1 0 0 0,1-1-1 0 0,-2 0 1 0 0,1 1 0 0 0,-1 0 0 0 0,-1 0 0 0 0,1 0-1 0 0,-12-13 1 0 0,4 7-105 0 0,-1 1 0 0 0,0 0 0 0 0,-1 1 0 0 0,0 1 0 0 0,-1 0 0 0 0,-30-17 0 0 0,32 21-566 0 0,0 1 1 0 0,-1 1-1 0 0,1-1 1 0 0,-1 2-1 0 0,0 0 1 0 0,0 1-1 0 0,-1 0 1 0 0,-28-1-1 0 0,37 4-80 0 0,0 0-1 0 0,0 1 0 0 0,-1 0 0 0 0,1 0 0 0 0,0 0 1 0 0,-7 3-1 0 0,-7 7-2648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3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28 6981 0 0,'0'0'-360'0'0,"-28"-13"92"0"0,11 0-592 0 0,-19 12-1453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3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46 3344 0 0,'0'0'1692'0'0,"-3"-8"-1443"0"0,-10-28 201 0 0,6 36-236 0 0,-1-1-144 0 0,6 1-42 0 0,-1 0 1 0 0,1 0-1 0 0,-1 0 0 0 0,1 0 0 0 0,-1 0 1 0 0,1 0-1 0 0,-1 1 0 0 0,1-1 1 0 0,-1 1-1 0 0,1 0 0 0 0,0 0 0 0 0,-4 1 1 0 0,-17 7 119 0 0,1 0 1 0 0,0 2-1 0 0,1 0 1 0 0,0 2-1 0 0,1 0 0 0 0,0 1 1 0 0,1 1-1 0 0,1 1 1 0 0,1 1-1 0 0,0 0 1 0 0,1 1-1 0 0,-18 26 1 0 0,26-32-79 0 0,0 1 0 0 0,0 0 0 0 0,1 1 0 0 0,1 0 0 0 0,0 0 1 0 0,1 0-1 0 0,1 0 0 0 0,0 1 0 0 0,1 0 0 0 0,0 0 0 0 0,1 0 0 0 0,1 0 0 0 0,0 1 1 0 0,1-1-1 0 0,1 0 0 0 0,1 0 0 0 0,0 0 0 0 0,1 0 0 0 0,0 0 0 0 0,1 0 0 0 0,8 18 1 0 0,-1-7 13 0 0,2 0 1 0 0,1-1 0 0 0,1-1 0 0 0,1 0 0 0 0,2-1-1 0 0,0 0 1 0 0,27 25 0 0 0,-32-36 9 0 0,1 0-1 0 0,0-2 1 0 0,0 0 0 0 0,1 0-1 0 0,29 13 1 0 0,-34-18 20 0 0,1-1 0 0 0,0-1-1 0 0,-1 0 1 0 0,1 0 0 0 0,0-1-1 0 0,1-1 1 0 0,-1 0 0 0 0,0 0-1 0 0,22-2 1 0 0,-24-1-29 0 0,1-1-1 0 0,-1 1 1 0 0,0-1 0 0 0,-1-1-1 0 0,1 0 1 0 0,0 0-1 0 0,-1 0 1 0 0,0-1-1 0 0,0-1 1 0 0,0 1 0 0 0,-1-1-1 0 0,0 0 1 0 0,0-1-1 0 0,0 0 1 0 0,-1 0 0 0 0,10-16-1 0 0,-4 6 67 0 0,0-1 1 0 0,-2-1-1 0 0,0 0 0 0 0,-1-1 0 0 0,-1 0 0 0 0,8-30 0 0 0,-12 29-67 0 0,0 0 0 0 0,-1 0-1 0 0,-2 0 1 0 0,0-1-1 0 0,-1 1 1 0 0,-1 0 0 0 0,-1 0-1 0 0,-1-1 1 0 0,-1 1 0 0 0,0 1-1 0 0,-2-1 1 0 0,0 1-1 0 0,-2 0 1 0 0,0 0 0 0 0,-1 1-1 0 0,-20-31 1 0 0,25 45-340 0 0,-1-1-1 0 0,0 1 1 0 0,0 0 0 0 0,0 1 0 0 0,-1-1 0 0 0,0 1-1 0 0,0 0 1 0 0,0 0 0 0 0,0 1 0 0 0,0 0-1 0 0,-1 0 1 0 0,0 0 0 0 0,-13-3 0 0 0,7 7-1687 0 0,6 2 1232 0 0,0 1 0 0 0,0-1 0 0 0,1 1 0 0 0,-1 0 0 0 0,1 1 0 0 0,0 0 0 0 0,0 0 0 0 0,-10 10 0 0 0,0 9-1659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4:4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14373 0 0,'10'-4'378'0'0,"1"-2"0"0"0,-1 0 0 0 0,0 0 0 0 0,-1 0 0 0 0,0-1 0 0 0,11-10 0 0 0,-18 14 45 0 0,4 2-106 0 0,0 0 0 0 0,-1-1-1 0 0,1 0 1 0 0,10-5-1 0 0,-11 5-377 0 0,-1 1 307 0 0,-2 8-137 0 0,5 19-8 0 0,-2 0 0 0 0,0 0 0 0 0,-2 1-1 0 0,-1 41 1 0 0,-11 118 149 0 0,1-53-615 0 0,7-77-349 0 0,-2 21-2939 0 0,8 83 0 0 0,-3-149 2239 0 0,-1 0-1 0 0,2 0 1 0 0,6 19 0 0 0,1-6-2761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38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8 5777 0 0,'-5'-1'-115'0'0,"-14"-4"27"0"0,15 4 104 0 0,-4 5 107 0 0,-5 4 37 0 0,1 1 0 0 0,0 0 0 0 0,0 1 0 0 0,0 0 0 0 0,2 1 0 0 0,-1 0 0 0 0,-16 24 0 0 0,8-6 75 0 0,2 1 1 0 0,1 1-1 0 0,1 0 0 0 0,2 1 0 0 0,1 0 0 0 0,2 1 1 0 0,1 1-1 0 0,1-1 0 0 0,-5 61 0 0 0,11-69-59 0 0,1 1-1 0 0,1 0 0 0 0,1-1 1 0 0,2 1-1 0 0,0-1 1 0 0,2 0-1 0 0,0 0 1 0 0,2 0-1 0 0,1 0 1 0 0,1-1-1 0 0,1-1 1 0 0,1 1-1 0 0,27 41 1 0 0,-28-52-24 0 0,0 0-1 0 0,2-1 1 0 0,-1 0 0 0 0,1-1 0 0 0,1 0 0 0 0,0-1 0 0 0,0 0 0 0 0,1-1 0 0 0,1-1-1 0 0,-1 0 1 0 0,1-1 0 0 0,0-1 0 0 0,26 8 0 0 0,-18-9 59 0 0,0 0 0 0 0,0-1-1 0 0,1-1 1 0 0,0-2 0 0 0,-1 0 0 0 0,1-2 0 0 0,0 0-1 0 0,-1-1 1 0 0,28-7 0 0 0,-9-1 67 0 0,0-1 0 0 0,0-2 0 0 0,-1-2 0 0 0,46-24 0 0 0,-71 31-171 0 0,-1 0-1 0 0,0-1 0 0 0,0-1 1 0 0,-1-1-1 0 0,-1 1 1 0 0,0-2-1 0 0,0 0 0 0 0,-1-1 1 0 0,0 0-1 0 0,-2 0 1 0 0,1-1-1 0 0,-2-1 0 0 0,13-23 1 0 0,-19 30-77 0 0,0-1 0 0 0,-1 1-1 0 0,0 0 1 0 0,0 0 0 0 0,-1-1 0 0 0,0 1 0 0 0,0-1 0 0 0,-1 0 0 0 0,0 1 0 0 0,0-1 0 0 0,-1 1-1 0 0,-1-1 1 0 0,1 1 0 0 0,-1 0 0 0 0,-1-1 0 0 0,1 1 0 0 0,-1 0 0 0 0,-1 0 0 0 0,0 1 0 0 0,0-1-1 0 0,0 1 1 0 0,-1 0 0 0 0,-9-11 0 0 0,-2-1-153 0 0,-2 0 0 0 0,-1 1 0 0 0,0 1 1 0 0,-1 0-1 0 0,-1 2 0 0 0,-33-19 0 0 0,18 13-627 0 0,-1 3 0 0 0,-1 1 0 0 0,-1 2 0 0 0,0 1 0 0 0,-54-10 0 0 0,22 10-2179 0 0,-1 4-1 0 0,-83-1 0 0 0,77 10-698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39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484 122 8113 0 0,'-4'-35'-217'0'0,"-3"-52"6"0"0,-2 98 219 0 0,-42 52 25 0 0,3 2 1 0 0,2 3 0 0 0,-47 95-1 0 0,40-54 65 0 0,-65 193 0 0 0,105-262-64 0 0,1 0 1 0 0,3 1-1 0 0,1 1 1 0 0,2 0-1 0 0,-1 73 1 0 0,8-92-20 0 0,0 0 1 0 0,2 0 0 0 0,1-1 0 0 0,0 1-1 0 0,2-1 1 0 0,0 0 0 0 0,2-1 0 0 0,0 1-1 0 0,2-2 1 0 0,0 1 0 0 0,1-1-1 0 0,17 22 1 0 0,-12-20-35 0 0,2-1 0 0 0,0-1-1 0 0,1-1 1 0 0,31 25 0 0 0,-35-33-484 0 0,1 0 1 0 0,0-1-1 0 0,0-1 1 0 0,1 0-1 0 0,0-2 1 0 0,0 1-1 0 0,26 5 1 0 0,-3-4-1960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4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175 217 6065 0 0,'-34'-17'808'0'0,"0"-2"0"0"0,-52-40 0 0 0,71 44 220 0 0,12 11-825 0 0,0 1 400 0 0,3-2-35 0 0,0-15-52 0 0,0 20-504 0 0,0-1 0 0 0,0 1 0 0 0,0 0 0 0 0,0 0 0 0 0,0-1 0 0 0,0 1 0 0 0,0 0 0 0 0,0-1 0 0 0,0 1 0 0 0,0 0 0 0 0,1-1 0 0 0,-1 1 0 0 0,0 0 0 0 0,0 0 0 0 0,0-1 0 0 0,0 1 0 0 0,0 0 0 0 0,1-1 0 0 0,-1 1 0 0 0,0 0 0 0 0,0 0 0 0 0,0 0 1 0 0,1-1-1 0 0,-1 1 0 0 0,0 0 0 0 0,0 0 0 0 0,1 0 0 0 0,-1-1 0 0 0,0 1 0 0 0,0 0 0 0 0,1 0 0 0 0,-1 0 0 0 0,0 0 0 0 0,1 0 0 0 0,10-6 137 0 0,-1 1 0 0 0,2 0 0 0 0,-1 1 0 0 0,0 1 0 0 0,22-5 0 0 0,68-6 281 0 0,-81 12-385 0 0,350-18-1315 0 0,5 31-6387 0 0,-286-7 5243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40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12 122 6297 0 0,'-1'-3'138'0'0,"-1"-3"126"0"0,0-1-1 0 0,0 0 0 0 0,1 1 1 0 0,0-1-1 0 0,1-9 0 0 0,-3-11 637 0 0,4 25-852 0 0,0 0 0 0 0,0 1 0 0 0,0-1 0 0 0,0 0 0 0 0,0 1 0 0 0,0-1 0 0 0,0 1 0 0 0,1 0 0 0 0,-1-1 0 0 0,3-1 1 0 0,-4 2-29 0 0,1 0 0 0 0,0 0 0 0 0,0 0 0 0 0,0 0 0 0 0,0 0 0 0 0,0 0 1 0 0,0 1-1 0 0,0-1 0 0 0,1 0 0 0 0,-1 0 0 0 0,0 1 0 0 0,0-1 1 0 0,0 1-1 0 0,1-1 0 0 0,-1 1 0 0 0,0-1 0 0 0,3 1 0 0 0,0-1 40 0 0,1-1-10 0 0,1 0 0 0 0,-1 1-1 0 0,0-1 1 0 0,1 1 0 0 0,0 1-1 0 0,-1-1 1 0 0,1 1 0 0 0,-1 0-1 0 0,1 0 1 0 0,-1 0 0 0 0,9 2-1 0 0,-9-1-32 0 0,1 0 2 0 0,0 0 0 0 0,0 1 1 0 0,0-1-1 0 0,0 1 0 0 0,-1 1 0 0 0,1-1 0 0 0,0 1 1 0 0,-1 0-1 0 0,0 0 0 0 0,0 0 0 0 0,0 1 0 0 0,0 0 1 0 0,0 0-1 0 0,-1 0 0 0 0,1 1 0 0 0,-1-1 0 0 0,-1 1 1 0 0,1 0-1 0 0,0 0 0 0 0,-1 0 0 0 0,0 1 0 0 0,-1-1 0 0 0,1 1 1 0 0,-1-1-1 0 0,0 1 0 0 0,0 0 0 0 0,-1 0 0 0 0,2 10 1 0 0,-3-13-15 0 0,1 1 0 0 0,-1-1 0 0 0,-1 1 0 0 0,1-1 0 0 0,0 0 0 0 0,-1 1 0 0 0,1-1 0 0 0,-1 0 0 0 0,0 0 0 0 0,-3 6 0 0 0,0 3 5 0 0,-2 5 3 0 0,-1 0 0 0 0,-1 0-1 0 0,-1-1 1 0 0,0 0 0 0 0,-1 0 0 0 0,-1-1 0 0 0,0-1 0 0 0,-23 23-1 0 0,3-1 22 0 0,-29 35 83 0 0,59-68-106 0 0,-1-1 1 0 0,1 0-1 0 0,0 1 1 0 0,1-1-1 0 0,-1 1 0 0 0,0-1 1 0 0,0 1-1 0 0,1-1 1 0 0,0 1-1 0 0,0 0 0 0 0,-1-1 1 0 0,1 1-1 0 0,1 0 0 0 0,-1-1 1 0 0,0 1-1 0 0,1-1 1 0 0,-1 1-1 0 0,1 0 0 0 0,1 2 1 0 0,-1-1-24 0 0,5 6 35 0 0,87 66 57 0 0,-47-41 169 0 0,-2 2 1 0 0,68 74-1 0 0,-85-71 58 0 0,-27-39-300 0 0,1 0 0 0 0,-1 0 1 0 0,1 0-1 0 0,-1 0 1 0 0,1 0-1 0 0,-1 0 1 0 0,0-1-1 0 0,1 1 1 0 0,-1 0-1 0 0,0 0 1 0 0,0 0-1 0 0,0 0 1 0 0,1 1-1 0 0,-1-1 1 0 0,0 0-1 0 0,0 0 0 0 0,-1 0 1 0 0,1 0-1 0 0,0 1 1 0 0,-2 7 137 0 0,-3-4-79 0 0,0 1-143 0 0,-1-1 0 0 0,0 0 1 0 0,0 0-1 0 0,-1 0 1 0 0,1-1-1 0 0,-1 0 0 0 0,0-1 1 0 0,-14 6-1 0 0,-11 1-2019 0 0,-1-3 0 0 0,1 0 0 0 0,-35 1 0 0 0,25-4-75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4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5152 0 0,'-22'1'-291'0'0,"18"-1"44"0"0,4 5-153 0 0,1-2 405 0 0,0 0 0 0 0,0 1 1 0 0,0-1-1 0 0,0 0 0 0 0,1 0 0 0 0,-1 0 1 0 0,1 0-1 0 0,0 0 0 0 0,0 0 1 0 0,0 0-1 0 0,0-1 0 0 0,0 1 1 0 0,1-1-1 0 0,-1 1 0 0 0,4 1 0 0 0,29 25 191 0 0,2-3 0 0 0,1-1-1 0 0,76 38 1 0 0,-73-42-89 0 0,616 291 1098 0 0,-452-220-911 0 0,1280 544 1303 0 0,7 4-311 0 0,-247-58 348 0 0,-523-253-168 0 0,-352-162-13 0 0,-169-86 1350 0 0,-178-75-2302 0 0,-19-5 83 0 0,-1-4-468 0 0,12-8-120 0 0,-12 9-230 0 0,-13-7-1231 0 0,-28-18-530 0 0,0 1 0 0 0,-61-29 1 0 0,-109-37-3139 0 0,90 47 1682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42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7377 0 0,'10'-7'-60'0'0,"-1"1"0"0"0,1 1 0 0 0,1-1 1 0 0,-1 1-1 0 0,1 1 0 0 0,-1 0 0 0 0,1 1 0 0 0,0 0 1 0 0,1 0-1 0 0,-1 1 0 0 0,0 1 0 0 0,1 0 1 0 0,-1 0-1 0 0,1 1 0 0 0,-1 1 0 0 0,14 2 0 0 0,5 2 173 0 0,0 1-1 0 0,-1 2 0 0 0,0 0 0 0 0,0 3 0 0 0,28 13 0 0 0,244 147 844 0 0,-185-100-624 0 0,850 495 1645 0 0,-849-496-1789 0 0,218 135 320 0 0,942 648 1004 0 0,-484-253-720 0 0,-419-274-472 0 0,248 220 269 0 0,237 166 103 0 0,458 246 238 0 0,-682-452-448 0 0,-381-271-12 0 0,-193-185 19 0 0,-47-39-221 0 0,0-1 0 0 0,-1 2 0 0 0,23 25 0 0 0,-32-34-185 0 0,-1 0-1 0 0,0-1 1 0 0,1 1-1 0 0,-1 0 0 0 0,1-1 1 0 0,0 0-1 0 0,5 3 1 0 0,5 2 229 0 0,2 1 310 0 0,-10-5-855 0 0,-13-8-2412 0 0,-253-150-4844 0 0,136 73 4132 0 0,-28-24-999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2:4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8265 0 0,'0'0'-467'0'0,"14"7"-664"0"0,26 14 1207 0 0,-2 2 0 0 0,56 44 0 0 0,417 375 1136 0 0,693 762 1273 0 0,-944-935-1959 0 0,510 562 1110 0 0,-482-515-1113 0 0,261 309 311 0 0,0 0-160 0 0,78 32-96 0 0,-329-389-363 0 0,23-22 10 0 0,-143-114-131 0 0,548 421 198 0 0,-447-338 191 0 0,598 349-1 0 0,-737-486-329 0 0,374 232 214 0 0,-221-88-151 0 0,-87-64 313 0 0,-95-76-124 0 0,-108-80-371 0 0,-1 0-102 0 0,-20-21-7146 0 0,5 6 6155 0 0,1-1 0 0 0,0 0 0 0 0,1-1 0 0 0,1-1 0 0 0,-12-23 0 0 0,4-9-2307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0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17 177 4584 0 0,'0'-1'16'0'0,"1"-6"536"0"0,0 0 0 0 0,1 0 0 0 0,0 0 1 0 0,3-12-1 0 0,-3 17 404 0 0,-2-5-138 0 0,8-46 1541 0 0,-7 49-483 0 0,-1 20-1712 0 0,-10 285 433 0 0,-3-106-440 0 0,1 5 462 0 0,8-67 4065 0 0,7-152-4331 0 0,-2 16-345 0 0,38-227 828 0 0,5 68-198 0 0,87-216 0 0 0,-88 288-485 0 0,-43 88-157 0 0,1 0 1 0 0,0 0-1 0 0,0 0 0 0 0,1 0 1 0 0,-1 1-1 0 0,0-1 1 0 0,1 1-1 0 0,-1-1 0 0 0,1 1 1 0 0,-1-1-1 0 0,1 1 1 0 0,-1 0-1 0 0,1 0 0 0 0,3-2 1 0 0,3 7-1 0 0,0 1 0 0 0,-1 0 0 0 0,1 1 0 0 0,-1 0 1 0 0,-1 0-1 0 0,1 0 0 0 0,-1 1 0 0 0,0 0 0 0 0,0 0 1 0 0,-1 1-1 0 0,0 0 0 0 0,0 0 0 0 0,-1 0 0 0 0,0 0 1 0 0,-1 0-1 0 0,4 12 0 0 0,46 149-34 0 0,-14-40 101 0 0,-33-104 2 0 0,-5-21-26 0 0,1-1 7 0 0,-2-2-41 0 0,0-1 0 0 0,0 1 0 0 0,0-1 0 0 0,1 1 0 0 0,-1-1 0 0 0,0 0 0 0 0,0 1 0 0 0,1-1 0 0 0,-1 0 0 0 0,0 1 0 0 0,1-1 1 0 0,-1 0-1 0 0,0 1 0 0 0,1-1 0 0 0,-1 0 0 0 0,0 1 0 0 0,1-1 0 0 0,-1 0 0 0 0,1 0 0 0 0,-1 0 0 0 0,0 1 0 0 0,1-1 0 0 0,-1 0 0 0 0,1 0 0 0 0,-1 0 0 0 0,1 0 0 0 0,-1 0 1 0 0,1 0-1 0 0,-1 0 0 0 0,0 0 0 0 0,1 0 0 0 0,-1 0 0 0 0,1 0 0 0 0,-1 0 0 0 0,1 0 0 0 0,-1 0 0 0 0,1 0 0 0 0,-1-1 0 0 0,0 1 0 0 0,1 0 0 0 0,-1 0 0 0 0,1 0 1 0 0,-1-1-1 0 0,0 1 0 0 0,1 0 0 0 0,-1-1 0 0 0,0 1 0 0 0,1 0 0 0 0,-1-1 0 0 0,0 1 0 0 0,1 0 0 0 0,-1-1 0 0 0,0 1 0 0 0,0-1 0 0 0,1 1 0 0 0,-1 0 0 0 0,0-1 1 0 0,0 0-1 0 0,20-31-36 0 0,-17 25 59 0 0,66-136 27 0 0,-28 54-46 0 0,-26 58 3 0 0,-7 12-47 0 0,1 1 0 0 0,1 0 0 0 0,1 1 0 0 0,0 0 0 0 0,15-16 0 0 0,-23 30-10 0 0,23 3-48 0 0,-21 6 61 0 0,4 9 17 0 0,0 0 0 0 0,-2 0-1 0 0,1 1 1 0 0,-2 0 0 0 0,0 1-1 0 0,4 22 1 0 0,32 187-299 0 0,-26-74-3665 0 0,-12-110-1027 0 0,5-11-1935 0 0,-4-14 2879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07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82 8105 0 0,'-8'7'-356'0'0,"0"2"267"0"0,0-1 0 0 0,0 1-1 0 0,0 1 1 0 0,1-1 0 0 0,0 1 0 0 0,1 0 0 0 0,0 1 0 0 0,1 0 0 0 0,0 0 0 0 0,-5 19 0 0 0,8-19 198 0 0,1 0-1 0 0,0 0 1 0 0,1-1 0 0 0,0 1 0 0 0,0 0 0 0 0,1 0 0 0 0,1-1 0 0 0,0 1 0 0 0,1 0 0 0 0,0-1 0 0 0,0 0 0 0 0,1 0 0 0 0,0 0 0 0 0,1 0 0 0 0,6 9-1 0 0,-8-15 103 0 0,0-1-1 0 0,0 0 1 0 0,0 0-1 0 0,0-1 1 0 0,1 1-1 0 0,-1-1 1 0 0,1 1-1 0 0,-1-1 1 0 0,6 2-1 0 0,-5-2 47 0 0,-1 0 392 0 0,3-7-31 0 0,1 0-451 0 0,-1-1 0 0 0,0 0 1 0 0,0 0-1 0 0,0-1 1 0 0,-1 0-1 0 0,0 0 0 0 0,0 0 1 0 0,-1 0-1 0 0,0-1 0 0 0,0 1 1 0 0,-1-1-1 0 0,0 0 0 0 0,0-1 1 0 0,2-14-1 0 0,-3 7 14 0 0,0 1-1 0 0,-1 0 1 0 0,-1-1-1 0 0,-1 1 1 0 0,0-1 0 0 0,-1 1-1 0 0,-1-1 1 0 0,0 1 0 0 0,-7-19-1 0 0,6 25-275 0 0,1 1-1 0 0,-1 0 0 0 0,0 0 1 0 0,-1 0-1 0 0,0 1 1 0 0,0-1-1 0 0,-1 1 1 0 0,0 0-1 0 0,0 1 0 0 0,-10-9 1 0 0,8 8-1371 0 0,-1 0-1 0 0,0 1 1 0 0,-1 0 0 0 0,-11-5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0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7577 0 0,'0'0'34'0'0,"4"-1"84"0"0,14-2 76 0 0,-14 3 308 0 0,1 0-237 0 0,-3 0-211 0 0,1 1-1 0 0,0-1 1 0 0,0 1-1 0 0,-1 0 1 0 0,1 0-1 0 0,0 0 1 0 0,-1 0-1 0 0,1 1 1 0 0,-1-1-1 0 0,1 1 1 0 0,-1-1-1 0 0,0 1 1 0 0,0 0-1 0 0,0 0 1 0 0,0 0-1 0 0,0 0 1 0 0,0 0-1 0 0,0 0 1 0 0,-1 1-1 0 0,1-1 1 0 0,-1 1-1 0 0,2 4 1 0 0,27 61 409 0 0,14 29-3 0 0,-38-86-308 0 0,0-1-1 0 0,1 0 1 0 0,0 0-1 0 0,1-1 1 0 0,-1 0 0 0 0,15 12-1 0 0,-22-20-114 0 0,1 0 1 0 0,0-1-1 0 0,0 1 0 0 0,1 0 0 0 0,-1-1 1 0 0,0 1-1 0 0,0-1 0 0 0,0 1 0 0 0,0-1 1 0 0,0 1-1 0 0,1-1 0 0 0,-1 0 0 0 0,2 1 0 0 0,1-1 65 0 0,0 2 647 0 0,7-7-325 0 0,0 0-297 0 0,-1 0 1 0 0,1-1 0 0 0,-1 0-1 0 0,0-1 1 0 0,0 0 0 0 0,-1-1 0 0 0,1 0-1 0 0,8-10 1 0 0,112-163 1882 0 0,-104 142-1492 0 0,-15 18-301 0 0,-9 18-133 0 0,-2 3-39 0 0,0-1-1 0 0,1 1 1 0 0,-1 0 0 0 0,0 0 0 0 0,1 0 0 0 0,-1-1-1 0 0,0 1 1 0 0,1 0 0 0 0,-1-1 0 0 0,0 1-1 0 0,1 0 1 0 0,-1 0 0 0 0,0-1 0 0 0,0 1-1 0 0,0-1 1 0 0,1 1 0 0 0,-1 0 0 0 0,0-1-1 0 0,0 1 1 0 0,0 0 0 0 0,0-1 0 0 0,0 1-1 0 0,1-1 1 0 0,-1 1 0 0 0,0 0 0 0 0,0-1-1 0 0,2-7-3254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4:4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135 142 8701 0 0,'-20'-43'-137'0'0,"18"39"110"0"0,-7 12-174 0 0,9-7 201 0 0,-5 3 3 0 0,0 1 1 0 0,0 0-1 0 0,1 0 0 0 0,-1 0 0 0 0,1 0 1 0 0,1 1-1 0 0,-1 0 0 0 0,1-1 0 0 0,0 1 1 0 0,0 1-1 0 0,1-1 0 0 0,-1 0 0 0 0,1 1 1 0 0,-2 12-1 0 0,5-6 45 0 0,-1 0-1 0 0,1 0 1 0 0,1 0 0 0 0,6 22-1 0 0,-4-23 112 0 0,0 0 0 0 0,1 0-1 0 0,1-1 1 0 0,0 1-1 0 0,0-1 1 0 0,1-1-1 0 0,1 1 1 0 0,0-1-1 0 0,0-1 1 0 0,1 1-1 0 0,0-2 1 0 0,0 1-1 0 0,1-1 1 0 0,0 0-1 0 0,1-1 1 0 0,0-1 0 0 0,0 1-1 0 0,0-2 1 0 0,1 1-1 0 0,-1-2 1 0 0,1 1-1 0 0,23 4 1 0 0,-27-9 47 0 0,-1 0-1 0 0,0 0 1 0 0,0-1 0 0 0,1 0 0 0 0,-1 0 0 0 0,0-1 0 0 0,0 0 0 0 0,0 0-1 0 0,0 0 1 0 0,0-1 0 0 0,-1 0 0 0 0,1-1 0 0 0,-1 1 0 0 0,0-1-1 0 0,0-1 1 0 0,0 1 0 0 0,-1-1 0 0 0,1 0 0 0 0,-1 0 0 0 0,0 0 0 0 0,-1-1-1 0 0,6-7 1 0 0,-7 7-80 0 0,-1 0 0 0 0,0 0 0 0 0,0 0 0 0 0,0 0 0 0 0,-1 0 0 0 0,0-1 0 0 0,0 1 0 0 0,0 0 0 0 0,-1-1 0 0 0,0 1 0 0 0,-1-1 0 0 0,1 1 0 0 0,-1 0 0 0 0,0-1 0 0 0,-1 1 0 0 0,-1-7 0 0 0,-1 5-65 0 0,1 0 0 0 0,-1 0 1 0 0,0 0-1 0 0,-1 0 1 0 0,1 0-1 0 0,-2 1 0 0 0,1 0 1 0 0,-1 0-1 0 0,0 0 0 0 0,-13-10 1 0 0,-4-1-217 0 0,-47-29 0 0 0,47 33-150 0 0,-13-6-2105 0 0,-74-31 0 0 0,29 16-3888 0 0,62 23 3506 0 0,5 1-648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0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1 375 7901 0 0,'5'-2'137'0'0,"1"1"-1"0"0,-1-1 1 0 0,1 0 0 0 0,-1-1 0 0 0,0 1-1 0 0,0-1 1 0 0,0 0 0 0 0,0 0 0 0 0,-1-1 0 0 0,9-6-1 0 0,39-50 3243 0 0,-15 17-326 0 0,-34 40-2521 0 0,11-11 321 0 0,-11 12 320 0 0,1 9-944 0 0,3 8-122 0 0,-1 1 0 0 0,-1-1-1 0 0,0 1 1 0 0,-1 0-1 0 0,0 0 1 0 0,-2 1 0 0 0,2 26-1 0 0,0 41-203 0 0,9 86-4298 0 0,-9-148-362 0 0,12 36 0 0 0,-16-58 4688 0 0</inkml:trace>
  <inkml:trace contextRef="#ctx0" brushRef="#br0" timeOffset="1">464 116 7837 0 0,'4'-25'-68'0'0,"1"0"56"0"0,-2 9 92 0 0,2-13-20 0 0,-2 8-56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0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 5825 0 0,'4'2'254'0'0,"0"1"0"0"0,-1-1 1 0 0,1 0-1 0 0,0 0 0 0 0,0 0 1 0 0,1-1-1 0 0,-1 1 1 0 0,0-1-1 0 0,1 0 0 0 0,-1 0 1 0 0,0-1-1 0 0,1 1 0 0 0,-1-1 1 0 0,7 0-1 0 0,-5 0 490 0 0,0-3-27 0 0,7-2-304 0 0,-1 0 1 0 0,1-1-1 0 0,-1 0 1 0 0,-1-1-1 0 0,1-1 1 0 0,16-13-1 0 0,-22 14-227 0 0,1 0 0 0 0,-1 0-1 0 0,0-1 1 0 0,-1 1 0 0 0,0-1-1 0 0,0-1 1 0 0,-1 1 0 0 0,0-1-1 0 0,0 1 1 0 0,-1-1 0 0 0,0 0-1 0 0,-1 0 1 0 0,0 0 0 0 0,2-16-1 0 0,-11-3 83 0 0,7 27-261 0 0,0 0 0 0 0,0 0 0 0 0,-1 0 0 0 0,1 0 0 0 0,-1 0-1 0 0,1 0 1 0 0,-1 0 0 0 0,1 0 0 0 0,-1 0 0 0 0,0 0 0 0 0,1 0 0 0 0,-1 1-1 0 0,0-1 1 0 0,0 0 0 0 0,0 0 0 0 0,0 1 0 0 0,1-1 0 0 0,-1 1 0 0 0,0-1-1 0 0,0 1 1 0 0,0-1 0 0 0,0 1 0 0 0,-2-1 0 0 0,2 1 14 0 0,-3-3 65 0 0,-3 4-7 0 0,0-2-57 0 0,4 1-13 0 0,1 0-1 0 0,-1 0 1 0 0,0 0-1 0 0,1 0 1 0 0,-1 0-1 0 0,1 1 1 0 0,-1-1-1 0 0,1 1 0 0 0,-1 0 1 0 0,1 0-1 0 0,-5 2 1 0 0,-1 0-21 0 0,-1 1 0 0 0,1 0 1 0 0,1 0-1 0 0,-1 1 0 0 0,0 0 0 0 0,1 0 0 0 0,0 0 1 0 0,1 1-1 0 0,-1 0 0 0 0,1 1 0 0 0,0 0 0 0 0,0 0 1 0 0,1 0-1 0 0,0 0 0 0 0,0 1 0 0 0,1 0 1 0 0,0 0-1 0 0,0 0 0 0 0,1 0 0 0 0,0 1 0 0 0,1-1 1 0 0,0 1-1 0 0,0 0 0 0 0,-1 10 0 0 0,6-5-329 0 0,0-5 94 0 0,0 1-1 0 0,1-1 1 0 0,0 0 0 0 0,0 0-1 0 0,1 0 1 0 0,0-1 0 0 0,1 0-1 0 0,0 1 1 0 0,0-2 0 0 0,0 1-1 0 0,1-1 1 0 0,0 0 0 0 0,13 8 0 0 0,7 2-1475 0 0,2-2 1 0 0,0-1-1 0 0,1-1 1 0 0,33 9 0 0 0,-13-7-1241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0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28 307 6981 0 0,'-27'9'6349'0'0,"266"-52"-4814"0"0,305 1-21 0 0,-52 5-670 0 0,-371 26-576 0 0,444-47 395 0 0,-7-29 2774 0 0,-507 75-2534 0 0,29-8 226 0 0,-75 19-1127 0 0,11-3-127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1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10509 0 0,'5'-8'36'0'0,"0"0"1"0"0,-1-1-1 0 0,0 1 0 0 0,5-16 0 0 0,-8 21 66 0 0,1 0-70 0 0,3-4-27 0 0,-5 7-4 0 0,0-1-1 0 0,0 1 0 0 0,0 0 1 0 0,0 0-1 0 0,0 0 0 0 0,0 0 0 0 0,0 0 1 0 0,0-1-1 0 0,1 1 0 0 0,-1 0 0 0 0,0 0 1 0 0,0 0-1 0 0,0 0 0 0 0,0 0 1 0 0,0 0-1 0 0,1-1 0 0 0,-1 1 0 0 0,0 0 1 0 0,0 0-1 0 0,0 0 0 0 0,0 0 1 0 0,1 0-1 0 0,-1 0 0 0 0,0 0 0 0 0,0 0 1 0 0,0 0-1 0 0,0 0 0 0 0,1 0 0 0 0,-1 0 1 0 0,0 0-1 0 0,0 0 0 0 0,0 0 1 0 0,0 0-1 0 0,1 0 0 0 0,-1 0 0 0 0,0 0 1 0 0,0 0-1 0 0,0 0 0 0 0,0 0 1 0 0,1 0-1 0 0,-1 0 0 0 0,0 0 0 0 0,0 1 1 0 0,0-1-1 0 0,0 0 0 0 0,1 0 0 0 0,-1 0 1 0 0,0 0-1 0 0,0 0 0 0 0,0 0 1 0 0,0 1-1 0 0,0-1 0 0 0,0 0 0 0 0,0 0 1 0 0,0 0-1 0 0,1 0 0 0 0,-1 1 1 0 0,0-1-1 0 0,0 0 0 0 0,0 0 0 0 0,0 0 1 0 0,0 0-1 0 0,0 1 0 0 0,0-1 0 0 0,0 0 1 0 0,0 0-1 0 0,0 1 0 0 0,26 127 46 0 0,-12-52-1 0 0,3 0 0 0 0,34 93 0 0 0,-28-116 261 0 0,1 0 0 0 0,4-2-1 0 0,1 0 1 0 0,45 57 0 0 0,-74-108-271 0 0,1 1 0 0 0,-1 0 1 0 0,1-1-1 0 0,0 1 0 0 0,-1 0 1 0 0,1-1-1 0 0,0 1 0 0 0,-1-1 1 0 0,1 1-1 0 0,0-1 0 0 0,0 1 1 0 0,0-1-1 0 0,-1 0 0 0 0,1 1 1 0 0,0-1-1 0 0,0 0 0 0 0,0 0 1 0 0,0 1-1 0 0,0-1 0 0 0,0 0 1 0 0,1 0-1 0 0,-2 0-10 0 0,1 0 1 0 0,0 0-1 0 0,-1 0 0 0 0,1 0 1 0 0,-1 0-1 0 0,1 0 0 0 0,-1 0 1 0 0,1 0-1 0 0,-1 0 0 0 0,1 1 1 0 0,-1-1-1 0 0,1 0 0 0 0,-1 0 1 0 0,1 1-1 0 0,-1-1 0 0 0,1 0 0 0 0,-1 0 1 0 0,1 1-1 0 0,-1-1 0 0 0,0 1 1 0 0,1-1-1 0 0,-1 0 0 0 0,0 1 1 0 0,1-1-1 0 0,-1 1 0 0 0,0-1 1 0 0,1 1-1 0 0,6-4 418 0 0,-1 0-375 0 0,-1 0 1 0 0,1 0-1 0 0,-1-1 1 0 0,0 1 0 0 0,0-1-1 0 0,0-1 1 0 0,0 1-1 0 0,-1-1 1 0 0,0 0-1 0 0,0 0 1 0 0,0 0 0 0 0,0 0-1 0 0,-1-1 1 0 0,4-7-1 0 0,87-205 1158 0 0,-43 98-660 0 0,-49 115-402 0 0,-3 32-140 0 0,1-19-17 0 0,0-1 0 0 0,0 0 0 0 0,1 0 0 0 0,0 0 0 0 0,0 0 0 0 0,3 8 0 0 0,-1-2-10 0 0,0-1 0 0 0,0 0-1 0 0,2 0 1 0 0,-1 0 0 0 0,1-1-1 0 0,1 0 1 0 0,0 0 0 0 0,1 0-1 0 0,0 0 1 0 0,1-1 0 0 0,0 0-1 0 0,0-1 1 0 0,1 0 0 0 0,0 0-1 0 0,1-1 1 0 0,-1 0 0 0 0,22 12-1 0 0,-23-16-50 0 0,0-1 0 0 0,0 0 0 0 0,1 0 0 0 0,-1-1-1 0 0,1 0 1 0 0,0 0 0 0 0,14 0 0 0 0,-16-2 7 0 0,0-1 0 0 0,0 0 0 0 0,0 0 0 0 0,0-1 0 0 0,0 1 1 0 0,-1-2-1 0 0,1 1 0 0 0,10-6 0 0 0,-12 6 5 0 0,5-3-37 0 0,-1-1 1 0 0,0 1-1 0 0,0-2 1 0 0,-1 1-1 0 0,0-1 0 0 0,0-1 1 0 0,0 1-1 0 0,-1-1 1 0 0,0-1-1 0 0,-1 1 1 0 0,0-1-1 0 0,0 0 1 0 0,-1-1-1 0 0,4-9 0 0 0,-4 9-622 0 0,-1 0 0 0 0,0 0 0 0 0,-1-1 0 0 0,-1 1 0 0 0,0-1 0 0 0,0 0-1 0 0,-1 0 1 0 0,0-19 0 0 0,-1 29 592 0 0,0-7-762 0 0,0 0 0 0 0,0 1 0 0 0,1-1 0 0 0,1-8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11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250 242 6341 0 0,'0'0'-254'0'0,"-14"8"-216"0"0,-2 0 490 0 0,8-4-1 0 0,-1 0 0 0 0,1 1 0 0 0,0 1 0 0 0,0-1 0 0 0,0 1 0 0 0,1 0 0 0 0,0 1 0 0 0,-7 8 1 0 0,-6 7 117 0 0,1 1 0 0 0,2 1 0 0 0,-26 44 0 0 0,36-55-56 0 0,1 0 0 0 0,0 0 0 0 0,1 1 1 0 0,0-1-1 0 0,1 1 0 0 0,1 0 0 0 0,0 1 0 0 0,1-1 0 0 0,0 28 1 0 0,2-37-29 0 0,1 0 1 0 0,0 1 0 0 0,0-1 0 0 0,1 0-1 0 0,-1 0 1 0 0,1 0 0 0 0,0 0 0 0 0,0 0 0 0 0,1-1-1 0 0,-1 1 1 0 0,1 0 0 0 0,0-1 0 0 0,1 0-1 0 0,-1 0 1 0 0,1 0 0 0 0,0 0 0 0 0,-1-1-1 0 0,2 1 1 0 0,-1-1 0 0 0,0 0 0 0 0,1 0-1 0 0,-1 0 1 0 0,1-1 0 0 0,0 0 0 0 0,8 3-1 0 0,-4-1 68 0 0,1-1-1 0 0,0 0 0 0 0,0-1 1 0 0,1 0-1 0 0,-1-1 1 0 0,0 0-1 0 0,1 0 0 0 0,-1-1 1 0 0,1-1-1 0 0,-1 0 0 0 0,0 0 1 0 0,14-4-1 0 0,-6-1 19 0 0,0-1 0 0 0,-1 0 0 0 0,0-1 1 0 0,-1-1-1 0 0,0-1 0 0 0,26-20 0 0 0,-1-5 264 0 0,40-42 1 0 0,29-49 951 0 0,-107 123-875 0 0,-8 15-409 0 0,-1 3-51 0 0,2-7-5 0 0,1 0 0 0 0,-1 0 0 0 0,2 0 0 0 0,-4 15 0 0 0,-2 36 69 0 0,7-58-81 0 0,1 1 0 0 0,0-1 0 0 0,0 1 0 0 0,0-1 0 0 0,0 1 0 0 0,0-1 0 0 0,0 1 0 0 0,1-1 0 0 0,-1 1 0 0 0,0-1 0 0 0,1 1 0 0 0,-1-1 0 0 0,1 1 0 0 0,-1-1 0 0 0,1 1 0 0 0,1 1 0 0 0,1 2 9 0 0,-2-3-6 0 0,0 0 1 0 0,0 0-1 0 0,0 0 0 0 0,0 1 1 0 0,1-1-1 0 0,-1 0 0 0 0,0-1 1 0 0,1 1-1 0 0,0 0 0 0 0,0 0 1 0 0,-1-1-1 0 0,1 1 0 0 0,0-1 1 0 0,0 1-1 0 0,0-1 0 0 0,0 0 1 0 0,1 0-1 0 0,-1 0 1 0 0,3 1-1 0 0,-3-1-2 0 0,-1 0-1 0 0,1-1 1 0 0,-1 1 0 0 0,0-1 0 0 0,0 0-1 0 0,1 1 1 0 0,-1-1 0 0 0,0 0-1 0 0,1 0 1 0 0,-1 0 0 0 0,0 0 0 0 0,1 0-1 0 0,-1 0 1 0 0,0 0 0 0 0,1 0 0 0 0,-1-1-1 0 0,0 1 1 0 0,1 0 0 0 0,-1-1-1 0 0,2 0 1 0 0,-1 0 8 0 0,13-4 23 0 0,8-6-17 0 0,0-1 0 0 0,-2-2 0 0 0,33-24 1 0 0,-19 5-1 0 0,-2-1 0 0 0,-1-1 1 0 0,-1-2-1 0 0,-3-1 0 0 0,-1-1 0 0 0,-1-1 1 0 0,-3-2-1 0 0,-1 0 0 0 0,-2-2 1 0 0,15-51-1 0 0,-23 35-50 0 0,-11 56-1 0 0,-2 20-180 0 0,0-3 208 0 0,-1-3 2 0 0,2 0-1 0 0,-1-1 0 0 0,1 1 1 0 0,1 0-1 0 0,0 0 0 0 0,0 0 1 0 0,1 0-1 0 0,0 0 0 0 0,5 12 1 0 0,30 65 79 0 0,4-1 0 0 0,70 107 0 0 0,-63-112 202 0 0,-40-67-148 0 0,0 0-1 0 0,-1 0 1 0 0,-1 0 0 0 0,0 1 0 0 0,-1 0 0 0 0,4 18-1 0 0,-11-23 26 0 0,-1-5-119 0 0,0 0 0 0 0,0-1 1 0 0,-1 1-1 0 0,0-1 0 0 0,0 0 0 0 0,0 0 0 0 0,-1 0 0 0 0,1 0 1 0 0,-1-1-1 0 0,0 1 0 0 0,0-1 0 0 0,-10 4 0 0 0,3-1-188 0 0,-54 27-2523 0 0,29-6-5143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13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189 283 7813 0 0,'27'-89'-125'0'0,"-15"43"799"0"0,-10 41-606 0 0,-110 189 346 0 0,16-6-226 0 0,73-145-25 0 0,17-29-17 0 0,-3 8 39 0 0,1-10 227 0 0,5-11 2024 0 0,2-6-2365 0 0,1-5 56 0 0,1 0-1 0 0,1 0 1 0 0,13-32-1 0 0,42-78 1000 0 0,91-141 0 0 0,-146 264-1074 0 0,5-2-12 0 0,-8 6-8 0 0,3 5-1 0 0,20 4-8 0 0,-26-6-21 0 0,1 0-1 0 0,-1 1 0 0 0,1-1 0 0 0,-1 0 1 0 0,1 0-1 0 0,-1 0 0 0 0,0 0 0 0 0,1 0 1 0 0,-1 0-1 0 0,1 1 0 0 0,-1-1 0 0 0,0 0 0 0 0,1 0 1 0 0,-1 0-1 0 0,0 1 0 0 0,1-1 0 0 0,-1 0 1 0 0,0 1-1 0 0,1-1 0 0 0,-1 0 0 0 0,0 1 1 0 0,0-1-1 0 0,1 0 0 0 0,-1 1 0 0 0,0-1 1 0 0,0 1-1 0 0,11 19 20 0 0,-1 1 1 0 0,-2 0 0 0 0,0 1-1 0 0,6 26 1 0 0,14 93 109 0 0,-21-105-54 0 0,-2 2 443 0 0,3-48-480 0 0,147-232 237 0 0,-121 196-273 0 0,-33 44-21 0 0,0 0 0 0 0,1 0-1 0 0,-1 0 1 0 0,1 0 0 0 0,-1 0-1 0 0,1 0 1 0 0,0 1 0 0 0,-1-1 0 0 0,1 0-1 0 0,0 1 1 0 0,0-1 0 0 0,0 1-1 0 0,0 0 1 0 0,1 0 0 0 0,-1 0-1 0 0,4-1 1 0 0,-6 13 3 0 0,1 2 12 0 0,0-8 1 0 0,-1 1-1 0 0,0 0 1 0 0,0-1 0 0 0,0 1-1 0 0,0-1 1 0 0,-1 1 0 0 0,-2 7-1 0 0,-37 136-27 0 0,22-93-844 0 0,-12 68 0 0 0,27-105-234 0 0,1-1 0 0 0,0 33 0 0 0,3-43 355 0 0,-1 1 1 0 0,1 0-1 0 0,1-1 1 0 0,0 1-1 0 0,0-1 1 0 0,1 1-1 0 0,0-1 1 0 0,5 10-1 0 0,4 6-1783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92 6077 0 0,'1'-7'44'0'0,"0"-1"0"0"0,0 1 0 0 0,-1-1 0 0 0,0 1 0 0 0,-1-1 0 0 0,0 1 0 0 0,-1-9 0 0 0,0 12 94 0 0,-3 5-102 0 0,-21 2 44 0 0,22 4-49 0 0,0-1-20 0 0,0-1 7 0 0,1 1 0 0 0,-1-1 0 0 0,1 1 0 0 0,0 0 0 0 0,1 0 1 0 0,-1 0-1 0 0,1 0 0 0 0,-2 13 0 0 0,3-14 2 0 0,0 0 0 0 0,1 0 0 0 0,0 0 0 0 0,0 0 0 0 0,0 0 0 0 0,0 0 0 0 0,1 0 0 0 0,0 0 0 0 0,0 0 0 0 0,1 0 0 0 0,-1-1 0 0 0,1 1 0 0 0,0 0 0 0 0,0-1 0 0 0,1 1 0 0 0,-1-1 0 0 0,1 0 0 0 0,0 1 0 0 0,0-2 0 0 0,0 1 0 0 0,6 5 0 0 0,-9-8-6 0 0,1-1 1 0 0,0 1-1 0 0,0 0 0 0 0,-1 0 1 0 0,1-1-1 0 0,0 1 1 0 0,0-1-1 0 0,0 1 0 0 0,0 0 1 0 0,0-1-1 0 0,0 0 0 0 0,-1 1 1 0 0,1-1-1 0 0,0 0 0 0 0,0 1 1 0 0,1-1-1 0 0,-1 0 0 0 0,1 0 1 0 0,1 1 43 0 0,1 0 680 0 0,3-8-499 0 0,0 0-165 0 0,-4 5-49 0 0,0 0 1 0 0,0-1-1 0 0,-1 1 1 0 0,1-1-1 0 0,-1 0 1 0 0,0 0-1 0 0,0 1 1 0 0,0-2-1 0 0,0 1 0 0 0,0 0 1 0 0,-1 0-1 0 0,2-5 1 0 0,-1 1 21 0 0,-1-1 1 0 0,0 1-1 0 0,0 0 0 0 0,-1-1 1 0 0,0 1-1 0 0,-1 0 0 0 0,1-1 1 0 0,-1 1-1 0 0,-1 0 0 0 0,1 0 1 0 0,-5-11-1 0 0,-10-6-400 0 0,-5-9-4199 0 0,15 23 1704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1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6409 0 0,'33'3'-77'0'0,"-26"-3"136"0"0,19-2 284 0 0,-21 1 141 0 0,0 1-227 0 0,15-3-8 0 0,-15 2 826 0 0,0 1-923 0 0,17 0-15 0 0,-16 0 349 0 0,-5 2-476 0 0,0 0 0 0 0,0-1 0 0 0,0 1 0 0 0,0-1 0 0 0,0 1 0 0 0,0 0 0 0 0,1-1 0 0 0,-1 0 0 0 0,1 1 0 0 0,2 1 0 0 0,0 1 35 0 0,-4 1-1 0 0,-8 51 98 0 0,-2-18-78 0 0,-2 1 80 0 0,2 1 0 0 0,2 0 1 0 0,-5 75-1 0 0,13-111 8 0 0,1-2-127 0 0,-1 0 0 0 0,1-1 0 0 0,0 1 0 0 0,0-1 0 0 0,0 1 0 0 0,0-1 0 0 0,0 1 0 0 0,0-1 0 0 0,0 0 0 0 0,0 0 0 0 0,1 1 0 0 0,1 0 0 0 0,0 1 37 0 0,-2-2-46 0 0,0 0 0 0 0,-1-1 0 0 0,1 1 0 0 0,0 0 1 0 0,0-1-1 0 0,0 1 0 0 0,0-1 0 0 0,0 1 0 0 0,0-1 0 0 0,0 1 0 0 0,0-1 0 0 0,0 0 1 0 0,0 0-1 0 0,0 1 0 0 0,0-1 0 0 0,0 0 0 0 0,0 0 0 0 0,0 0 0 0 0,0 0 0 0 0,0 0 0 0 0,0 0 1 0 0,0 0-1 0 0,0 0 0 0 0,2-1 0 0 0,-3 1 5 0 0,4 0 203 0 0,6-3-5 0 0,7-5-85 0 0,0 0-1 0 0,0-1 0 0 0,-1 0 1 0 0,0-1-1 0 0,24-20 1 0 0,28-36 308 0 0,26-21 68 0 0,-91 85-382 0 0,-2 11-102 0 0,0 2-26 0 0,10 58 85 0 0,-10-67-81 0 0,10 29 68 0 0,-10-29-67 0 0,0 0-1 0 0,0-1 1 0 0,0 1 0 0 0,0 0-1 0 0,0-1 1 0 0,0 1 0 0 0,0-1-1 0 0,1 1 1 0 0,-1-1-1 0 0,0 0 1 0 0,1 0 0 0 0,-1 0-1 0 0,1 0 1 0 0,0 0-1 0 0,-1 0 1 0 0,1 0 0 0 0,0 0-1 0 0,3 1 1 0 0,1-1 5 0 0,0-1 0 0 0,-1 1-1 0 0,1-1 1 0 0,0-1 0 0 0,0 1 0 0 0,-1-1-1 0 0,1 0 1 0 0,0 0 0 0 0,-1 0 0 0 0,1-1-1 0 0,-1 0 1 0 0,7-3 0 0 0,1-2 10 0 0,-1 0 1 0 0,-1-1-1 0 0,1 0 0 0 0,13-13 1 0 0,-17 13-8 0 0,1-1 0 0 0,-1 0 1 0 0,-1-1-1 0 0,0 0 1 0 0,0 0-1 0 0,-1-1 1 0 0,9-19-1 0 0,-13 25-7 0 0,0-1 0 0 0,0 1 0 0 0,-1-1 0 0 0,0 1 0 0 0,0-1 0 0 0,0 1 0 0 0,-1-9 1 0 0,1 7-7 0 0,-1-21-1 0 0,0 23 19 0 0,0 0-1 0 0,-1-18-6 0 0,1 17-8 0 0,0 2-9 0 0,0-14-2 0 0,0 14-5 0 0,-1-2-24 0 0,-1-14 9 0 0,2 14 2 0 0,-26 12-776 0 0,21-5 600 0 0,-1 5-1175 0 0,-14 16 1358 0 0,14-16 3 0 0,4 0 0 0 0,-2 0 11 0 0,-8 40-12 0 0,-31 135 288 0 0,14-67-4955 0 0,28-105 2072 0 0,-1 19-486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1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53 7205 0 0,'-14'-34'198'0'0,"5"18"238"0"0,9 16-424 0 0,0 0-1 0 0,0 0 1 0 0,0 0 0 0 0,0 1 0 0 0,0-1 0 0 0,0 0 0 0 0,0 0 0 0 0,0 0 0 0 0,-1 0 0 0 0,1 0 0 0 0,0 0-1 0 0,0 0 1 0 0,0 0 0 0 0,0 0 0 0 0,0 0 0 0 0,0 0 0 0 0,0 0 0 0 0,0 0 0 0 0,-1 0 0 0 0,1 0 0 0 0,0 0 0 0 0,0 0-1 0 0,0 0 1 0 0,0 0 0 0 0,0 0 0 0 0,0 0 0 0 0,0 0 0 0 0,0 0 0 0 0,-1 0 0 0 0,1 0 0 0 0,0 0 0 0 0,0 0-1 0 0,0 0 1 0 0,0 0 0 0 0,0 0 0 0 0,0 0 0 0 0,0 0 0 0 0,0 0 0 0 0,-1 0 0 0 0,1 0 0 0 0,0-1 0 0 0,0 1-1 0 0,0 0 1 0 0,0 0 0 0 0,0 0 0 0 0,0 0 0 0 0,0 0 0 0 0,0 0 0 0 0,0 0 0 0 0,0 0 0 0 0,0 0 0 0 0,0-1-1 0 0,0 1 1 0 0,0 0 0 0 0,0 0 0 0 0,0 0 0 0 0,0 0 0 0 0,0 0 0 0 0,0 0 0 0 0,0 0 0 0 0,0 0 0 0 0,0-1 0 0 0,0 1-1 0 0,0 0 1 0 0,0 0 0 0 0,0 0 0 0 0,-2 23-173 0 0,1 0 0 0 0,3 26 0 0 0,2-22-126 0 0,1 0 0 0 0,0 0 0 0 0,3 0 0 0 0,0-1 0 0 0,16 34 0 0 0,-22-56 351 0 0,0-1 1 0 0,0 1-1 0 0,1-1 0 0 0,-1 0 0 0 0,1 1 0 0 0,0-1 0 0 0,0 0 1 0 0,0-1-1 0 0,0 1 0 0 0,1-1 0 0 0,-1 1 0 0 0,1-1 0 0 0,-1 0 0 0 0,1 0 1 0 0,0 0-1 0 0,0-1 0 0 0,0 0 0 0 0,0 1 0 0 0,0-1 0 0 0,0-1 1 0 0,0 1-1 0 0,0 0 0 0 0,0-1 0 0 0,0 0 0 0 0,6 0 0 0 0,5-5 250 0 0,1-1 0 0 0,-1 0 0 0 0,0-1-1 0 0,15-8 1 0 0,-21 8-149 0 0,-1-1-1 0 0,1 0 0 0 0,-1 0 1 0 0,0 0-1 0 0,-1-1 0 0 0,0 0 0 0 0,-1-1 1 0 0,0 1-1 0 0,0-1 0 0 0,-1 0 1 0 0,0-1-1 0 0,4-14 0 0 0,-4-3 232 0 0,-4 21-327 0 0,-1 5-53 0 0,0 1 1 0 0,0-1-1 0 0,1 0 0 0 0,-1 1 1 0 0,0-1-1 0 0,-1 0 0 0 0,1 1 1 0 0,0-1-1 0 0,0 0 0 0 0,-1 1 1 0 0,1-1-1 0 0,-1 0 0 0 0,1 1 1 0 0,-1-1-1 0 0,0 1 0 0 0,1-1 1 0 0,-1 1-1 0 0,-1-2 0 0 0,-1-1 33 0 0,-4-7 87 0 0,4 8-106 0 0,0 0-10 0 0,1 0 0 0 0,-1 0 0 0 0,0 1 0 0 0,0-1 0 0 0,0 1 0 0 0,-1-1 0 0 0,1 1 0 0 0,-1 0 0 0 0,1 1 0 0 0,-1-1 0 0 0,0 1 0 0 0,1-1 0 0 0,-1 1 0 0 0,0 0 0 0 0,0 0 0 0 0,0 1 0 0 0,0-1 0 0 0,-7 1 0 0 0,-8 0 21 0 0,0 2 1 0 0,0 0 0 0 0,0 1-1 0 0,1 1 1 0 0,-1 0-1 0 0,1 2 1 0 0,-26 11 0 0 0,28-9-8 0 0,1 1 0 0 0,1 1 0 0 0,0 0 0 0 0,0 1 0 0 0,-21 23 0 0 0,34-33-30 0 0,-1 0 0 0 0,1 1 1 0 0,0-1-1 0 0,0 1 0 0 0,0 0 1 0 0,0-1-1 0 0,0 1 0 0 0,0 0 1 0 0,0 0-1 0 0,0 0 0 0 0,1 0 1 0 0,-1 0-1 0 0,0 3 0 0 0,0 1 10 0 0,-1 6 45 0 0,3-6-51 0 0,1 1 1 0 0,-1-1-1 0 0,1 1 0 0 0,0-1 1 0 0,1 0-1 0 0,0 0 1 0 0,0 0-1 0 0,0 0 0 0 0,1 0 1 0 0,-1-1-1 0 0,1 0 1 0 0,1 1-1 0 0,7 6 0 0 0,-2-4-220 0 0,1 0 0 0 0,0-1 0 0 0,0 0 0 0 0,1-1-1 0 0,-1 0 1 0 0,1-1 0 0 0,1-1 0 0 0,-1 0 0 0 0,15 3-1 0 0,0-2-1632 0 0,1-1 0 0 0,0-1-1 0 0,32-1 1 0 0,-28-1-757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16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6273 0 0,'18'-24'-89'0'0,"-10"20"195"0"0,-7 7-77 0 0,-1-1 1 0 0,1 1 0 0 0,-1 0 0 0 0,0-1 0 0 0,1 1 0 0 0,-1 0-1 0 0,0 0 1 0 0,-1-1 0 0 0,0 5 0 0 0,0 14-59 0 0,-9 89 439 0 0,7-86-238 0 0,0 0-1 0 0,2 0 0 0 0,2 46 1 0 0,0-59-121 0 0,0 0 1 0 0,1-1 0 0 0,0 1-1 0 0,1-1 1 0 0,0 0-1 0 0,0 0 1 0 0,1 0 0 0 0,0 0-1 0 0,1 0 1 0 0,0-1 0 0 0,1 0-1 0 0,0 0 1 0 0,0-1-1 0 0,1 1 1 0 0,0-1 0 0 0,1-1-1 0 0,-1 1 1 0 0,1-1 0 0 0,1-1-1 0 0,10 7 1 0 0,-8-6-11 0 0,1-1 1 0 0,-1-1 0 0 0,1 0 0 0 0,1 0-1 0 0,-1-1 1 0 0,1-1 0 0 0,0 0-1 0 0,0-1 1 0 0,0 0 0 0 0,0-1-1 0 0,0-1 1 0 0,0 0 0 0 0,0 0-1 0 0,19-4 1 0 0,10-5 83 0 0,1-1-1 0 0,78-32 1 0 0,-59 20-4 0 0,-28 14-86 0 0,-28 6-13 0 0,-2 5-24 0 0,10 9 4 0 0,-13-12-3 0 0,-1 0 1 0 0,0 0 0 0 0,0 0 0 0 0,0 1 0 0 0,1-1 0 0 0,-1 0 0 0 0,0 0 0 0 0,0 0 0 0 0,0 0 0 0 0,0 1 0 0 0,1-1-1 0 0,-1 0 1 0 0,0 0 0 0 0,0 0 0 0 0,0 1 0 0 0,0-1 0 0 0,0 0 0 0 0,0 0 0 0 0,0 0 0 0 0,1 1 0 0 0,-1-1 0 0 0,0 0-1 0 0,0 0 1 0 0,0 1 0 0 0,0-1 0 0 0,0 0 0 0 0,0 0 0 0 0,0 1 0 0 0,0-1 0 0 0,0 0 0 0 0,0 0 0 0 0,0 1 0 0 0,0-1-1 0 0,-1 0 1 0 0,1 1 0 0 0,-5 21-7 0 0,1-9 16 0 0,2-1-1 0 0,-4 27 0 0 0,6-28 24 0 0,0 0 1 0 0,0 0-1 0 0,1 0 0 0 0,0-1 0 0 0,1 1 1 0 0,0 0-1 0 0,5 13 0 0 0,-6-19 30 0 0,1 0 0 0 0,0-1 0 0 0,1 1 0 0 0,-1-1 0 0 0,1 1 0 0 0,0-1 0 0 0,0 0 0 0 0,0 0 0 0 0,0 0 0 0 0,1-1 0 0 0,0 1 0 0 0,-1-1 0 0 0,1 0 0 0 0,1 0 0 0 0,-1 0 0 0 0,0 0 0 0 0,1-1 0 0 0,6 3 0 0 0,1-4 198 0 0,-4 0-176 0 0,-6 0-55 0 0,1-1 0 0 0,-1 0-1 0 0,1 0 1 0 0,-1 0 0 0 0,1 0 0 0 0,-1 0 0 0 0,0-1-1 0 0,1 1 1 0 0,-1-1 0 0 0,1 1 0 0 0,-1-1-1 0 0,0 0 1 0 0,1 0 0 0 0,2-2 0 0 0,13-4 90 0 0,0-1 1 0 0,-1-1-1 0 0,0-1 1 0 0,0 0-1 0 0,15-13 1 0 0,-14 7 6 0 0,-1-1 0 0 0,-1 0 0 0 0,-1-1 0 0 0,0 0 0 0 0,-1-1 0 0 0,-1-1 0 0 0,-1 0 0 0 0,16-36 0 0 0,-28 54-117 0 0,1 0 0 0 0,0 1 1 0 0,-1-1-1 0 0,1 0 1 0 0,-1 0-1 0 0,0 0 0 0 0,1 1 1 0 0,-1-1-1 0 0,0 0 0 0 0,0 0 1 0 0,0 0-1 0 0,0 0 1 0 0,-1 1-1 0 0,0-4 0 0 0,0-1 17 0 0,1 5-21 0 0,0 0 0 0 0,0-1 0 0 0,0 1 0 0 0,0 0 1 0 0,0 0-1 0 0,0-1 0 0 0,-1 1 0 0 0,1 0 1 0 0,-1 0-1 0 0,1-1 0 0 0,-1 1 0 0 0,1 0 0 0 0,-1 0 1 0 0,1 0-1 0 0,-1 0 0 0 0,0 0 0 0 0,0 0 0 0 0,0 0 1 0 0,0 0-1 0 0,0 0 0 0 0,-1-1 0 0 0,0 0 13 0 0,1 1-15 0 0,1 0 0 0 0,-1 0 0 0 0,0 0 0 0 0,0-1 0 0 0,0 1 0 0 0,0 0 0 0 0,0 0 0 0 0,0 1 1 0 0,0-1-1 0 0,0 0 0 0 0,0 0 0 0 0,0 0 0 0 0,0 1 0 0 0,-1-1 0 0 0,1 1 0 0 0,0-1 0 0 0,-3 0 0 0 0,0 0-10 0 0,0-1-92 0 0,0 0 0 0 0,0 1 0 0 0,-1 0-1 0 0,1 0 1 0 0,-1 0 0 0 0,1 1 0 0 0,0 0 0 0 0,-1-1-1 0 0,1 1 1 0 0,-1 1 0 0 0,1-1 0 0 0,-8 2-1 0 0,8-1 18 0 0,-49 7-5161 0 0,50-7 2579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3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49 6065 0 0,'0'-4'122'0'0,"-9"-40"2500"0"0,3 57-2454 0 0,-7 21 47 0 0,2 0 0 0 0,1 1 0 0 0,2 0 0 0 0,-6 66 0 0 0,-10 163 911 0 0,11-133-573 0 0,7-84-364 0 0,3-20 53 0 0,-2 43 0 0 0,2 45 1657 0 0,3-108 870 0 0,6-17-2459 0 0,16-26-47 0 0,108-172 825 0 0,-96 160-933 0 0,2 1 0 0 0,54-54 0 0 0,56-33 26 0 0,-125 120-220 0 0,-15 11 27 0 0,-6 2 8 0 0,1 1 0 0 0,0-1 0 0 0,0 1 0 0 0,0-1 1 0 0,-1 1-1 0 0,1 0 0 0 0,0-1 0 0 0,0 1 0 0 0,0 0 0 0 0,0-1 1 0 0,0 1-1 0 0,0 0 0 0 0,0 0 0 0 0,-1 0 0 0 0,1 0 0 0 0,0 0 1 0 0,0 0-1 0 0,0 0 0 0 0,0 0 0 0 0,1 0 0 0 0,1 1-11 0 0,0-1-39 0 0,2 4 13 0 0,15 13-14 0 0,-13-6 3 0 0,3 38-1 0 0,-2 1 0 0 0,-2 0 0 0 0,-1 89-1 0 0,6 58 86 0 0,-10-193-37 0 0,0 1 1 0 0,0 0-1 0 0,0 0 1 0 0,1-1-1 0 0,-1 1 1 0 0,1-1-1 0 0,0 1 1 0 0,1-1-1 0 0,-1 0 0 0 0,1 0 1 0 0,0 0-1 0 0,5 6 1 0 0,-6-7 9 0 0,3-1-8 0 0,-2-1 4 0 0,0 1 0 0 0,-1-1 1 0 0,1 0 0 0 0,-1 0 0 0 0,1 0-1 0 0,0 0 1 0 0,-1-1 0 0 0,1 1-1 0 0,0-1 1 0 0,0 0 0 0 0,0 1-1 0 0,-1-1 1 0 0,1 0 0 0 0,0-1-1 0 0,0 1 1 0 0,-1 0 0 0 0,1-1-1 0 0,0 0 1 0 0,0 1 0 0 0,-1-1-1 0 0,1 0 1 0 0,2-2 0 0 0,47-28 15 0 0,-1-2 1 0 0,-2-2 0 0 0,-1-3 0 0 0,-2-1-1 0 0,-2-3 1 0 0,62-75 0 0 0,-58 58 83 0 0,-26 25-24 0 0,-20 31-55 0 0,1 0-25 0 0,20-32 46 0 0,-20 31-64 0 0,-1 2-162 0 0,4-3 24 0 0,-5 5 156 0 0,-1 0 1 0 0,0 0 0 0 0,0 0-1 0 0,0 0 1 0 0,1 0-1 0 0,-1 0 1 0 0,0-1-1 0 0,0 1 1 0 0,0 0 0 0 0,1 0-1 0 0,-1 0 1 0 0,0 0-1 0 0,0 0 1 0 0,1 0 0 0 0,-1 0-1 0 0,0 0 1 0 0,0 0-1 0 0,0 0 1 0 0,1 0 0 0 0,-1 0-1 0 0,0 0 1 0 0,0 0-1 0 0,1 0 1 0 0,-1 0 0 0 0,0 0-1 0 0,0 0 1 0 0,0 1-1 0 0,1-1 1 0 0,-1 0 0 0 0,0 0-1 0 0,0 0 1 0 0,0 0-1 0 0,1 0 1 0 0,-1 0 0 0 0,0 1-1 0 0,0-1 1 0 0,0 0-1 0 0,0 0 1 0 0,1 0 0 0 0,-1 1-1 0 0,0-1 1 0 0,0 0-1 0 0,0 0 1 0 0,0 0 0 0 0,0 1-1 0 0,0-1 1 0 0,0 0-1 0 0,0 0 1 0 0,0 1 0 0 0,0-1-1 0 0,0 0 1 0 0,0 0-1 0 0,0 0 1 0 0,0 1-1 0 0,0-1 1 0 0,0 1 0 0 0,1 28 5 0 0,1 18 7 0 0,1 0-1 0 0,2 0 1 0 0,12 48-1 0 0,-11-76 2 0 0,-5-16 0 0 0,1 2-2 0 0,-1-3-6 0 0,15 28 8 0 0,-16-29-7 0 0,1 0 0 0 0,0 0 0 0 0,0 0 0 0 0,-1 0 0 0 0,1 0 0 0 0,0 0 0 0 0,0 0-1 0 0,0 0 1 0 0,0 0 0 0 0,0-1 0 0 0,0 1 0 0 0,0 0 0 0 0,0-1 0 0 0,1 1 0 0 0,-1-1 0 0 0,0 1-1 0 0,0-1 1 0 0,0 0 0 0 0,1 1 0 0 0,-1-1 0 0 0,0 0 0 0 0,0 0 0 0 0,1 0 0 0 0,-1 0 0 0 0,0 0-1 0 0,0 0 1 0 0,1 0 0 0 0,-1 0 0 0 0,2-1 0 0 0,9-4 5 0 0,0-1-1 0 0,-1 0 1 0 0,19-14 0 0 0,0-8 6 0 0,-1-1 1 0 0,-1-2 0 0 0,-1 0-1 0 0,-2-2 1 0 0,-2-1 0 0 0,-1-2-1 0 0,27-55 1 0 0,5-61 104 0 0,-53 149-114 0 0,0-1 3 0 0,2-12-5 0 0,-2 11 2 0 0,-1 0-9 0 0,0-14-1 0 0,0 14-9 0 0,-2 20-486 0 0,0 8 488 0 0,0-4-9 0 0,1 0 0 0 0,1 32 0 0 0,13 99 4 0 0,-12-141 12 0 0,27 239-16 0 0,-27-244 5 0 0,-1 1 0 0 0,0-1 0 0 0,0 0 0 0 0,-1 1 0 0 0,1-1 0 0 0,-1 1 0 0 0,0-1 0 0 0,0 0 0 0 0,0 0 0 0 0,-1 1 0 0 0,-3 6 0 0 0,4-7-15 0 0,0-2 1 0 0,0-1 0 0 0,-1 1 0 0 0,1 0-1 0 0,0 0 1 0 0,0 0 0 0 0,-1-1 0 0 0,1 1-1 0 0,-1-1 1 0 0,0 1 0 0 0,1-1 0 0 0,-1 0-1 0 0,0 1 1 0 0,0-1 0 0 0,-2 1 0 0 0,-3 2-99 0 0,-3 3-225 0 0,0-1 1 0 0,-1-1 0 0 0,1 1-1 0 0,-1-2 1 0 0,0 1 0 0 0,-1-2-1 0 0,1 0 1 0 0,-1 0 0 0 0,1-1-1 0 0,-1 0 1 0 0,-16 0 0 0 0,-2-1-1022 0 0,0-2 0 0 0,0-1-1 0 0,-40-8 1 0 0,-13-11-1419 0 0,3-11-629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4:4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2300 399 7625 0 0,'-34'-24'-24'0'0,"-1"3"1"0"0,-2 1-1 0 0,0 1 1 0 0,-1 2-1 0 0,0 2 0 0 0,-1 2 1 0 0,-1 1-1 0 0,0 2 1 0 0,-1 2-1 0 0,0 1 1 0 0,0 2-1 0 0,-53 1 1 0 0,19 6 109 0 0,0 4-1 0 0,0 2 1 0 0,1 4 0 0 0,1 3 0 0 0,0 3 0 0 0,-131 52 0 0 0,118-32 36 0 0,2 3 1 0 0,2 4 0 0 0,1 4 0 0 0,3 3 0 0 0,-79 69 0 0 0,89-63 28 0 0,2 2 0 0 0,4 4 0 0 0,-77 99 0 0 0,114-130-64 0 0,2 0 0 0 0,2 2 0 0 0,1 1 0 0 0,1 1 0 0 0,3 0 0 0 0,0 1 0 0 0,3 1 0 0 0,1 0 1 0 0,-11 69-1 0 0,20-77 17 0 0,2 0 0 0 0,1 0 0 0 0,1 0 0 0 0,2 0 0 0 0,1-1 0 0 0,1 1 1 0 0,1-1-1 0 0,2 0 0 0 0,1 0 0 0 0,2-1 0 0 0,1-1 0 0 0,1 0 0 0 0,24 39 0 0 0,-10-26 29 0 0,2 0 0 0 0,1-2-1 0 0,3-2 1 0 0,1 0 0 0 0,1-3-1 0 0,2-1 1 0 0,75 52-1 0 0,-18-26 99 0 0,3-3 0 0 0,2-5 0 0 0,2-4 0 0 0,209 65 0 0 0,-170-74 106 0 0,2-6 0 0 0,1-6 0 0 0,198 10 0 0 0,-286-33-77 0 0,0-3 0 0 0,0-3-1 0 0,-1-1 1 0 0,1-4 0 0 0,-1-1-1 0 0,-1-3 1 0 0,0-2-1 0 0,79-33 1 0 0,-96 31 4 0 0,-2-1 1 0 0,0-1-1 0 0,-2-2 0 0 0,0-1 1 0 0,-1-2-1 0 0,-1-1 0 0 0,-1-1 0 0 0,-1-2 1 0 0,-2 0-1 0 0,-1-2 0 0 0,-1-1 1 0 0,39-64-1 0 0,-43 56-89 0 0,-1-2-1 0 0,-2 0 1 0 0,-2-1 0 0 0,-2 0-1 0 0,-1-1 1 0 0,-3-1 0 0 0,-1 0-1 0 0,-2 0 1 0 0,-2 0 0 0 0,-2-1-1 0 0,-2 1 1 0 0,-1-1 0 0 0,-3 0-1 0 0,-10-47 1 0 0,-7-7-23 0 0,-4 1 0 0 0,-4 1 0 0 0,-5 1 0 0 0,-3 2 0 0 0,-5 2 0 0 0,-3 1 0 0 0,-107-154 0 0 0,112 189-103 0 0,-2 3 0 0 0,-2 1 0 0 0,-3 2-1 0 0,-1 2 1 0 0,-58-42 0 0 0,47 45-391 0 0,-3 2 0 0 0,-1 4 0 0 0,-1 2 0 0 0,-3 2 0 0 0,0 4 0 0 0,-138-41 0 0 0,140 54-1282 0 0,-1 4-1 0 0,-127-11 1 0 0,132 22-842 0 0,0 3 1 0 0,1 2-1 0 0,-87 16 0 0 0,47 1-3603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1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6813 0 0,'0'0'-320'0'0,"-8"5"-405"0"0,5-3 720 0 0,-5 4 16 0 0,-1 0 0 0 0,1 0 0 0 0,1 0 0 0 0,-1 1 0 0 0,1 0 0 0 0,1 0 0 0 0,-1 1 0 0 0,-5 8 0 0 0,8-9 10 0 0,0 1-1 0 0,1-1 1 0 0,0 1 0 0 0,0-1-1 0 0,0 1 1 0 0,1 0 0 0 0,0 0-1 0 0,-1 11 1 0 0,3-17-11 0 0,0-1 0 0 0,0 1 0 0 0,0-1 0 0 0,0 1 1 0 0,0-1-1 0 0,0 1 0 0 0,0-1 0 0 0,0 0 0 0 0,1 1 0 0 0,-1-1 0 0 0,1 1 1 0 0,-1-1-1 0 0,2 2 0 0 0,-1 2 24 0 0,0-3-12 0 0,0 0 1 0 0,0 0-1 0 0,0 0 1 0 0,1 0-1 0 0,-1 0 1 0 0,0 0-1 0 0,1 0 0 0 0,0 0 1 0 0,-1 0-1 0 0,1-1 1 0 0,0 1-1 0 0,0-1 1 0 0,-1 1-1 0 0,1-1 0 0 0,1 0 1 0 0,2 2-1 0 0,-2-1 52 0 0,-2-1-51 0 0,1-1 1 0 0,-1 1-1 0 0,0-1 0 0 0,1 1 0 0 0,-1-1 0 0 0,1 1 0 0 0,-1-1 1 0 0,0 1-1 0 0,1-1 0 0 0,-1 0 0 0 0,1 0 0 0 0,-1 0 0 0 0,1 0 0 0 0,-1 0 1 0 0,2 0-1 0 0,2-1 52 0 0,7 0 205 0 0,3-4-87 0 0,0 0 0 0 0,0-1 0 0 0,-1-1 0 0 0,0 0 1 0 0,-1-1-1 0 0,1-1 0 0 0,22-19 0 0 0,59-63 1573 0 0,-94 90-1746 0 0,0 1-1 0 0,0-1 1 0 0,0 0 0 0 0,0 0-1 0 0,0 0 1 0 0,-1 0-1 0 0,1 0 1 0 0,0 0 0 0 0,-1 0-1 0 0,1 0 1 0 0,-1 0-1 0 0,1 0 1 0 0,-1 0-1 0 0,1-1 1 0 0,-1-1 0 0 0,1 0 33 0 0,1-1 931 0 0,-16 10-993 0 0,-42 21-159 0 0,53-26-91 0 0,1 0-1 0 0,-1 1 0 0 0,1 0 0 0 0,-1-1 0 0 0,1 1 0 0 0,0 0 0 0 0,0 0 0 0 0,-1 0 0 0 0,1 1 0 0 0,1-1 0 0 0,-1 0 1 0 0,0 1-1 0 0,1-1 0 0 0,-1 1 0 0 0,1-1 0 0 0,0 1 0 0 0,0 0 0 0 0,0 0 0 0 0,0 0 0 0 0,0-1 0 0 0,0 1 1 0 0,1 0-1 0 0,0 0 0 0 0,-1 5 0 0 0,1-2-565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4718 42 6073 0 0,'0'0'-190'0'0,"-4"-3"56"0"0,1 0 8 0 0,0-1 216 0 0,0 1 1 0 0,0-1-1 0 0,0 1 1 0 0,0 0 0 0 0,-1 0-1 0 0,1 0 1 0 0,-1 1-1 0 0,0-1 1 0 0,0 1-1 0 0,1 0 1 0 0,-7-2-1 0 0,-1 6-68 0 0,1 0 0 0 0,-1 0-1 0 0,1 1 1 0 0,-1 0 0 0 0,1 1-1 0 0,0 0 1 0 0,1 1 0 0 0,-11 5 0 0 0,-24 12 48 0 0,-123 53 149 0 0,-586 277 762 0 0,-564 381 942 0 0,366-124-562 0 0,685-432-948 0 0,-465 338 665 0 0,443-292 461 0 0,284-221-1313 0 0,1 1 54 0 0,-12 8 19 0 0,12-8 268 0 0,-1-1-291 0 0,-5 1 287 0 0,3-3-1723 0 0,13-13-3650 0 0,-5 9 4410 0 0,0 0 0 0 0,0 0 0 0 0,1 0 0 0 0,0 1-1 0 0,0-1 1 0 0,0 1 0 0 0,0 0 0 0 0,0-1 0 0 0,1 2 0 0 0,-1-1 0 0 0,8-5 0 0 0,7 0-3673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21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599 110 8153 0 0,'-11'-13'-247'0'0,"-1"1"0"0"0,0 0 1 0 0,-1 1-1 0 0,0 0 0 0 0,-22-12 0 0 0,28 19 170 0 0,-1 0-1 0 0,0 0 1 0 0,0 1-1 0 0,0 0 0 0 0,0 1 1 0 0,0 0-1 0 0,-1 0 1 0 0,1 1-1 0 0,-1 0 1 0 0,1 0-1 0 0,-1 1 0 0 0,-16 1 1 0 0,4 3-3 0 0,0 0-1 0 0,0 1 1 0 0,1 1 0 0 0,0 1-1 0 0,0 1 1 0 0,0 1 0 0 0,1 0 0 0 0,-27 19-1 0 0,30-17 52 0 0,1 0-1 0 0,0 1 1 0 0,0 1 0 0 0,1 1-1 0 0,1 0 1 0 0,0 0-1 0 0,1 1 1 0 0,1 1 0 0 0,-15 25-1 0 0,22-33 37 0 0,1 0 0 0 0,0 0 0 0 0,0 0 1 0 0,1 1-1 0 0,0-1 0 0 0,0 0 0 0 0,1 1 0 0 0,0 0 0 0 0,1-1 0 0 0,0 1 1 0 0,0-1-1 0 0,1 1 0 0 0,0 0 0 0 0,0-1 0 0 0,1 1 0 0 0,0-1 0 0 0,0 0 0 0 0,1 0 1 0 0,0 0-1 0 0,1 0 0 0 0,0 0 0 0 0,0-1 0 0 0,1 1 0 0 0,0-1 0 0 0,0 0 0 0 0,7 7 1 0 0,-6-7 51 0 0,0-1 1 0 0,0 0 0 0 0,1-1 0 0 0,0 1 0 0 0,0-1-1 0 0,0-1 1 0 0,1 1 0 0 0,-1-1 0 0 0,1 0 0 0 0,0-1-1 0 0,0 0 1 0 0,1 0 0 0 0,-1-1 0 0 0,1 0 0 0 0,-1 0 0 0 0,1-1-1 0 0,-1 0 1 0 0,1-1 0 0 0,0 0 0 0 0,0 0 0 0 0,-1-1-1 0 0,1 0 1 0 0,-1 0 0 0 0,1-1 0 0 0,14-5 0 0 0,5-6 256 0 0,0-1 0 0 0,45-30 0 0 0,-2 0 349 0 0,-18 14-113 0 0,-49 28-393 0 0,-2 7-93 0 0,0 3-47 0 0,1 1 0 0 0,-1 0 0 0 0,-1-1 0 0 0,0 1-1 0 0,0 0 1 0 0,-1 0 0 0 0,0-1 0 0 0,-2 15-1 0 0,-16 81 35 0 0,7-47-35 0 0,-55 475 343 0 0,50-304-5392 0 0,16-202 2532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21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191 188 5697 0 0,'0'0'-328'0'0,"-9"4"-85"0"0,1-1 396 0 0,1 1-1 0 0,-1 0 1 0 0,1 0-1 0 0,-1 0 1 0 0,1 1-1 0 0,1 0 1 0 0,-1 1-1 0 0,1 0 1 0 0,-10 10-1 0 0,1 6 33 0 0,0 0 0 0 0,1 1 0 0 0,-14 34 0 0 0,22-43 22 0 0,1 0-1 0 0,1 0 0 0 0,0 0 0 0 0,1 1 0 0 0,0 0 1 0 0,1-1-1 0 0,0 18 0 0 0,2-29-10 0 0,0 0-1 0 0,0 1 1 0 0,0-1 0 0 0,1 0-1 0 0,-1 1 1 0 0,1-1 0 0 0,0 0-1 0 0,0 1 1 0 0,0-1 0 0 0,0 0-1 0 0,0 0 1 0 0,3 4-1 0 0,1 2 128 0 0,-4-8-129 0 0,-1 0 0 0 0,1 0 0 0 0,0 0 0 0 0,0 0 1 0 0,0 0-1 0 0,0 0 0 0 0,0 0 0 0 0,0 0 0 0 0,0 0 0 0 0,0 0 0 0 0,0 0 0 0 0,0-1 0 0 0,0 1 0 0 0,1 0 0 0 0,-1-1 0 0 0,2 1 0 0 0,0 0 53 0 0,-3 0-53 0 0,1 0 0 0 0,0 0 1 0 0,0-1-1 0 0,0 1 0 0 0,0-1 1 0 0,0 1-1 0 0,0-1 0 0 0,0 0 1 0 0,0 1-1 0 0,1-1 1 0 0,-1 0-1 0 0,0 1 0 0 0,0-1 1 0 0,0 0-1 0 0,0 0 0 0 0,0 0 1 0 0,0 0-1 0 0,1 0 0 0 0,1-1 1 0 0,0 1 57 0 0,7-4 202 0 0,5-7-134 0 0,-1 0 0 0 0,0-2 1 0 0,-1 0-1 0 0,0 0 0 0 0,-1-1 0 0 0,-1 0 0 0 0,0-1 1 0 0,-1-1-1 0 0,-1 1 0 0 0,8-19 0 0 0,-1 4 149 0 0,-2 0 0 0 0,-1-1-1 0 0,-1-1 1 0 0,8-39 0 0 0,-6-5 220 0 0,-13 71-431 0 0,-1-1-7 0 0,0-16-13 0 0,0 16-22 0 0,0 2-82 0 0,2-15-30 0 0,-2 14-32 0 0,5 4-22 0 0,45-2-519 0 0,-34 3 432 0 0,1 0 104 0 0,2-1-54 0 0,1 1 0 0 0,0 1 0 0 0,-1 0 0 0 0,1 2 0 0 0,-1 0 0 0 0,0 1 0 0 0,30 11 0 0 0,-44-13 122 0 0,-1 0 0 0 0,0 1 0 0 0,1 0 0 0 0,-1-1 1 0 0,0 2-1 0 0,-1-1 0 0 0,1 0 0 0 0,0 1 0 0 0,-1-1 0 0 0,0 1 0 0 0,0 0 1 0 0,0 0-1 0 0,0 1 0 0 0,-1-1 0 0 0,1 0 0 0 0,-1 1 0 0 0,3 8 1 0 0,-2 1-24 0 0,0 1 1 0 0,-1-1 0 0 0,0 0 0 0 0,-1 1-1 0 0,-1 15 1 0 0,0-11 106 0 0,0 1 0 0 0,1 0 0 0 0,1 0 0 0 0,1-1 0 0 0,1 1 0 0 0,1-1 0 0 0,11 29 0 0 0,-15-45 4 0 0,1 1-1 0 0,0-1 1 0 0,0-1-1 0 0,1 1 1 0 0,-1 0 0 0 0,1 0-1 0 0,-1-1 1 0 0,1 0-1 0 0,0 1 1 0 0,0-1-1 0 0,0 0 1 0 0,0 0 0 0 0,0-1-1 0 0,0 1 1 0 0,0-1-1 0 0,1 1 1 0 0,-1-1-1 0 0,1 0 1 0 0,-1 0 0 0 0,1-1-1 0 0,-1 1 1 0 0,1-1-1 0 0,0 1 1 0 0,-1-1 0 0 0,1-1-1 0 0,-1 1 1 0 0,1 0-1 0 0,5-2 1 0 0,2-1 26 0 0,-1 0-1 0 0,0 0 1 0 0,0-1 0 0 0,0-1-1 0 0,-1 0 1 0 0,1 0 0 0 0,-1-1 0 0 0,0 0-1 0 0,-1-1 1 0 0,1 1 0 0 0,-1-2 0 0 0,-1 1-1 0 0,9-11 1 0 0,-3 2 69 0 0,-1-1 0 0 0,0 0 0 0 0,-1 0 0 0 0,-2-1 0 0 0,15-35 0 0 0,-20 45-80 0 0,0-1-1 0 0,-1 0 1 0 0,0 0-1 0 0,-1-1 1 0 0,0 1-1 0 0,-1 0 0 0 0,1-1 1 0 0,-2 1-1 0 0,1-1 1 0 0,-1 0-1 0 0,-1 1 1 0 0,-3-18-1 0 0,2 18-35 0 0,0 0-1 0 0,-1 0 0 0 0,0 1 0 0 0,0-1 0 0 0,-1 1 0 0 0,-1 0 0 0 0,1 0 0 0 0,-1 0 1 0 0,0 0-1 0 0,-1 1 0 0 0,0 0 0 0 0,-12-12 0 0 0,16 18-49 0 0,1 0-1 0 0,-1 0 0 0 0,1 0 1 0 0,-1 0-1 0 0,1 0 1 0 0,-1 1-1 0 0,1-1 0 0 0,-1 0 1 0 0,0 1-1 0 0,1-1 1 0 0,-1 1-1 0 0,0 0 1 0 0,1-1-1 0 0,-1 1 0 0 0,-2 0 1 0 0,-2 0-68 0 0,1-2-88 0 0,0 1-1 0 0,0 0 0 0 0,0 0 0 0 0,-1 1 1 0 0,1 0-1 0 0,-9 0 0 0 0,2 1-480 0 0,9-1-604 0 0,-2 2-605 0 0,-12 9-601 0 0,12-8-427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22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58 955 6501 0 0,'3'-2'-160'0'0,"30"-22"646"0"0,-30 21 347 0 0,-14 12-760 0 0,-2 0-47 0 0,7-6-14 0 0,1 0 1 0 0,0 0-1 0 0,0 1 0 0 0,1 0 0 0 0,-1 0 1 0 0,1 0-1 0 0,0 1 0 0 0,-7 9 0 0 0,6-6 34 0 0,1 0 0 0 0,1 0 0 0 0,-1 0 0 0 0,-2 12 0 0 0,4-15-30 0 0,2 5 47 0 0,1-6-51 0 0,0 0 0 0 0,1 0 0 0 0,-1 0-1 0 0,1 0 1 0 0,0 0 0 0 0,0 0 0 0 0,0-1 0 0 0,0 1-1 0 0,1-1 1 0 0,-1 1 0 0 0,1-1 0 0 0,0 0 0 0 0,0 0-1 0 0,0 0 1 0 0,0-1 0 0 0,1 1 0 0 0,-1-1 0 0 0,1 1 0 0 0,-1-1-1 0 0,1 0 1 0 0,0-1 0 0 0,0 1 0 0 0,0-1 0 0 0,0 0-1 0 0,0 1 1 0 0,0-2 0 0 0,0 1 0 0 0,0 0 0 0 0,1-1-1 0 0,-1 0 1 0 0,6 0 0 0 0,13-3 13 0 0,0-1 1 0 0,-1-1-1 0 0,1-1 0 0 0,-1-1 0 0 0,0-1 1 0 0,37-19-1 0 0,-33 12-10 0 0,0-1 0 0 0,-1-2 0 0 0,-2 0-1 0 0,1-2 1 0 0,-2 0 0 0 0,-1-2 0 0 0,-1 0 0 0 0,0-2 0 0 0,-2 0 0 0 0,23-38 0 0 0,-17 15 29 0 0,-1 0 0 0 0,-3-1 1 0 0,-1 0-1 0 0,-3-2 0 0 0,13-68 1 0 0,23-237 883 0 0,-45 295-585 0 0,-6 28-155 0 0,-1 26 44 0 0,-11 15-196 0 0,-9 10-14 0 0,1 1 0 0 0,1 0 0 0 0,1 1 0 0 0,1 1 0 0 0,-26 46 0 0 0,1 11 146 0 0,4 2 0 0 0,3 1-1 0 0,-41 158 1 0 0,56-159-709 0 0,-9 97-1 0 0,22-107-2472 0 0,4 117 0 0 0,5-143 288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2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6381 0 0,'0'0'280'0'0,"80"-50"-172"0"0,-38 40-20 0 0,40-2 4 0 0,9-1-40 0 0,8-2-256 0 0,2 1-524 0 0,-5-2-1337 0 0,-1 2-83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3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4980 4288 0 0,'0'1'68'0'0,"0"-1"-1"0"0,1 1 0 0 0,-1-1 0 0 0,0 1 0 0 0,0-1 0 0 0,0 1 0 0 0,1-1 1 0 0,-1 1-1 0 0,0-1 0 0 0,0 1 0 0 0,1-1 0 0 0,-1 1 0 0 0,0-1 1 0 0,1 0-1 0 0,-1 1 0 0 0,1-1 0 0 0,-1 0 0 0 0,0 1 0 0 0,1-1 0 0 0,-1 0 1 0 0,2 1-1 0 0,9-3 6660 0 0,22-15-6019 0 0,-30 15-582 0 0,-2 0 1 0 0,1 1-1 0 0,0-1 1 0 0,0 0 0 0 0,0 0-1 0 0,-1 0 1 0 0,1 0 0 0 0,-1 0-1 0 0,0 0 1 0 0,0-1-1 0 0,1 1 1 0 0,-1 0 0 0 0,-1-1-1 0 0,1 1 1 0 0,0-1 0 0 0,-1 1-1 0 0,1-1 1 0 0,-1 1-1 0 0,0-1 1 0 0,1-2 0 0 0,-1 4-110 0 0,51-242 4124 0 0,15-27-3314 0 0,11 4 0 0 0,12 3-1 0 0,12 4 1 0 0,210-386 0 0 0,-175 408-547 0 0,11 7 0 0 0,190-228 0 0 0,443-432 635 0 0,-362 472 282 0 0,-372 373-891 0 0,-13 12 36 0 0,0 1 0 0 0,47-32-1 0 0,-77 62-301 0 0,1-1-28 0 0,-1 0 0 0 0,0-1 1 0 0,1 1-1 0 0,-1 1 1 0 0,1-1-1 0 0,4-2 0 0 0,-1 0 6 0 0,-5 3 0 0 0,0 2-55 0 0,0-1-1 0 0,-1 0 1 0 0,1 0-1 0 0,-1 0 0 0 0,1 0 1 0 0,-1-1-1 0 0,0 1 1 0 0,1 0-1 0 0,-1-1 0 0 0,0 1 1 0 0,0-1-1 0 0,0 1 1 0 0,0-1-1 0 0,0 1 0 0 0,0-1 1 0 0,0 0-1 0 0,0 1 1 0 0,-1-1-1 0 0,1 0 0 0 0,0-3 1 0 0,-13-16-562 0 0,0 1 1 0 0,-2 0-1 0 0,0 1 1 0 0,-1 1-1 0 0,-24-24 1 0 0,-97-76-1287 0 0,97 86 1390 0 0,-163-146-1546 0 0,185 167 1833 0 0,16 10 167 0 0,-1 0 0 0 0,0 0 0 0 0,0 0 0 0 0,0 0 1 0 0,1 0-1 0 0,-1 0 0 0 0,1-1 0 0 0,-1 1 0 0 0,1 0 1 0 0,-1-1-1 0 0,1 1 0 0 0,0-1 0 0 0,-1 0 0 0 0,1 1 0 0 0,0-1 1 0 0,-1-2-1 0 0,14 12-31 0 0,124 103-124 0 0,-65-46 135 0 0,90 107 0 0 0,-126-128 143 0 0,-2 1 1 0 0,-2 1-1 0 0,48 96 0 0 0,-73-127-45 0 0,0-1-1 0 0,-1 1 1 0 0,-1 0 0 0 0,0 0-1 0 0,-1 1 1 0 0,-1-1 0 0 0,-1 1-1 0 0,0-1 1 0 0,0 1 0 0 0,-2-1-1 0 0,0 1 1 0 0,-1-1 0 0 0,0 1-1 0 0,-7 20 1 0 0,-4 5-387 0 0,-3-1 1 0 0,-1-1-1 0 0,-43 73 1 0 0,40-78-862 0 0,2-4-2280 0 0,1 0-1 0 0,-21 52 1 0 0,31-56-953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3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1026 440 9897 0 0,'17'-33'144'0'0,"-3"-1"0"0"0,18-56 0 0 0,-29 76-3 0 0,1 0 1 0 0,-2-1-1 0 0,0 1 0 0 0,0 0 1 0 0,-2-1-1 0 0,1 1 0 0 0,-2 0 1 0 0,0-1-1 0 0,-6-26 0 0 0,5 36-103 0 0,0 0 0 0 0,0 0 0 0 0,-1 0-1 0 0,0 0 1 0 0,0 0 0 0 0,0 1 0 0 0,0-1-1 0 0,-1 1 1 0 0,0 0 0 0 0,0 0 0 0 0,0 0 0 0 0,0 1-1 0 0,-1-1 1 0 0,0 1 0 0 0,1 0 0 0 0,-1 0-1 0 0,-8-3 1 0 0,-1 0 19 0 0,0 0-1 0 0,-1 1 1 0 0,0 1 0 0 0,0 0-1 0 0,-19-2 1 0 0,4 3-1 0 0,-1 2 0 0 0,0 1 0 0 0,0 1 0 0 0,0 1 1 0 0,-34 8-1 0 0,9 2 42 0 0,-95 33 1 0 0,99-26-41 0 0,1 3 1 0 0,-86 49-1 0 0,113-56-43 0 0,1 1 0 0 0,0 1 0 0 0,2 1 0 0 0,0 0 1 0 0,1 2-1 0 0,1 0 0 0 0,-21 30 0 0 0,33-40-11 0 0,0 0 0 0 0,1 0 1 0 0,0 0-1 0 0,1 1 0 0 0,0-1 0 0 0,1 1 0 0 0,0 1 1 0 0,1-1-1 0 0,0 0 0 0 0,1 1 0 0 0,0 0 1 0 0,1-1-1 0 0,0 1 0 0 0,1 0 0 0 0,0 0 0 0 0,1 0 1 0 0,3 20-1 0 0,3-9-3 0 0,0-1 0 0 0,2 1 0 0 0,0-1-1 0 0,2-1 1 0 0,0 0 0 0 0,26 35 0 0 0,100 110 22 0 0,-105-130-17 0 0,123 124 18 0 0,-5-7-31 0 0,-118-116 1 0 0,-1 1 0 0 0,34 55 1 0 0,-57-80-2 0 0,-1 0 1 0 0,0 0 0 0 0,-1 1 0 0 0,0 0-1 0 0,-1 0 1 0 0,-1 0 0 0 0,0 0 0 0 0,3 30 0 0 0,-7-38 11 0 0,0 0 1 0 0,-1-1-1 0 0,0 1 1 0 0,0 0-1 0 0,-1-1 1 0 0,0 1-1 0 0,0-1 1 0 0,0 1 0 0 0,0-1-1 0 0,-1 0 1 0 0,0 0-1 0 0,0 0 1 0 0,-1 0-1 0 0,1-1 1 0 0,-1 1-1 0 0,-7 6 1 0 0,3-3 38 0 0,0-2-1 0 0,-1 1 1 0 0,0-2 0 0 0,0 1 0 0 0,0-1-1 0 0,0 0 1 0 0,-1-1 0 0 0,-10 4 0 0 0,18-8 25 0 0,-3 1-29 0 0,-16 0-63 0 0,16-1-106 0 0,5-1 116 0 0,1 1 0 0 0,-1-1 0 0 0,0 1-1 0 0,0-1 1 0 0,0 1 0 0 0,1-1 0 0 0,-1 1 0 0 0,0-1 0 0 0,0 1 0 0 0,0-1 0 0 0,0 1-1 0 0,0-1 1 0 0,0 1 0 0 0,0-1 0 0 0,0 1 0 0 0,0-1 0 0 0,0 0 0 0 0,0 1-1 0 0,-1-1 1 0 0,1 1 0 0 0,0-1 0 0 0,0 1 0 0 0,0-1 0 0 0,-1 1 0 0 0,1-1 0 0 0,0 1-1 0 0,-1-1 1 0 0,0 0-6 0 0,1 0-1 0 0,0 1 1 0 0,-1-1-1 0 0,1 0 1 0 0,-1 0-1 0 0,1 1 1 0 0,0-1-1 0 0,0 0 1 0 0,0 0-1 0 0,-1 0 1 0 0,1 1-1 0 0,0-1 1 0 0,0 0-1 0 0,0 0 1 0 0,0 0-1 0 0,0 0 1 0 0,0 1-1 0 0,1-1 1 0 0,-1 0-1 0 0,0 0 0 0 0,0 0 1 0 0,1 0-1 0 0,-1 1 1 0 0,0-1-1 0 0,1 0 1 0 0,-1 0-1 0 0,1 1 1 0 0,-1-1-1 0 0,1 0 1 0 0,-1 1-1 0 0,1-2 1 0 0,13-17-223 0 0,1 1 0 0 0,1 0 0 0 0,0 1 0 0 0,1 0 1 0 0,1 1-1 0 0,0 1 0 0 0,26-15 0 0 0,155-83-587 0 0,-150 90 767 0 0,1 1 0 0 0,0 3 0 0 0,78-19 0 0 0,-115 36 148 0 0,-1 0 0 0 0,1 1 0 0 0,-1 0 0 0 0,1 1 1 0 0,-1 0-1 0 0,1 1 0 0 0,-1 1 0 0 0,0 0 0 0 0,23 6 1 0 0,-29-5-36 0 0,0-1 1 0 0,-1 0 0 0 0,1 1 0 0 0,-1 0 0 0 0,0 1-1 0 0,0-1 1 0 0,0 1 0 0 0,0 0 0 0 0,0 0 0 0 0,-1 0-1 0 0,0 1 1 0 0,0 0 0 0 0,0 0 0 0 0,0 0 0 0 0,-1 0-1 0 0,0 0 1 0 0,0 1 0 0 0,-1-1 0 0 0,1 1-1 0 0,-1 0 1 0 0,0 0 0 0 0,-1 0 0 0 0,1 0 0 0 0,0 6-1 0 0,-2-9 56 0 0,1 0-90 0 0,9-52-897 0 0,6-69 1 0 0,-20 30-2804 0 0,3 84 1384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3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198 141 6617 0 0,'10'-4'315'0'0,"0"0"1"0"0,-1-1 0 0 0,0 0 0 0 0,0 0 0 0 0,0-1 0 0 0,-1 0-1 0 0,1 0 1 0 0,-1-1 0 0 0,-1 0 0 0 0,1 0 0 0 0,-1-1-1 0 0,6-9 1 0 0,-12 14 275 0 0,0-1-37 0 0,2-12-47 0 0,-2 12 309 0 0,-9 0-465 0 0,0-1-233 0 0,5 3-76 0 0,0 0-1 0 0,-1 0 0 0 0,1 0 0 0 0,0 0 0 0 0,-1 1 0 0 0,1 0 0 0 0,0 0 0 0 0,-1 0 0 0 0,0 0 0 0 0,1 0 0 0 0,-1 1 1 0 0,0-1-1 0 0,1 1 0 0 0,-1 0 0 0 0,0 0 0 0 0,-5 1 0 0 0,-16 3 61 0 0,-1 1 0 0 0,1 2 0 0 0,0 0 0 0 0,0 2 0 0 0,1 0 0 0 0,0 2 0 0 0,-24 15 0 0 0,47-26-140 0 0,-1 1 0 0 0,1 0-1 0 0,0 0 1 0 0,0 0 0 0 0,0 0 0 0 0,0 0-1 0 0,0 0 1 0 0,0 0 0 0 0,0 0 0 0 0,0 1 0 0 0,1-1-1 0 0,-1 0 1 0 0,0 1 0 0 0,1-1 0 0 0,-1 0-1 0 0,1 1 1 0 0,-1 2 0 0 0,9 0-115 0 0,-7-3 147 0 0,6 3-34 0 0,1 0 0 0 0,-1 0 0 0 0,1-1 0 0 0,0 0 0 0 0,-1 0 0 0 0,1-1 0 0 0,1 0 0 0 0,-1-1 0 0 0,0 0 0 0 0,16 1 0 0 0,10-3-17 0 0,-14 0-44 0 0,0 1-1 0 0,0 0 0 0 0,38 7 1 0 0,-54-7 86 0 0,0 1 0 0 0,0 0 0 0 0,0 1 0 0 0,0-1 0 0 0,0 0 0 0 0,0 1 1 0 0,0 0-1 0 0,-1 0 0 0 0,1 0 0 0 0,-1 1 0 0 0,1-1 0 0 0,-1 1 0 0 0,0-1 0 0 0,0 1 0 0 0,0 0 0 0 0,0 1 0 0 0,-1-1 0 0 0,4 5 1 0 0,0 6-20 0 0,-1 1 0 0 0,-1-1 1 0 0,0 1-1 0 0,0 0 1 0 0,-2 0-1 0 0,2 28 1 0 0,-7 96-55 0 0,0-91 65 0 0,-14 317-25 0 0,15-302 24 0 0,-2 0 1 0 0,-4 0-1 0 0,-2 0 0 0 0,-24 83 0 0 0,9-89-3208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4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133 314 7269 0 0,'0'0'-19'0'0,"-2"-5"-8"0"0,-2-7 12 0 0,0 6 13 0 0,0 8 21 0 0,-22 66 380 0 0,3 2 0 0 0,-17 89 0 0 0,28-107-154 0 0,-5 19 630 0 0,17-67 2313 0 0,89-212-1549 0 0,-65 160-1232 0 0,2 1-1 0 0,57-78 0 0 0,-69 114-344 0 0,-7 3 38 0 0,0 14-93 0 0,22 16-12 0 0,-28-21 5 0 0,0-1 1 0 0,0 1-1 0 0,0-1 0 0 0,0 1 0 0 0,0 0 1 0 0,0 0-1 0 0,0-1 0 0 0,-1 1 0 0 0,1 0 1 0 0,0 0-1 0 0,0 0 0 0 0,-1 0 0 0 0,1 0 1 0 0,0 0-1 0 0,-1 0 0 0 0,1 0 0 0 0,-1 0 1 0 0,0 0-1 0 0,1 0 0 0 0,-1 0 0 0 0,0 0 1 0 0,1 2-1 0 0,3 13 21 0 0,3-2-9 0 0,3 11 10 0 0,-9-21-16 0 0,1 0 8 0 0,4 9 1 0 0,-4-10 971 0 0,6-11-785 0 0,23-25 13 0 0,-3-1 1 0 0,46-72-1 0 0,-47 65-69 0 0,1 1 0 0 0,57-62 0 0 0,-84 101-147 0 0,-1 0 1 0 0,1 1-1 0 0,0-1 1 0 0,-1 1-1 0 0,1-1 1 0 0,0 1-1 0 0,0-1 0 0 0,-1 1 1 0 0,1-1-1 0 0,0 1 1 0 0,0-1-1 0 0,0 1 0 0 0,0 0 1 0 0,-1 0-1 0 0,1-1 1 0 0,0 1-1 0 0,0 0 1 0 0,0 0-1 0 0,0 0 0 0 0,0 0 1 0 0,0 0-1 0 0,1 0 1 0 0,0 1-5 0 0,2-2-14 0 0,1 8-60 0 0,16 20 37 0 0,-15-14 4 0 0,-4 25-15 0 0,-2-1-1 0 0,-1 1 1 0 0,-7 39 0 0 0,-2 65-1118 0 0,10-131 906 0 0,0 0-1 0 0,1 0 1 0 0,0 0-1 0 0,1-1 1 0 0,0 1-1 0 0,7 20 1 0 0,-8-29 193 0 0,1 1 0 0 0,-1 0 0 0 0,0 0 1 0 0,1-1-1 0 0,0 1 0 0 0,-1-1 0 0 0,1 1 1 0 0,0-1-1 0 0,0 0 0 0 0,1 0 0 0 0,-1 0 1 0 0,0 0-1 0 0,1 0 0 0 0,-1 0 0 0 0,1-1 0 0 0,-1 1 1 0 0,1-1-1 0 0,0 0 0 0 0,0 0 0 0 0,-1 0 1 0 0,1 0-1 0 0,0 0 0 0 0,0 0 0 0 0,0-1 0 0 0,0 0 1 0 0,0 1-1 0 0,0-1 0 0 0,0 0 0 0 0,0-1 1 0 0,0 1-1 0 0,0 0 0 0 0,0-1 0 0 0,3 0 0 0 0,12-4-112 0 0,0 0-1 0 0,0-2 1 0 0,-1 1-1 0 0,0-2 1 0 0,21-13-1 0 0,-15 4 112 0 0,-1 0 0 0 0,0-2 1 0 0,-2-1-1 0 0,0 0 0 0 0,18-26 0 0 0,-25 31 176 0 0,5-16-5 0 0,-13 20-73 0 0,-3 8 23 0 0,-13 7-29 0 0,-1 0-10 0 0,0 0-1 0 0,1 1 0 0 0,0 0 0 0 0,0 1 1 0 0,0 1-1 0 0,1-1 0 0 0,0 2 1 0 0,0-1-1 0 0,1 1 0 0 0,0 1 0 0 0,-10 12 1 0 0,16-17-7 0 0,1 0 1 0 0,0 1-1 0 0,-1-1 0 0 0,2 1 1 0 0,-1-1-1 0 0,-1 9 1 0 0,2-8 4 0 0,3 1 12 0 0,-1-2-9 0 0,-1-2-6 0 0,0 0 0 0 0,1-1-1 0 0,-1 1 1 0 0,1 0 0 0 0,0 0 0 0 0,-1 0-1 0 0,1 0 1 0 0,0-1 0 0 0,0 1 0 0 0,0 0-1 0 0,0-1 1 0 0,0 1 0 0 0,0-1-1 0 0,1 1 1 0 0,-1-1 0 0 0,0 0 0 0 0,1 0-1 0 0,-1 1 1 0 0,1-1 0 0 0,0 0 0 0 0,-1 0-1 0 0,1 0 1 0 0,0-1 0 0 0,-1 1-1 0 0,1 0 1 0 0,0-1 0 0 0,2 2 0 0 0,12-1 20 0 0,-1 1 1 0 0,0-2-1 0 0,1 0 1 0 0,-1-1-1 0 0,1 0 1 0 0,-1-1-1 0 0,0-1 1 0 0,0-1-1 0 0,0 0 1 0 0,0-1-1 0 0,17-8 1 0 0,-15 6 41 0 0,-1-1-1 0 0,-1-1 1 0 0,1-1 0 0 0,-1 0 0 0 0,-1-1 0 0 0,0-1-1 0 0,0 0 1 0 0,-2-1 0 0 0,22-26 0 0 0,-24 26 35 0 0,-1-1 1 0 0,0-1-1 0 0,-1 1 0 0 0,-1-1 1 0 0,0-1-1 0 0,-2 1 0 0 0,1-1 1 0 0,-2 0-1 0 0,0 0 0 0 0,4-33 1 0 0,-4 24-15 0 0,-2 20-71 0 0,-1-1 17 0 0,0 1-10 0 0,7-45-26 0 0,-7 46-34 0 0,-1 4-162 0 0,0 0 198 0 0,0-1 0 0 0,1 1-1 0 0,-1 0 1 0 0,0 0 0 0 0,0 0-1 0 0,0 0 1 0 0,1 0-1 0 0,-1 0 1 0 0,0-1 0 0 0,0 1-1 0 0,0 0 1 0 0,0 0 0 0 0,1 0-1 0 0,-1-1 1 0 0,0 1-1 0 0,0 0 1 0 0,0 0 0 0 0,0 0-1 0 0,0-1 1 0 0,0 1-1 0 0,1 0 1 0 0,-1 0 0 0 0,0-1-1 0 0,0 1 1 0 0,0 0 0 0 0,0 0-1 0 0,0-1 1 0 0,0 1-1 0 0,0 0 1 0 0,0 0 0 0 0,0-1-1 0 0,0 1 1 0 0,0 0 0 0 0,0-1-10 0 0,-1 0 1 0 0,1 1 0 0 0,0-1 0 0 0,0 1 0 0 0,1-1 0 0 0,-1 1-1 0 0,0-1 1 0 0,0 1 0 0 0,0-1 0 0 0,0 1 0 0 0,0-1 0 0 0,1 1 0 0 0,-1-1-1 0 0,0 1 1 0 0,0-1 0 0 0,1 1 0 0 0,-1 0 0 0 0,0-1 0 0 0,1 1 0 0 0,-1-1-1 0 0,0 1 1 0 0,1 0 0 0 0,-1-1 0 0 0,1 1 0 0 0,-1 0 0 0 0,0-1 0 0 0,1 1-1 0 0,-1 0 1 0 0,1 0 0 0 0,-1-1 0 0 0,1 1 0 0 0,-1 0 0 0 0,1 0 0 0 0,0 0-1 0 0,3-1 50 0 0,-3 0 15 0 0,1 1-1 0 0,-1-1 0 0 0,1 1 0 0 0,-1-1 0 0 0,1 1 0 0 0,-1 0 0 0 0,1 0 0 0 0,-1 0 0 0 0,1 0 0 0 0,-1 0 0 0 0,3 0 0 0 0,-3 10-39 0 0,5 75 22 0 0,6 149-92 0 0,0-139-3971 0 0,-6-69-481 0 0,-5-22 1672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4:47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43 11893 0 0,'-25'-43'5167'0'0,"25"55"-5124"0"0,1-1 1 0 0,0 1 0 0 0,1-1-1 0 0,2 12 1 0 0,2 7-2 0 0,86 824 1070 0 0,-84-741-809 0 0,-8-108-251 0 0,-1-1 12 0 0,-5 13-31 0 0,5-13 148 0 0,-4-14-138 0 0,-9-29 23 0 0,-17-68-1 0 0,-116-562 1195 0 0,129 578-486 0 0,10 41-402 0 0,8 46-196 0 0,-1-2-110 0 0,-3-21-56 0 0,-4 35-20 0 0,6-6 9 0 0,-13 13-7 0 0,0 0-1 0 0,1 0 1 0 0,-11 18-1 0 0,-75 98 6 0 0,53-72 107 0 0,45-56-26 0 0,-14 13 2799 0 0,24-27-2693 0 0,-8 11-183 0 0,15-19 110 0 0,0 1 0 0 0,1 0 1 0 0,21-18-1 0 0,11-2 126 0 0,63-39 0 0 0,-94 66-223 0 0,0 1 0 0 0,1 1 0 0 0,0 1 0 0 0,1 1 0 0 0,0 0 0 0 0,0 2 0 0 0,34-7 0 0 0,-44 12-28 0 0,1 0-1 0 0,0 0 0 0 0,-1 1 0 0 0,1 0 0 0 0,-1 1 0 0 0,1 0 0 0 0,-1 0 1 0 0,1 1-1 0 0,-1 0 0 0 0,0 1 0 0 0,0 0 0 0 0,-1 1 0 0 0,1-1 0 0 0,-1 1 1 0 0,0 1-1 0 0,-1 0 0 0 0,1 0 0 0 0,10 12 0 0 0,4 5-624 0 0,-2 0 0 0 0,-1 2 0 0 0,-1 0 0 0 0,20 38 0 0 0,13 31-4096 0 0,16 28-5837 0 0,-48-90 5088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40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17 143 6981 0 0,'-5'-28'228'0'0,"5"1"500"0"0,-2-11 80 0 0,-3 14 232 0 0,0-2-1132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654 456 6969 0 0,'1'-3'158'0'0,"1"1"0"0"0,-1 0-1 0 0,0-1 1 0 0,0 1 0 0 0,0-1 0 0 0,0 0 0 0 0,-1 1 0 0 0,1-1 0 0 0,-1 1 0 0 0,1-4 0 0 0,1-9 932 0 0,-12 14-910 0 0,-28-4-13 0 0,20 6-27 0 0,-2 4-70 0 0,0 0-1 0 0,0 2 1 0 0,1 0-1 0 0,0 2 1 0 0,1 0 0 0 0,-1 1-1 0 0,2 0 1 0 0,0 2 0 0 0,0 0-1 0 0,1 1 1 0 0,-24 24-1 0 0,39-37-65 0 0,0 1 0 0 0,1 0-1 0 0,-1 0 1 0 0,0 0 0 0 0,0 0-1 0 0,1 0 1 0 0,-1 0 0 0 0,0 0-1 0 0,1 0 1 0 0,-1 0-1 0 0,1 0 1 0 0,0 0 0 0 0,-1 0-1 0 0,1 0 1 0 0,0 0 0 0 0,-1 0-1 0 0,1 0 1 0 0,0 2 0 0 0,0 1 10 0 0,-1 0 106 0 0,4 1-47 0 0,12 16 37 0 0,-15-21-104 0 0,0 1 0 0 0,0-1-1 0 0,0 0 1 0 0,1 1 0 0 0,-1-1 0 0 0,0 0-1 0 0,0 1 1 0 0,1-1 0 0 0,-1 0 0 0 0,0 1-1 0 0,1-1 1 0 0,-1 0 0 0 0,0 0 0 0 0,1 1-1 0 0,-1-1 1 0 0,0 0 0 0 0,1 0 0 0 0,-1 0-1 0 0,0 0 1 0 0,1 1 0 0 0,-1-1 0 0 0,1 0-1 0 0,-1 0 1 0 0,0 0 0 0 0,1 0 0 0 0,-1 0-1 0 0,1 0 1 0 0,-1 0 0 0 0,1 0 0 0 0,6 1 64 0 0,-5 0-42 0 0,0 0 1 0 0,0-1 0 0 0,0 0-1 0 0,1 1 1 0 0,-1-1 0 0 0,0 0 0 0 0,0 0-1 0 0,0 0 1 0 0,1 0 0 0 0,-1-1 0 0 0,0 1-1 0 0,0-1 1 0 0,0 1 0 0 0,4-2-1 0 0,9-3 106 0 0,-1 0-1 0 0,0 0 0 0 0,0-1 0 0 0,0-1 0 0 0,-1-1 1 0 0,0 0-1 0 0,19-15 0 0 0,-12 6 53 0 0,-1 0 1 0 0,-1-2-1 0 0,30-39 1 0 0,-4-8 423 0 0,-3-1 1 0 0,31-74-1 0 0,-53 104-194 0 0,33-71 1024 0 0,-50 105-1182 0 0,-10 20-275 0 0,5-10 8 0 0,-11 24-49 0 0,2 0 0 0 0,-8 33 1 0 0,-37 209-1667 0 0,36-87-2607 0 0,2-34-2517 0 0,15-110 3871 0 0</inkml:trace>
  <inkml:trace contextRef="#ctx0" brushRef="#br0" timeOffset="1">108 1518 7441 0 0,'-102'23'3723'0'0,"97"-21"-419"0"0,14-2-2721 0 0,0 0 1 0 0,0-1-1 0 0,0 0 1 0 0,1 0-1 0 0,-1-1 1 0 0,9-3-1 0 0,107-23-863 0 0,-106 23 521 0 0,371-104-3097 0 0,-316 79 252 0 0,-28 9-2260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3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97 176 7821 0 0,'-69'50'9'0'0,"42"-25"3565"0"0,37-22-3034 0 0,7 0-372 0 0,1 0 0 0 0,-1-1 1 0 0,1-1-1 0 0,0-1 0 0 0,-1-1 0 0 0,1 0 1 0 0,25-6-1 0 0,-22 4-118 0 0,232-47 1009 0 0,-193 35-1327 0 0,0-3 0 0 0,66-29 0 0 0,-105 38-1008 0 0,-1-1 0 0 0,-1-1 0 0 0,1 0 0 0 0,-2-2 0 0 0,0 0 0 0 0,21-21 0 0 0,-21 14-1531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18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63 6097 0 0,'0'-2'232'0'0,"0"-1"-1"0"0,1 1 1 0 0,-1 0 0 0 0,-1 0 0 0 0,1 0 0 0 0,0-1 0 0 0,0 1 0 0 0,-1 0 0 0 0,1 0 0 0 0,-1 0 0 0 0,1 0 0 0 0,-1 0 0 0 0,0 0 0 0 0,0 0 0 0 0,0 0 0 0 0,0 0 0 0 0,-1 0 0 0 0,1 1 0 0 0,-2-3 0 0 0,1 1-630 0 0,-2-2 752 0 0,-18-5 578 0 0,16 10-693 0 0,-1-1-171 0 0,5 1-45 0 0,0 0 0 0 0,0 0 0 0 0,-1 0 0 0 0,1 0 1 0 0,0 0-1 0 0,0 0 0 0 0,0 0 0 0 0,-1 1 0 0 0,1-1 0 0 0,0 1 1 0 0,0-1-1 0 0,0 1 0 0 0,-3 1 0 0 0,-15 6 52 0 0,0 1 0 0 0,0 1 0 0 0,1 1-1 0 0,0 1 1 0 0,1 0 0 0 0,0 1 0 0 0,1 1 0 0 0,0 1-1 0 0,1 1 1 0 0,1 0 0 0 0,1 0 0 0 0,0 2 0 0 0,-13 22-1 0 0,18-25-42 0 0,0 1-1 0 0,0 0 0 0 0,2 0 0 0 0,0 1 0 0 0,1 0 0 0 0,0 1 0 0 0,2-1 0 0 0,0 1 0 0 0,1 0 0 0 0,1 0 0 0 0,0 0 0 0 0,2 0 1 0 0,0 0-1 0 0,1 0 0 0 0,0 0 0 0 0,2 0 0 0 0,4 18 0 0 0,0-14-1 0 0,1 0 1 0 0,1 0-1 0 0,0-1 1 0 0,2 0-1 0 0,1-1 0 0 0,0 0 1 0 0,1-1-1 0 0,1-1 1 0 0,19 20-1 0 0,-24-29 23 0 0,0 1 1 0 0,1-2-1 0 0,0 1 1 0 0,0-1-1 0 0,1-1 0 0 0,0 0 1 0 0,0 0-1 0 0,1-1 0 0 0,-1-1 1 0 0,1 0-1 0 0,1 0 0 0 0,-1-1 1 0 0,1-1-1 0 0,0 0 1 0 0,-1-1-1 0 0,1 0 0 0 0,20-1 1 0 0,-17-5 265 0 0,-6 1-220 0 0,0-1-1 0 0,-1 0 1 0 0,0-1-1 0 0,0 0 1 0 0,0 0-1 0 0,0-1 1 0 0,-1 0 0 0 0,0-1-1 0 0,0 0 1 0 0,12-15-1 0 0,-12 11 4 0 0,-1 0 1 0 0,0-1-1 0 0,-1 0 0 0 0,0-1 1 0 0,-1 1-1 0 0,0-1 0 0 0,-1 0 0 0 0,-1 0 1 0 0,3-20-1 0 0,-4 14 4 0 0,-1 0-1 0 0,-1 0 1 0 0,0 0 0 0 0,-2 0 0 0 0,0 0 0 0 0,-6-21-1 0 0,-1 6 6 0 0,-1 1-1 0 0,-2 1 1 0 0,-1 0-1 0 0,-2 0 1 0 0,-1 2-1 0 0,-1 0 1 0 0,-22-28-1 0 0,27 42-53 0 0,-1 0 0 0 0,0 1-1 0 0,-1 0 1 0 0,-31-24 0 0 0,35 32-622 0 0,0 0-1 0 0,0 1 1 0 0,-1 0 0 0 0,0 1 0 0 0,0 0 0 0 0,0 1 0 0 0,0 0 0 0 0,-1 0-1 0 0,-14-1 1 0 0,0 5-3302 0 0,20 1 3058 0 0,-3 3-2366 0 0,-12 13-927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1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476 193 8497 0 0,'-6'-12'64'0'0,"0"0"50"0"0,-1 0 1 0 0,-14-18-1 0 0,19 26-67 0 0,-1 1-1 0 0,0 0 0 0 0,0 0 1 0 0,-1 0-1 0 0,1 0 0 0 0,0 1 1 0 0,-1-1-1 0 0,0 1 0 0 0,1 0 1 0 0,-1 0-1 0 0,0 0 0 0 0,0 1 1 0 0,-8-3-1 0 0,2 2 2 0 0,0 1 0 0 0,0 0 0 0 0,0 1-1 0 0,-1 0 1 0 0,1 1 0 0 0,0 0 0 0 0,0 1 0 0 0,0-1 0 0 0,0 2 0 0 0,0 0 0 0 0,1 0 0 0 0,-11 5 0 0 0,0 3 18 0 0,0 0 0 0 0,0 2 0 0 0,1 1 0 0 0,0 0 0 0 0,1 1 0 0 0,1 1 0 0 0,1 0 0 0 0,0 2 0 0 0,1 0 0 0 0,-13 21 0 0 0,23-32-39 0 0,1 0 0 0 0,0 1 0 0 0,1-1 1 0 0,0 1-1 0 0,0 0 0 0 0,1 0 0 0 0,0 0 0 0 0,0 0 0 0 0,1 0 0 0 0,0 0 0 0 0,0 0 0 0 0,1 1 0 0 0,0-1 0 0 0,1 0 0 0 0,-1 0 0 0 0,2 0 0 0 0,-1 1 0 0 0,1-1 0 0 0,0 0 0 0 0,1-1 0 0 0,0 1 0 0 0,0 0 0 0 0,0-1 0 0 0,8 11 0 0 0,2 0 8 0 0,1-1 0 0 0,1 0-1 0 0,1-1 1 0 0,0-1 0 0 0,1-1 0 0 0,0 0-1 0 0,1-1 1 0 0,1-1 0 0 0,0 0-1 0 0,30 13 1 0 0,-2-6 41 0 0,-1-1 1 0 0,2-2-1 0 0,80 15 1 0 0,-99-25 80 0 0,1-2 0 0 0,-1-1 1 0 0,1-1-1 0 0,0-1 1 0 0,-1-2-1 0 0,1-1 0 0 0,32-6 1 0 0,-51 6-63 0 0,-1 0 1 0 0,0-1-1 0 0,0 0 1 0 0,0-1-1 0 0,0 0 0 0 0,0-1 1 0 0,-1 0-1 0 0,0 0 1 0 0,0-1-1 0 0,0 0 1 0 0,0-1-1 0 0,-1 0 1 0 0,-1 0-1 0 0,1 0 1 0 0,-1-1-1 0 0,0-1 1 0 0,-1 1-1 0 0,0-1 1 0 0,0 0-1 0 0,-1 0 1 0 0,0-1-1 0 0,7-19 1 0 0,-8 15 5 0 0,-1-1 1 0 0,0 1 0 0 0,-1 0 0 0 0,-1-1-1 0 0,0 0 1 0 0,-1 1 0 0 0,-1-1 0 0 0,0 1-1 0 0,-1-1 1 0 0,0 1 0 0 0,-1-1-1 0 0,-10-24 1 0 0,1 7 51 0 0,-1 1-1 0 0,-2 0 1 0 0,-1 2 0 0 0,-28-39-1 0 0,32 51-157 0 0,-1 1-1 0 0,-1 1 0 0 0,0 1 1 0 0,0 0-1 0 0,-2 0 0 0 0,0 2 0 0 0,0 0 1 0 0,-1 0-1 0 0,-1 2 0 0 0,0 0 1 0 0,0 1-1 0 0,-1 1 0 0 0,-36-11 1 0 0,41 16-412 0 0,-1 0 1 0 0,1 1-1 0 0,-1 0 1 0 0,1 1-1 0 0,-1 1 1 0 0,0 0 0 0 0,1 1-1 0 0,-26 5 1 0 0,28-3-294 0 0,0 1 1 0 0,0 0-1 0 0,0 0 1 0 0,1 1-1 0 0,0 1 1 0 0,0 0-1 0 0,0 1 1 0 0,0 0 0 0 0,1 0-1 0 0,1 1 1 0 0,-11 10-1 0 0,-10 18-2899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1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9089 0 0,'0'0'8435'0'0,"-8"6"-14943"0"0,-23 21 4257 0 0,15-7-788 0 0,9 3-831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1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7625 0 0,'8'29'-248'0'0,"-7"-1"616"0"0,7-5 264 0 0,2-2-476 0 0,-1-6-1640 0 0,-6 4-3709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19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302 290 6337 0 0,'-1'3'-113'0'0,"-27"52"1583"0"0,26-50 1749 0 0,7-16-3202 0 0,24-43 389 0 0,-31 46-200 0 0,-7-20 46 0 0,7 21 33 0 0,1 3 31 0 0,-21-27 1118 0 0,19 28-802 0 0,-6 8-500 0 0,-12 9-28 0 0,1 1 0 0 0,0 1-1 0 0,2 0 1 0 0,0 2-1 0 0,1 0 1 0 0,-24 32 0 0 0,26-28 31 0 0,1 0 0 0 0,0 2 0 0 0,2-1 1 0 0,-13 35-1 0 0,20-45-57 0 0,1 0 0 0 0,1 0-1 0 0,0 0 1 0 0,0 1 0 0 0,1-1 0 0 0,1 0 0 0 0,1 1 0 0 0,-1 0 0 0 0,2-1 0 0 0,3 22 0 0 0,-2-28-28 0 0,0 0 0 0 0,0 0 1 0 0,1 0-1 0 0,0-1 1 0 0,0 1-1 0 0,0-1 0 0 0,1 0 1 0 0,0 0-1 0 0,0 0 1 0 0,1 0-1 0 0,8 8 0 0 0,-4-6 15 0 0,0-1 0 0 0,0 0-1 0 0,1 0 1 0 0,0-1 0 0 0,0 0-1 0 0,19 7 1 0 0,-5-5 48 0 0,0 0-1 0 0,0-2 1 0 0,1-1-1 0 0,0 0 1 0 0,50 1-1 0 0,-50-7 23 0 0,0 0 0 0 0,0-1 0 0 0,-1-2 0 0 0,1 0 0 0 0,-1-2 0 0 0,0-1 0 0 0,-1 0 0 0 0,0-2 0 0 0,0-1 0 0 0,0 0 0 0 0,-1-2 0 0 0,-1 0 0 0 0,0-2 0 0 0,-1 0 0 0 0,-1-2 0 0 0,32-30 0 0 0,-44 38-27 0 0,0-1 1 0 0,0 0 0 0 0,-1 0 0 0 0,0 0-1 0 0,-1 0 1 0 0,0-1 0 0 0,-1 0 0 0 0,0 0 0 0 0,0 0-1 0 0,-1-1 1 0 0,-1 1 0 0 0,1-1 0 0 0,-2 0-1 0 0,1 1 1 0 0,-2-1 0 0 0,1 0 0 0 0,-1 0-1 0 0,-1 0 1 0 0,-4-21 0 0 0,2 16-33 0 0,-2 1 1 0 0,0-1-1 0 0,-1 1 0 0 0,0 0 0 0 0,-2 0 1 0 0,1 1-1 0 0,-2 0 0 0 0,0 0 0 0 0,0 1 1 0 0,-2 0-1 0 0,1 0 0 0 0,-20-16 1 0 0,6 9-92 0 0,-1 1-1 0 0,-1 0 1 0 0,-1 2 0 0 0,-52-25 0 0 0,29 21-2107 0 0,-105-30-1 0 0,72 25-3074 0 0,32 0-1638 0 0,32 13 998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2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10633 0 0,'10'-32'1189'0'0,"-7"31"-19"0"0,-1 7 152 0 0,-2 50 1979 0 0,-1-42-4290 0 0,4 91 1053 0 0,3 0 0 0 0,32 161 0 0 0,7-71-7164 0 0,-28-142 2387 0 0,-10-31 1564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2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29 7145 0 0,'-4'-4'-58'0'0,"2"2"56"0"0,2 0 5 0 0,-1 1 0 0 0,0 0 0 0 0,0 0 0 0 0,0 0 0 0 0,1-1 0 0 0,-1 1 0 0 0,0 0 0 0 0,-1 1 1 0 0,1-1-1 0 0,0 0 0 0 0,0 0 0 0 0,0 0 0 0 0,0 1 0 0 0,-1-1 0 0 0,1 0 0 0 0,0 1 0 0 0,-1-1 0 0 0,1 1 0 0 0,-3-1 0 0 0,-60-3 450 0 0,48 7-281 0 0,-1 4-104 0 0,1 0 1 0 0,0 0-1 0 0,0 2 0 0 0,1 0 0 0 0,0 1 0 0 0,-15 13 0 0 0,9-5 12 0 0,1 1 0 0 0,1 1 0 0 0,0 1 0 0 0,2 0 0 0 0,0 2-1 0 0,-17 31 1 0 0,29-45-46 0 0,1 0-1 0 0,0 0 1 0 0,0 0 0 0 0,1 0-1 0 0,0 1 1 0 0,1 0-1 0 0,0-1 1 0 0,0 1-1 0 0,1 0 1 0 0,1 0-1 0 0,-1 0 1 0 0,2 0 0 0 0,-1-1-1 0 0,1 1 1 0 0,1 0-1 0 0,0 0 1 0 0,0-1-1 0 0,1 1 1 0 0,0-1-1 0 0,1 0 1 0 0,6 13 0 0 0,-2-9 17 0 0,1 0 1 0 0,0-1 0 0 0,1-1 0 0 0,0 1 0 0 0,1-2 0 0 0,0 1-1 0 0,1-1 1 0 0,0-1 0 0 0,0 0 0 0 0,1-1 0 0 0,0-1-1 0 0,18 9 1 0 0,0-3 87 0 0,0-1 0 0 0,1-2 0 0 0,0 0-1 0 0,48 6 1 0 0,-58-13 11 0 0,1 0 0 0 0,0-2 1 0 0,-1-1-1 0 0,1-1 0 0 0,0 0 0 0 0,-1-2 1 0 0,1-1-1 0 0,-1 0 0 0 0,28-10 0 0 0,-34 8-37 0 0,-2 0 0 0 0,1-1 0 0 0,0 0 0 0 0,-1-1 0 0 0,-1-1 1 0 0,1 0-1 0 0,-1 0 0 0 0,-1-2 0 0 0,0 0 0 0 0,0 0 0 0 0,-1-1 0 0 0,-1 0 0 0 0,14-21 0 0 0,-19 25-53 0 0,-1 0-1 0 0,1 0 1 0 0,-2 0 0 0 0,1 0 0 0 0,-1-1-1 0 0,-1 0 1 0 0,1 1 0 0 0,-1-1 0 0 0,-1 0-1 0 0,0 0 1 0 0,0 0 0 0 0,-1 0 0 0 0,0 0-1 0 0,0 0 1 0 0,-1 0 0 0 0,0 0 0 0 0,-1 0-1 0 0,0 0 1 0 0,0 0 0 0 0,-1 1 0 0 0,0-1-1 0 0,-1 1 1 0 0,1 0 0 0 0,-6-8 0 0 0,3 7-104 0 0,0 0 1 0 0,-1 1 0 0 0,0-1 0 0 0,0 1 0 0 0,-1 1 0 0 0,0 0 0 0 0,0 0-1 0 0,-1 0 1 0 0,0 1 0 0 0,0 0 0 0 0,0 1 0 0 0,-1 0 0 0 0,1 1 0 0 0,-1 0-1 0 0,0 0 1 0 0,-1 1 0 0 0,1 0 0 0 0,-1 1 0 0 0,-19-2 0 0 0,15 3-523 0 0,0 1 1 0 0,0 1 0 0 0,0 0 0 0 0,0 0-1 0 0,1 2 1 0 0,-1 0 0 0 0,1 1-1 0 0,-1 0 1 0 0,1 1 0 0 0,0 1 0 0 0,1 0-1 0 0,-1 0 1 0 0,1 2 0 0 0,1 0 0 0 0,-1 0-1 0 0,1 1 1 0 0,-10 10 0 0 0,-20 27-2033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4:4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89 10177 0 0,'16'-34'-635'0'0,"-15"30"1993"0"0,13-13 7136 0 0,-18 11-8330 0 0,-14-16-31 0 0,14 16-10 0 0,-6 10-35 0 0,-15 5-60 0 0,1 2 0 0 0,1 1-1 0 0,0 0 1 0 0,0 2-1 0 0,2 1 1 0 0,0 0-1 0 0,0 2 1 0 0,-24 25-1 0 0,36-32-23 0 0,0-1 0 0 0,1 1 0 0 0,0 0 0 0 0,1 1 0 0 0,0 0 0 0 0,0 0 0 0 0,2 0 0 0 0,-1 1 0 0 0,1 0 0 0 0,1 0 0 0 0,0 0 0 0 0,1 1 0 0 0,0-1 0 0 0,1 1 0 0 0,0 0 0 0 0,1 0 0 0 0,1 0 0 0 0,0-1 0 0 0,3 26 1 0 0,7 4 12 0 0,1 0 0 0 0,2-1 1 0 0,1 0-1 0 0,28 52 1 0 0,-4-22 40 0 0,67 93 1 0 0,-98-153-26 0 0,0 1 1 0 0,-2-1 0 0 0,7 16-1 0 0,-11-22 24 0 0,1-1 17 0 0,3 9 8 0 0,-4-9 108 0 0,-11-5-131 0 0,-1 2-41 0 0,6-1-10 0 0,1 1 0 0 0,0-1 0 0 0,0-1 0 0 0,0 1 0 0 0,0 0 0 0 0,-1-1 0 0 0,1 0 0 0 0,0 0 0 0 0,0 0 0 0 0,-6-3 0 0 0,-36-10-62 0 0,-10-2-194 0 0,1-2-1 0 0,1-3 0 0 0,-56-30 0 0 0,94 42-300 0 0,0-1 0 0 0,1 0-1 0 0,0-1 1 0 0,1-1 0 0 0,-25-27 0 0 0,32 31-35 0 0,0-1 0 0 0,1 1 1 0 0,0-2-1 0 0,1 1 1 0 0,0-1-1 0 0,0 0 1 0 0,1 0-1 0 0,0 0 0 0 0,1 0 1 0 0,0-1-1 0 0,-1-12 1 0 0,1-12-2845 0 0,8 0-1078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22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5905 0 0,'-9'20'-172'0'0,"-1"0"96"0"0,4-4 152 0 0,-5 11 0 0 0,7-12 80 0 0,-1 15 48 0 0,0 8-56 0 0,3 1-424 0 0,4-19-761 0 0,-6 21-2111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2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4932 0 0,'-23'67'3124'0'0,"20"-55"-3114"0"0,1 0 0 0 0,0 1 0 0 0,1-1 0 0 0,0 17 0 0 0,-1-8-3161 0 0,1-18 2437 0 0,0 1-1671 0 0</inkml:trace>
  <inkml:trace contextRef="#ctx0" brushRef="#br0" timeOffset="1">0 1137 6021 0 0,'0'34'108'0'0,"2"-13"420"0"0,-4 10 0 0 0,4-4-412 0 0,-2-5-1272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2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174 165 5877 0 0,'-9'6'68'0'0,"1"-1"1"0"0,0 1 0 0 0,1 0-1 0 0,-1 1 1 0 0,1 0 0 0 0,1 0 0 0 0,-1 0-1 0 0,1 1 1 0 0,0 0 0 0 0,1 0 0 0 0,0 0-1 0 0,0 1 1 0 0,1 0 0 0 0,0 0-1 0 0,-4 15 1 0 0,6-18 16 0 0,1 0 0 0 0,0 0 0 0 0,0 0 0 0 0,0 0-1 0 0,1 1 1 0 0,-1-1 0 0 0,1 0 0 0 0,1 0 0 0 0,0 1 0 0 0,-1-1-1 0 0,2 0 1 0 0,-1 0 0 0 0,1 0 0 0 0,0 0 0 0 0,0 0 0 0 0,1 0 0 0 0,-1-1-1 0 0,1 1 1 0 0,1-1 0 0 0,-1 0 0 0 0,1 1 0 0 0,0-2 0 0 0,0 1-1 0 0,0 0 1 0 0,8 5 0 0 0,-1-2 96 0 0,1 0 0 0 0,0-1 1 0 0,1 0-1 0 0,-1-1 0 0 0,1 0 0 0 0,0-1 0 0 0,1-1 0 0 0,0 0 0 0 0,-1-1 1 0 0,1 0-1 0 0,0-1 0 0 0,0-1 0 0 0,14 0 0 0 0,-6-1 197 0 0,0 0 0 0 0,-1-2 0 0 0,0-1 0 0 0,1-1 0 0 0,-1 0 0 0 0,0-2-1 0 0,38-15 1 0 0,-47 15-153 0 0,0 0 0 0 0,-1-1-1 0 0,0 0 1 0 0,0-1-1 0 0,-1 0 1 0 0,0-1 0 0 0,0 0-1 0 0,-1 0 1 0 0,0-1 0 0 0,0 0-1 0 0,-2-1 1 0 0,1 0-1 0 0,6-13 1 0 0,-10 16-93 0 0,0 1 0 0 0,-1-1 0 0 0,0 0-1 0 0,0 0 1 0 0,-1 0 0 0 0,0 0 0 0 0,-1 0 0 0 0,0-1 0 0 0,0 1-1 0 0,0-1 1 0 0,-1 1 0 0 0,-1 0 0 0 0,1-1 0 0 0,-1 1 0 0 0,-1 0 0 0 0,0-1-1 0 0,0 1 1 0 0,0 0 0 0 0,-1 0 0 0 0,0 1 0 0 0,-8-14 0 0 0,5 10-56 0 0,-1 1 1 0 0,-1 0-1 0 0,1 1 1 0 0,-2-1-1 0 0,1 2 1 0 0,-1-1-1 0 0,0 1 1 0 0,-1 1-1 0 0,0-1 1 0 0,0 2-1 0 0,-13-7 1 0 0,6 5-34 0 0,0 1 0 0 0,0 1 1 0 0,0 1-1 0 0,-1 0 0 0 0,1 1 0 0 0,-36-2 1 0 0,21 4-674 0 0,1 2 1 0 0,-1 1-1 0 0,-43 8 1 0 0,34-2-3142 0 0,-75 25 0 0 0,81-17-439 0 0,5 6-1672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2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17 3616 0 0,'-33'-16'2223'0'0,"30"17"-2222"0"0,1 1 0 0 0,0-1 1 0 0,0 1-1 0 0,-1 0 0 0 0,1-1 0 0 0,0 1 0 0 0,0 0 0 0 0,1 0 0 0 0,-1 1 1 0 0,0-1-1 0 0,1 0 0 0 0,-1 0 0 0 0,-1 5 0 0 0,-11 41 30 0 0,-7 89 212 0 0,-3 157 1 0 0,16 147 432 0 0,8-361-567 0 0,41 3191 4331 0 0,-25-2792-3939 0 0,43 796 805 0 0,-59-1268-1324 0 0,18 177-344 0 0,-11-147-413 0 0,0 0-1 0 0,25 69 1 0 0,-27-94 261 0 0,0 0 0 0 0,0 0 0 0 0,12 18 0 0 0,-15-28 335 0 0,-1 1 1 0 0,1-1 0 0 0,0 0 0 0 0,0 1-1 0 0,0-1 1 0 0,0 0 0 0 0,0 0-1 0 0,0 0 1 0 0,1 0 0 0 0,-1-1-1 0 0,0 1 1 0 0,1-1 0 0 0,0 1-1 0 0,-1-1 1 0 0,1 0 0 0 0,0 0 0 0 0,-1 0-1 0 0,1-1 1 0 0,0 1 0 0 0,0 0-1 0 0,0-1 1 0 0,3 0 0 0 0,23-10-2508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27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0 522 6529 0 0,'14'-97'-174'0'0,"5"-28"544"0"0,-15 108-256 0 0,1 0 0 0 0,0 0 0 0 0,1 1 1 0 0,0 0-1 0 0,10-16 0 0 0,-11 24-87 0 0,1 1 1 0 0,-1 0-1 0 0,1 1 1 0 0,0-1-1 0 0,1 1 1 0 0,-1 1-1 0 0,1-1 1 0 0,1 1-1 0 0,-1 0 1 0 0,1 1-1 0 0,-1 0 1 0 0,1 0-1 0 0,0 0 1 0 0,9-2-1 0 0,20-5 11 0 0,0 2-1 0 0,38-6 0 0 0,-74 15-36 0 0,177-23 91 0 0,188 0-1 0 0,-292 20-76 0 0,824-13 158 0 0,1 23-50 0 0,-720-5-101 0 0,1130 34 206 0 0,-785-21 83 0 0,-260-8 705 0 0,-17-5 2313 0 0,-228 4-3140 0 0,-15-3-158 0 0,-2-3-25 0 0,-1 1 0 0 0,0-1 0 0 0,1 1 0 0 0,-1 0 0 0 0,0 0 0 0 0,0-1 0 0 0,0 1 0 0 0,1 0 1 0 0,-1 0-1 0 0,0 0 0 0 0,0 0 0 0 0,-1 0 0 0 0,1 1 0 0 0,0-1 0 0 0,0 0 0 0 0,0 0 0 0 0,-1 1 1 0 0,1-1-1 0 0,0 2 0 0 0,1 1 12 0 0,3 8 14 0 0,0 0-1 0 0,-1 0 0 0 0,-1 0 1 0 0,0 1-1 0 0,0-1 0 0 0,-1 1 0 0 0,0 20 1 0 0,2 1-1 0 0,50 627 281 0 0,-37-415-238 0 0,2 14 2 0 0,49 723 156 0 0,-31 1 64 0 0,-34-580-149 0 0,25 853 635 0 0,-5-850-309 0 0,23 878 1070 0 0,-63-861-1057 0 0,-41-6-54 0 0,53-395-394 0 0,-1 0 0 0 0,0-1 0 0 0,-2 0 0 0 0,-1 0 0 0 0,-1-1 0 0 0,-16 26 0 0 0,17-33-9 0 0,-1 0 1 0 0,-1-1-1 0 0,0 0 0 0 0,0-1 1 0 0,-2 0-1 0 0,1-1 1 0 0,-1-1-1 0 0,-1 0 0 0 0,-22 13 1 0 0,10-10 13 0 0,0 0 0 0 0,-1-2 0 0 0,-1-1 1 0 0,-32 7-1 0 0,-121 16 130 0 0,35-17 11 0 0,-202-2 0 0 0,-149-32 37 0 0,488 18-218 0 0,-1478-100 473 0 0,1358 90-483 0 0,-788-83-3617 0 0,897 90 3280 0 0,-164-31-2836 0 0,166 29 2309 0 0,0 0 1 0 0,0-1-1 0 0,0-1 0 0 0,1-1 0 0 0,0 0 0 0 0,1-2 1 0 0,-26-17-1 0 0,5-9-3999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2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15 10497 0 0,'-28'-14'-291'0'0,"27"14"140"0"0,-3 4 11 0 0,1 0 124 0 0,1 1 0 0 0,0-1 0 0 0,0 1 1 0 0,0-1-1 0 0,0 1 0 0 0,1 0 0 0 0,0 0 0 0 0,0 0 1 0 0,0 0-1 0 0,0 0 0 0 0,1 0 0 0 0,0 0 0 0 0,0 0 0 0 0,0 0 1 0 0,1 0-1 0 0,0 0 0 0 0,0 0 0 0 0,2 8 0 0 0,6 17 47 0 0,22 54 0 0 0,-26-72-27 0 0,30 65 96 0 0,3-2 1 0 0,3-1 0 0 0,3-2 0 0 0,62 74 0 0 0,-18-38 105 0 0,178 167 0 0 0,-244-255-396 0 0,6 7 89 0 0,52 38-1 0 0,-72-59-341 0 0,1-1 0 0 0,-1 1 0 0 0,1-2-1 0 0,0 1 1 0 0,0-1 0 0 0,1-1-1 0 0,-1 1 1 0 0,1-2 0 0 0,0 1-1 0 0,-1-1 1 0 0,18 1 0 0 0,2-7-2585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5:2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1335 122 7557 0 0,'-84'-118'1226'0'0,"82"115"-1043"0"0,-3 3-34 0 0,-12 0-19 0 0,16 0-126 0 0,1 0 1 0 0,-1 0-1 0 0,0 0 1 0 0,1 0-1 0 0,-1 0 1 0 0,1 0-1 0 0,-1 1 0 0 0,1-1 1 0 0,-1 0-1 0 0,1 0 1 0 0,-1 1-1 0 0,1-1 1 0 0,-1 1-1 0 0,1-1 1 0 0,-1 0-1 0 0,1 1 0 0 0,-1-1 1 0 0,1 1-1 0 0,0-1 1 0 0,-1 1-1 0 0,1-1 1 0 0,0 1-1 0 0,0-1 1 0 0,-1 1-1 0 0,1-1 0 0 0,0 1 1 0 0,-68 93 442 0 0,-81 148 0 0 0,-42 126 159 0 0,140-266-478 0 0,-153 307 399 0 0,-183 355-3496 0 0,272-542-1198 0 0,65-125 1639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2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3608 0 0,'0'0'22345'0'0,"14"-1"-34551"0"0,109-6 5626 0 0,-61 3 1269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0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101 102 1320 0 0,'-72'-68'3291'0'0,"44"35"6089"0"0,34 47-9250 0 0,84 153 284 0 0,-29-72-200 0 0,84 100 0 0 0,89 75 49 0 0,-210-243-240 0 0,292 318 241 0 0,492 425 171 0 0,-710-682-396 0 0,534 447 242 0 0,-371-321-169 0 0,-171-141-62 0 0,75 65 14 0 0,441 397 539 0 0,-168-191-1 0 0,-227-186-347 0 0,486 371 1069 0 0,-365-271-545 0 0,150 118 294 0 0,-393-305-890 0 0,350 306 857 0 0,-389-327-908 0 0,112 122 480 0 0,-11-7 447 0 0,-94-110-451 0 0,-55-52-515 0 0,-1-3-88 0 0,-1 0-1 0 0,1 0 1 0 0,-1 0 0 0 0,1 0-1 0 0,-1 0 1 0 0,0 0 0 0 0,1 0-1 0 0,-1 0 1 0 0,1 0-1 0 0,-1 1 1 0 0,0-1 0 0 0,1 0-1 0 0,-1 0 1 0 0,0 1 0 0 0,1-1-1 0 0,-1 0 1 0 0,0 0 0 0 0,1 1-1 0 0,-1-1 1 0 0,0 0 0 0 0,1 1-1 0 0,-1-1 1 0 0,0 0 0 0 0,0 1-1 0 0,1 0 1 0 0,11 10 196 0 0,-5-7 1 0 0,-7-4-273 0 0,1 0 0 0 0,-1 0 0 0 0,0 0 0 0 0,1 0 0 0 0,-1 0 0 0 0,1 0 0 0 0,-1 1 0 0 0,0-1 1 0 0,1-1-1 0 0,-1 1 0 0 0,1 0 0 0 0,-1 0 0 0 0,0 0 0 0 0,1 0 0 0 0,-1 0 0 0 0,1 0 0 0 0,-1 0 0 0 0,0 0 0 0 0,1-1 0 0 0,-1 1 0 0 0,0 0 0 0 0,1 0 1 0 0,-1-1-1 0 0,0 1 0 0 0,1 0 0 0 0,-1 0 0 0 0,0-1 0 0 0,1 1 0 0 0,-1 0 0 0 0,0-1 0 0 0,0 1 0 0 0,0 0 0 0 0,1-1 0 0 0,-1 1 0 0 0,0 0 0 0 0,0-1 1 0 0,0 1-1 0 0,0-1 0 0 0,3-10-538 0 0,0-1 1 0 0,-2 1 0 0 0,1 0-1 0 0,-1-1 1 0 0,-1 1 0 0 0,0-1 0 0 0,-1 1-1 0 0,0-1 1 0 0,-1 1 0 0 0,0 0-1 0 0,-1 0 1 0 0,-6-17 0 0 0,-2-1-1143 0 0,-2 1 1 0 0,-2 0-1 0 0,-33-49 1 0 0,-21-14-4099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0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21 10753 0 0,'-22'-20'-731'0'0,"30"31"-266"0"0,111 180 1118 0 0,189 380 727 0 0,390 552 1538 0 0,-590-956-2119 0 0,953 1483 1263 0 0,-820-1246-1220 0 0,68 103 56 0 0,-262-438-333 0 0,295 408 679 0 0,-198-294-319 0 0,230 226 0 0 0,780 759 1111 0 0,-848-839-1056 0 0,82 94 155 0 0,-278-299-376 0 0,83 103 403 0 0,-124-151-274 0 0,-53-59-220 0 0,0-1 1 0 0,-1 2-1 0 0,-1 0 0 0 0,20 32 1 0 0,-33-48-113 0 0,1 1 1 0 0,0 0-1 0 0,0-1 0 0 0,0 1 1 0 0,0-1-1 0 0,1 0 1 0 0,-1 0-1 0 0,1 0 0 0 0,3 3 1 0 0,16 13 211 0 0,7 8-124 0 0,-18-48-862 0 0,6-9-808 0 0,-2-2 0 0 0,-1 1-1 0 0,15-56 1 0 0,-22 52-165 0 0,-1 0 0 0 0,-1-1-1 0 0,-1-45 1 0 0,-9-19-3971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4:4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9089 0 0,'295'-42'-251'0'0,"-133"17"409"0"0,-56 11-1957 0 0,163-46-1 0 0,-266 59 1714 0 0,-11 11-305 0 0,4-3 396 0 0,-21 26 291 0 0,2 0-1 0 0,2 2 0 0 0,-20 43 1 0 0,32-57-58 0 0,5-13-89 0 0,0 1 1 0 0,0 0 0 0 0,1 1 0 0 0,1-1 0 0 0,-1 0 0 0 0,1 1-1 0 0,1-1 1 0 0,0 1 0 0 0,0 0 0 0 0,1 0 0 0 0,1 14 0 0 0,0-15-4 0 0,1 1 0 0 0,0 0 0 0 0,0-1 0 0 0,1 1 0 0 0,0-1 0 0 0,1 0 0 0 0,0 0 0 0 0,0 0 0 0 0,1 0 0 0 0,0-1 0 0 0,1 0 0 0 0,-1 0 1 0 0,14 13-1 0 0,-6-11 383 0 0,1-1 0 0 0,0 0 0 0 0,0-1 1 0 0,1-1-1 0 0,1 0 0 0 0,-1-1 0 0 0,1-1 0 0 0,28 6 1 0 0,-38-10 432 0 0,-1-3-46 0 0,18-7-74 0 0,-15 2-86 0 0,-5 2-571 0 0,0 1-61 0 0,-1 0 0 0 0,0 0 0 0 0,0 0 0 0 0,0 0-1 0 0,-1 0 1 0 0,1 0 0 0 0,-1-1 0 0 0,0 1 0 0 0,0-1 0 0 0,0 1 0 0 0,-1 0 0 0 0,0-1-1 0 0,0 0 1 0 0,0 1 0 0 0,0-1 0 0 0,-2-4 0 0 0,-3-18 85 0 0,-1 1 1 0 0,-1 1-1 0 0,-2-1 0 0 0,0 1 1 0 0,-20-35-1 0 0,17 43-679 0 0,0 0 0 0 0,-1 1 0 0 0,0 0 0 0 0,-1 1 0 0 0,-26-21 0 0 0,-41-26-9110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03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9965 0 0,'-1'4'-671'0'0,"0"3"517"0"0,0 0 1 0 0,1 0-1 0 0,0 0 0 0 0,0 0 0 0 0,0 0 0 0 0,1 1 0 0 0,0-1 1 0 0,1 0-1 0 0,0 0 0 0 0,2 8 0 0 0,294 444 2708 0 0,-34-77-1548 0 0,31 42-104 0 0,146 196 12 0 0,-379-530-795 0 0,501 706 762 0 0,-237-338-491 0 0,504 799 542 0 0,-807-1221-903 0 0,639 1056 702 0 0,-504-822-450 0 0,155 276 342 0 0,218 323-70 0 0,-414-688-476 0 0,195 322 278 0 0,-159-261-122 0 0,267 412 447 0 0,-251-410-368 0 0,70 108 108 0 0,-4 53-54 0 0,-202-338-315 0 0,59 107 134 0 0,-49-103-104 0 0,64 93 285 0 0,-83-135-747 0 0,-24-29 335 0 0,0 0-1 0 0,0 0 1 0 0,0 0 0 0 0,0-1-1 0 0,0 1 1 0 0,0 0-1 0 0,0 0 1 0 0,0 0 0 0 0,0 0-1 0 0,0 0 1 0 0,0 0-1 0 0,0 0 1 0 0,0-1 0 0 0,0 1-1 0 0,1 0 1 0 0,-1 0-1 0 0,0 0 1 0 0,0 0-1 0 0,0 0 1 0 0,0 0 0 0 0,0 0-1 0 0,0 0 1 0 0,0 0-1 0 0,0 0 1 0 0,1-1 0 0 0,-1 1-1 0 0,0 0 1 0 0,0 0-1 0 0,0 0 1 0 0,0 0 0 0 0,0 0-1 0 0,0 0 1 0 0,1 0-1 0 0,-1 0 1 0 0,0 0 0 0 0,0 0-1 0 0,0 0 1 0 0,0 0-1 0 0,0 0 1 0 0,0 0 0 0 0,1 0-1 0 0,-1 0 1 0 0,0 0-1 0 0,0 1 1 0 0,0-1 0 0 0,0 0-1 0 0,0 0 1 0 0,0 0-1 0 0,0 0 1 0 0,1 0-1 0 0,-1 0 1 0 0,0 0 0 0 0,0 0-1 0 0,0 0 1 0 0,0 1-1 0 0,-20-55-5428 0 0,6 22 5877 0 0,-11-36-3393 0 0,-19-76 1 0 0,14 13-1763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0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302 115 9385 0 0,'-6'-20'51'0'0,"-16"-47"611"0"0,15 53-510 0 0,6 10-22 0 0,-3 2-23 0 0,-10-4-17 0 0,10 5-19 0 0,-4 2-7 0 0,-1-1-46 0 0,7 0-12 0 0,-1 0-1 0 0,0 1 1 0 0,0-1 0 0 0,0 0-1 0 0,1 1 1 0 0,-1 0-1 0 0,0-1 1 0 0,1 1 0 0 0,-1 0-1 0 0,0 1 1 0 0,1-1 0 0 0,-1 0-1 0 0,-2 3 1 0 0,-11 5 11 0 0,0 1-1 0 0,0 0 1 0 0,1 2-1 0 0,1-1 1 0 0,0 2 0 0 0,0 0-1 0 0,1 1 1 0 0,-11 15-1 0 0,18-20 8 0 0,0 1 0 0 0,1 0 1 0 0,0 1-1 0 0,0-1 0 0 0,1 1 0 0 0,1 0 0 0 0,0 0 0 0 0,0 0 0 0 0,-1 18 0 0 0,3-22 22 0 0,1 1 0 0 0,0-1 0 0 0,1 0 0 0 0,-1 0 0 0 0,1 0 0 0 0,1 0 0 0 0,-1 1 0 0 0,1-2 0 0 0,1 1 0 0 0,-1 0 1 0 0,1 0-1 0 0,0-1 0 0 0,1 1 0 0 0,-1-1 0 0 0,1 0 0 0 0,6 7 0 0 0,0-2 83 0 0,1 0-1 0 0,0-1 1 0 0,0 0 0 0 0,1-1-1 0 0,0 0 1 0 0,1 0 0 0 0,26 11 0 0 0,-29-15 43 0 0,0-1 1 0 0,1 0 0 0 0,0-1-1 0 0,-1 0 1 0 0,1-1 0 0 0,0 0 0 0 0,0 0-1 0 0,1-2 1 0 0,-1 1 0 0 0,0-1-1 0 0,12-2 1 0 0,-20 2-81 0 0,1-1 0 0 0,0 0 1 0 0,0 0-1 0 0,0 0 0 0 0,-1 0 0 0 0,1 0 1 0 0,0-1-1 0 0,-1 1 0 0 0,4-4 0 0 0,4 0 82 0 0,-5 2-53 0 0,0 1 1 0 0,-1-1-1 0 0,1 0 0 0 0,-1 0 1 0 0,0-1-1 0 0,0 1 0 0 0,0-1 1 0 0,0 0-1 0 0,-1-1 0 0 0,0 1 1 0 0,0-1-1 0 0,0 0 0 0 0,0 0 1 0 0,-1 0-1 0 0,0 0 0 0 0,0-1 0 0 0,0 1 1 0 0,0-1-1 0 0,-1 0 0 0 0,2-9 1 0 0,-2 7-29 0 0,-1-1 1 0 0,0 0 0 0 0,-1 1-1 0 0,0-1 1 0 0,0 0 0 0 0,-1 1-1 0 0,0-1 1 0 0,-1 0 0 0 0,-3-11-1 0 0,2 13-104 0 0,-1 0-1 0 0,0 0 0 0 0,0 0 1 0 0,-1 1-1 0 0,0-1 0 0 0,0 1 0 0 0,0 1 1 0 0,-1-1-1 0 0,0 1 0 0 0,0-1 1 0 0,-1 2-1 0 0,1-1 0 0 0,-1 1 1 0 0,0 0-1 0 0,0 0 0 0 0,-1 1 0 0 0,-9-4 1 0 0,-1 1-737 0 0,0 1 1 0 0,-1 1-1 0 0,1 0 1 0 0,-1 1-1 0 0,0 1 1 0 0,-19 1-1 0 0,27 1-269 0 0,-1 1 1 0 0,1 0-1 0 0,-1 1 0 0 0,1 0 0 0 0,0 1 0 0 0,0 1 0 0 0,-13 4 1 0 0,-9 6-3215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0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8185 0 0,'-19'31'-270'0'0,"1"0"0"0"0,-19 49 0 0 0,30-62 361 0 0,2 0 0 0 0,0 0 0 0 0,0 0 0 0 0,2 1 0 0 0,0 0 0 0 0,0 29 0 0 0,4-34 176 0 0,0-1 0 0 0,0 0 0 0 0,1 1 0 0 0,1-1 0 0 0,0 0 0 0 0,1 0 0 0 0,0 0 1 0 0,1-1-1 0 0,0 0 0 0 0,1 0 0 0 0,0 0 0 0 0,1 0 0 0 0,1-1 0 0 0,0 0 0 0 0,0-1 0 0 0,1 1 0 0 0,0-2 0 0 0,1 1 0 0 0,0-2 0 0 0,0 1 0 0 0,23 13 0 0 0,-28-20 83 0 0,0 0 0 0 0,1 0-1 0 0,-1 0 1 0 0,1-1 0 0 0,-1 0-1 0 0,1 0 1 0 0,-1 0 0 0 0,12-1-1 0 0,-14 0-225 0 0,1-1 1 0 0,-1 1-1 0 0,0-1 0 0 0,0 0 0 0 0,0 0 1 0 0,0-1-1 0 0,0 1 0 0 0,0-1 0 0 0,0 1 0 0 0,0-1 1 0 0,-1 0-1 0 0,1 0 0 0 0,0 0 0 0 0,1-3 1 0 0,0 2 192 0 0,1-3-87 0 0,0 0 0 0 0,0 0 0 0 0,-1-1 0 0 0,0 0 0 0 0,0 0 0 0 0,0 0 0 0 0,-1 0 0 0 0,-1 0-1 0 0,1 0 1 0 0,-1-1 0 0 0,0 0 0 0 0,0 1 0 0 0,0-13 0 0 0,-1 14-141 0 0,0 4-60 0 0,-1 0 0 0 0,1 0 0 0 0,-1 0 0 0 0,0 0 1 0 0,0 0-1 0 0,0 0 0 0 0,0-1 0 0 0,0 1 0 0 0,0 0 0 0 0,-1 0 0 0 0,1 0 0 0 0,-1 0 0 0 0,0-2 0 0 0,-8-24 58 0 0,-22-43 0 0 0,29 67-229 0 0,0 0 0 0 0,-1 0-1 0 0,0 0 1 0 0,0 1 0 0 0,0 0 0 0 0,0-1 0 0 0,-1 1-1 0 0,1 0 1 0 0,-1 0 0 0 0,-4-2 0 0 0,1 1-293 0 0,-22-11-2082 0 0,25 14 1800 0 0,1 0 1 0 0,-1 0 0 0 0,0 0 0 0 0,0 1-1 0 0,1 0 1 0 0,-1 0 0 0 0,0 0-1 0 0,0 0 1 0 0,0 0 0 0 0,0 1 0 0 0,1-1-1 0 0,-1 1 1 0 0,0 0 0 0 0,1 0 0 0 0,-7 3-1 0 0,-10 10-4554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0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9457 0 0,'-29'42'-1466'0'0,"26"-36"1447"0"0,0-1-1 0 0,0 1 0 0 0,1-1 0 0 0,-1 1 0 0 0,1 0 0 0 0,1 0 0 0 0,-1 0 1 0 0,1 0-1 0 0,-1 7 0 0 0,-1 4 79 0 0,1-8 23 0 0,1-1 0 0 0,0 1 0 0 0,1 0 0 0 0,0-1 0 0 0,0 1 0 0 0,1 0 0 0 0,0-1 0 0 0,0 1 0 0 0,1 0 0 0 0,0-1 0 0 0,1 0 0 0 0,-1 1 1 0 0,7 11-1 0 0,-2-6 205 0 0,1-1 0 0 0,0 1 0 0 0,1-2 1 0 0,0 1-1 0 0,1-1 0 0 0,17 16 1 0 0,-12-16 14 0 0,0 0 0 0 0,1-2 0 0 0,0 0 0 0 0,1-1 0 0 0,0 0 0 0 0,0-1 0 0 0,1-1 0 0 0,0-1 0 0 0,1-1 0 0 0,-1 0 0 0 0,1-1 0 0 0,0-1 0 0 0,0-1 0 0 0,0-1 0 0 0,0 0 0 0 0,0-2 0 0 0,0 0 0 0 0,20-4 0 0 0,-28 3-69 0 0,-1-1 0 0 0,1 0 0 0 0,-1-1 0 0 0,0 0 0 0 0,0-1 0 0 0,0 0 0 0 0,0 0 0 0 0,13-11 0 0 0,-17 12-109 0 0,-1 0 0 0 0,0-1 0 0 0,-1 1 0 0 0,1-1 0 0 0,-1 0 0 0 0,0 0 0 0 0,0 0 0 0 0,-1-1 0 0 0,1 0 0 0 0,-1 1 0 0 0,-1-1 0 0 0,1 0 0 0 0,-1 0 0 0 0,0-1 0 0 0,2-10 0 0 0,-3 8-42 0 0,0 0 0 0 0,-1 0 0 0 0,-1 0 0 0 0,0 0 0 0 0,0 0 0 0 0,0 0 0 0 0,-1 0 1 0 0,-1 0-1 0 0,1 1 0 0 0,-2-1 0 0 0,1 1 0 0 0,-1 0 0 0 0,0 0 0 0 0,0 0 0 0 0,-1 0 1 0 0,0 1-1 0 0,-1 0 0 0 0,-11-12 0 0 0,7 9-228 0 0,0 1 0 0 0,0 1-1 0 0,0 0 1 0 0,-1 0 0 0 0,0 1 0 0 0,-1 0 0 0 0,1 1-1 0 0,-1 1 1 0 0,-1 0 0 0 0,1 0 0 0 0,-1 1 0 0 0,-16-3 0 0 0,7 4-1024 0 0,-1 0 1 0 0,1 2-1 0 0,-25 1 1 0 0,30 1-609 0 0,-1 1 1 0 0,1 1-1 0 0,0 0 1 0 0,-22 8-1 0 0,11 1-3291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08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388 314 8401 0 0,'0'-17'458'0'0,"-2"0"-1"0"0,0 0 1 0 0,-1 1 0 0 0,0-1 0 0 0,-7-17 0 0 0,6 26-248 0 0,0 0-1 0 0,0-1 1 0 0,-1 1 0 0 0,-9-11 0 0 0,11 16-173 0 0,0 0 1 0 0,0 0-1 0 0,0 0 1 0 0,0 0-1 0 0,0 0 0 0 0,-1 0 1 0 0,0 1-1 0 0,1 0 1 0 0,-1 0-1 0 0,0 0 0 0 0,0 0 1 0 0,0 1-1 0 0,-7-3 1 0 0,-7 2 22 0 0,1 1 1 0 0,-1 1-1 0 0,0 0 1 0 0,-24 5-1 0 0,33-4-43 0 0,-1 2-1 0 0,1-1 1 0 0,1 1 0 0 0,-1 0-1 0 0,0 1 1 0 0,1 0 0 0 0,0 1-1 0 0,0 0 1 0 0,0 0 0 0 0,0 0-1 0 0,1 1 1 0 0,0 0-1 0 0,0 1 1 0 0,1 0 0 0 0,-1 0-1 0 0,2 0 1 0 0,-1 0 0 0 0,1 1-1 0 0,0 0 1 0 0,-6 15 0 0 0,4 4 11 0 0,7-22-30 0 0,0 0 0 0 0,0 0 1 0 0,0 1-1 0 0,0-1 1 0 0,1 0-1 0 0,0 0 0 0 0,0 0 1 0 0,1 0-1 0 0,-1 1 0 0 0,1-2 1 0 0,0 1-1 0 0,1 0 1 0 0,4 8-1 0 0,-2-6-2 0 0,1 0 0 0 0,-1 0 0 0 0,1-1 0 0 0,1 0 0 0 0,-1 0 0 0 0,1-1 0 0 0,14 10 0 0 0,-7-7 6 0 0,-1-1 0 0 0,1-1 1 0 0,1 0-1 0 0,-1-1 0 0 0,1 0 1 0 0,0-1-1 0 0,0-1 0 0 0,0 0 0 0 0,25 0 1 0 0,-30-3 46 0 0,0 0 1 0 0,0-1 0 0 0,0-1 0 0 0,0 0 0 0 0,0 0-1 0 0,-1-1 1 0 0,1 0 0 0 0,-1-1 0 0 0,1 0 0 0 0,-1 0 0 0 0,-1-1-1 0 0,1 0 1 0 0,-1-1 0 0 0,1 1 0 0 0,7-10 0 0 0,-6 6 184 0 0,0-1 1 0 0,-1 0-1 0 0,0 0 1 0 0,-1-1-1 0 0,-1 0 1 0 0,0-1-1 0 0,0 0 1 0 0,-1 0-1 0 0,0 0 1 0 0,5-18 0 0 0,-10 25-145 0 0,0-1 1 0 0,0 0 0 0 0,0 1 0 0 0,-1-1-1 0 0,1 0 1 0 0,-2 1 0 0 0,1-1 0 0 0,-2-8-1 0 0,1 2 104 0 0,0 5-166 0 0,0 0 0 0 0,0 0 0 0 0,-1 0 0 0 0,0 0 0 0 0,0 0 0 0 0,0 0 0 0 0,-1 1 0 0 0,0-1 0 0 0,-1 1 0 0 0,0 0 0 0 0,0 0 0 0 0,0 0 0 0 0,0 0 0 0 0,-1 1 0 0 0,0 0 0 0 0,0 0 0 0 0,0 0 0 0 0,-1 0 0 0 0,-8-4 0 0 0,1 1-650 0 0,-1 0-1 0 0,0 1 1 0 0,-1 1-1 0 0,1 0 1 0 0,-1 1-1 0 0,0 0 0 0 0,-22-3 1 0 0,31 8-471 0 0,-1 0 0 0 0,0 0 0 0 0,1 0 0 0 0,-1 1 0 0 0,0 0 0 0 0,-8 2 0 0 0,14-2 1087 0 0,-17 4-3817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0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3 7837 0 0,'30'-3'-68'0'0,"-24"3"1096"0"0,-21 5-975 0 0,7-1-47 0 0,-16 4 24 0 0,1 1-1 0 0,1 1 0 0 0,-27 16 0 0 0,27-10-10 0 0,1 0 1 0 0,0 1-1 0 0,1 1 0 0 0,1 0 1 0 0,-19 25-1 0 0,30-33 3 0 0,1-1 1 0 0,0 2-1 0 0,1-1 0 0 0,0 1 0 0 0,0 0 0 0 0,2 0 0 0 0,-1 0 1 0 0,1 1-1 0 0,1-1 0 0 0,0 1 0 0 0,0 0 0 0 0,2 0 0 0 0,-2 15 1 0 0,7-13 59 0 0,-1-4-40 0 0,2 0 0 0 0,0 0 0 0 0,0 0 0 0 0,1-1 0 0 0,0 0 1 0 0,0 0-1 0 0,1-1 0 0 0,0 1 0 0 0,1-2 0 0 0,0 1 1 0 0,0-1-1 0 0,0 0 0 0 0,1 0 0 0 0,16 8 0 0 0,-14-10 229 0 0,-1-1 0 0 0,1 0-1 0 0,0-1 1 0 0,0-1 0 0 0,1 1 0 0 0,-1-2-1 0 0,0 1 1 0 0,1-2 0 0 0,-1 1 0 0 0,1-2-1 0 0,-1 1 1 0 0,0-2 0 0 0,21-4 0 0 0,-27 4-40 0 0,0 0 0 0 0,0-1 0 0 0,0 0 0 0 0,-1 0 0 0 0,1 0 0 0 0,-1 0 0 0 0,0-1 0 0 0,0 0 0 0 0,0 0 1 0 0,0 0-1 0 0,-1 0 0 0 0,6-9 0 0 0,-6 9-70 0 0,0-1 1 0 0,-1 0-1 0 0,1 1 1 0 0,-1-1-1 0 0,-1 0 1 0 0,1 0 0 0 0,1-7-1 0 0,-1 4 128 0 0,-2-4 119 0 0,-2-5-277 0 0,-1 1 0 0 0,-1-1 1 0 0,-1 0-1 0 0,0 1 0 0 0,-10-21 1 0 0,10 27-602 0 0,-1 0 0 0 0,0 0 1 0 0,-12-15-1 0 0,12 19-352 0 0,1 0 1 0 0,-1 0-1 0 0,0 1 1 0 0,0 0-1 0 0,0 0 1 0 0,-9-4-1 0 0,-6 1-3811 0 0,15 6 3436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0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422 189 8509 0 0,'5'-6'51'0'0,"-3"4"37"0"0,1-1 1 0 0,-1 0-1 0 0,0 0 1 0 0,0 0-1 0 0,0 0 1 0 0,0 0-1 0 0,0 0 1 0 0,2-7-1 0 0,-11 6-36 0 0,-20-10-22 0 0,20 11 2 0 0,-1 3 6 0 0,-135 14 126 0 0,134-13-162 0 0,-1 1 0 0 0,1 1 0 0 0,0 0 0 0 0,-17 7 0 0 0,5-1-4 0 0,13-7 1 0 0,0 0 0 0 0,0 1 0 0 0,1 0 0 0 0,-1 1 0 0 0,1 0 0 0 0,-14 9 0 0 0,5-1 1 0 0,-39 37-15 0 0,53-46 18 0 0,-1 1 0 0 0,1-1-1 0 0,0 1 1 0 0,0 0 0 0 0,1 0-1 0 0,-1 0 1 0 0,1 0 0 0 0,0 0-1 0 0,0 0 1 0 0,0 0 0 0 0,0 8-1 0 0,0-8 3 0 0,0 1 22 0 0,4 1 9 0 0,6 17 19 0 0,-8-21-49 0 0,-1-1 1 0 0,1 0-1 0 0,-1 1 1 0 0,1-1-1 0 0,0 0 1 0 0,0 0-1 0 0,-1 1 1 0 0,1-1-1 0 0,0 0 1 0 0,0 0-1 0 0,0 0 1 0 0,0 0-1 0 0,1 0 1 0 0,-1 0-1 0 0,0 0 1 0 0,0-1-1 0 0,1 1 1 0 0,2 1-1 0 0,0 0 22 0 0,0 1 92 0 0,1-1 0 0 0,-1 1 0 0 0,1-1 1 0 0,-1 0-1 0 0,1-1 0 0 0,0 1 0 0 0,0-1 0 0 0,0 0 0 0 0,0 0 0 0 0,-1 0 0 0 0,1-1 0 0 0,0 0 0 0 0,0 0 0 0 0,0 0 0 0 0,0 0 0 0 0,8-2 0 0 0,-6 0 168 0 0,0 1 0 0 0,-1-1 0 0 0,1 0 0 0 0,0-1 0 0 0,-1 0 0 0 0,1 0 0 0 0,-1 0 0 0 0,0-1 0 0 0,8-6 0 0 0,-9 4-29 0 0,0 0 1 0 0,0 0-1 0 0,-1 0 0 0 0,0-1 1 0 0,0 0-1 0 0,0 0 1 0 0,-1 0-1 0 0,0 0 0 0 0,-1 0 1 0 0,0-1-1 0 0,2-9 1 0 0,-3 10-116 0 0,0 0 0 0 0,0 0 0 0 0,-1 0 0 0 0,0 0 0 0 0,-1-8 0 0 0,0-3 132 0 0,1 15-262 0 0,0-1-1 0 0,0 1 1 0 0,0 0 0 0 0,-1 0-1 0 0,0 0 1 0 0,1 0-1 0 0,-1 0 1 0 0,0 0-1 0 0,0 0 1 0 0,-1 0-1 0 0,-1-4 1 0 0,-2-2-39 0 0,1 0-294 0 0,0 0-1 0 0,-1 0 1 0 0,0 1 0 0 0,0-1 0 0 0,-1 1-1 0 0,0 1 1 0 0,-1-1 0 0 0,0 1 0 0 0,0 0-1 0 0,0 1 1 0 0,-15-11 0 0 0,11 10-757 0 0,0 1 0 0 0,0 0 0 0 0,0 1 1 0 0,0 0-1 0 0,-1 1 0 0 0,0 0 0 0 0,0 1 0 0 0,-21-3 1 0 0,0 3-2832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1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29 7953 0 0,'0'0'-220'0'0,"-1"-3"40"0"0,-2 0 128 0 0,1 1 0 0 0,0-1 0 0 0,-1 1 0 0 0,1 0-1 0 0,-1 0 1 0 0,0 0 0 0 0,0 0 0 0 0,0 0 0 0 0,-3-1-1 0 0,1 1 5 0 0,-1 3-5 0 0,-66 15-38 0 0,1 4 1 0 0,-128 53-1 0 0,171-61 119 0 0,-6 6-43 0 0,31-16 37 0 0,-1 0-8 0 0,-11 7 14 0 0,11-7 122 0 0,1 1-72 0 0,-6 8 1 0 0,7-8 137 0 0,2 3-88 0 0,4 9 19 0 0,0-1-1 0 0,1 1 1 0 0,1-1-1 0 0,0-1 1 0 0,1 1-1 0 0,16 23 1 0 0,3 8 134 0 0,203 437 1030 0 0,-74-117-704 0 0,-140-328-636 0 0,2-1 1 0 0,1-1-1 0 0,2 0 1 0 0,39 52-1 0 0,-45-70-600 0 0,1-1 0 0 0,1 0 0 0 0,0-1 0 0 0,1 0 0 0 0,1-1 0 0 0,0-1 0 0 0,0-1 0 0 0,2-1 0 0 0,37 17 0 0 0,11-5-1693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1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1149 55 5497 0 0,'9'-24'-52'0'0,"-7"19"5"0"0,4 4 17 0 0,41-7 69 0 0,0 3 1 0 0,0 2 0 0 0,51 2-1 0 0,4 0 189 0 0,155-3 1835 0 0,-252 4-1774 0 0,89-2 4383 0 0,-94 2-4670 0 0,1 0 1 0 0,-1 0-1 0 0,1 0 0 0 0,-1 0 1 0 0,1 0-1 0 0,-1 1 0 0 0,1-1 1 0 0,-1 0-1 0 0,0 0 0 0 0,1 0 1 0 0,-1 1-1 0 0,0-1 1 0 0,1 0-1 0 0,-1 0 0 0 0,1 1 1 0 0,-1-1-1 0 0,0 0 0 0 0,0 1 1 0 0,1-1-1 0 0,-1 1 1 0 0,0-1-1 0 0,0 0 0 0 0,1 1 1 0 0,-1-1-1 0 0,0 1 0 0 0,0-1 1 0 0,0 1-1 0 0,1 0 0 0 0,-1-1 0 0 0,0 1 0 0 0,0-1 0 0 0,0 1 0 0 0,1-1 0 0 0,-1 1 0 0 0,0-1 0 0 0,0 1-1 0 0,1-1 1 0 0,-1 0 0 0 0,0 1 0 0 0,1-1 0 0 0,-1 1 0 0 0,1-1 0 0 0,-1 0 0 0 0,0 1 0 0 0,1-1 0 0 0,-1 0 0 0 0,1 0 0 0 0,-1 1 0 0 0,1-1 0 0 0,-1 0 0 0 0,1 0 0 0 0,0 0 0 0 0,-2 8 39 0 0,-12 449 255 0 0,13-393-265 0 0,14 586 661 0 0,-14-645-674 0 0,0 0 0 0 0,0 0 0 0 0,-1 0 0 0 0,0 0 0 0 0,0 0 0 0 0,0 0 0 0 0,0 0 0 0 0,-1 0 0 0 0,0-1 0 0 0,0 1 0 0 0,0 0-1 0 0,0-1 1 0 0,-1 0 0 0 0,0 1 0 0 0,0-1 0 0 0,0 0 0 0 0,0-1 0 0 0,-1 1 0 0 0,1 0 0 0 0,-1-1 0 0 0,0 0 0 0 0,-8 5 0 0 0,-3 0 23 0 0,0-1 0 0 0,0-1 0 0 0,-1 0 0 0 0,0-1 0 0 0,-21 3 0 0 0,36-7-40 0 0,-119 24 183 0 0,-126 9 0 0 0,-127-6-214 0 0,-8 1-1642 0 0,-105 37-6811 0 0,382-48 5543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1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49 6885 0 0,'0'0'338'0'0,"-3"-2"66"0"0,-19-15 2759 0 0,22 17-3055 0 0,-1-1 0 0 0,1 1 0 0 0,0 0 0 0 0,0 0 0 0 0,0-1 0 0 0,-1 1 0 0 0,1 0 0 0 0,0-1 0 0 0,0 1 0 0 0,0 0 0 0 0,0-1 0 0 0,-1 1 0 0 0,1 0 0 0 0,0 0 0 0 0,0-1 0 0 0,0 1 0 0 0,0 0 0 0 0,0-1 0 0 0,0 1 0 0 0,0-1 0 0 0,0 1-1 0 0,0 0 1 0 0,0-1 0 0 0,0 1 0 0 0,0 0 0 0 0,0-1 0 0 0,0 1 0 0 0,0 0 0 0 0,1-1 0 0 0,-1 1 0 0 0,0 0 0 0 0,0 0 0 0 0,0-1 0 0 0,1 1 0 0 0,2-2 87 0 0,1 0 1 0 0,0 0-1 0 0,0 1 1 0 0,0-1-1 0 0,1 1 1 0 0,-1 0-1 0 0,0 0 1 0 0,8 0-1 0 0,18-2-5 0 0,0 0 1 0 0,46 4-1 0 0,-18 0-47 0 0,770 11 968 0 0,-366-3-774 0 0,72 6-35 0 0,-389-10-204 0 0,1186-4 836 0 0,-1007-17 1038 0 0,-264 10-1425 0 0,-55 6-387 0 0,1 0-150 0 0,16 1-134 0 0,-16-1-164 0 0,1-2-442 0 0,-7 2 605 0 0,1 0 0 0 0,0 0 0 0 0,-1 0 0 0 0,1 0 0 0 0,0 0 0 0 0,-1 0-1 0 0,1 0 1 0 0,-1 0 0 0 0,1 0 0 0 0,0 0 0 0 0,-1 0 0 0 0,1-1 0 0 0,-1 1 0 0 0,1 0-1 0 0,-1 0 1 0 0,1-1 0 0 0,0 1 0 0 0,-1 0 0 0 0,1-1 0 0 0,-1 1 0 0 0,1 0 0 0 0,-1-1-1 0 0,0 1 1 0 0,1-1 0 0 0,-1 1 0 0 0,1-1 0 0 0,0-2-934 0 0,3-4 450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4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2502 185 8789 0 0,'-43'-27'-187'0'0,"-1"2"0"0"0,-1 2 0 0 0,-1 2 0 0 0,-1 2 0 0 0,-1 3 0 0 0,-58-14 0 0 0,65 22 154 0 0,0 1 0 0 0,-1 3 0 0 0,1 1 1 0 0,-1 2-1 0 0,1 1 0 0 0,-1 3 0 0 0,1 1 0 0 0,-43 11 1 0 0,16 2 67 0 0,1 4 1 0 0,0 3 0 0 0,2 3-1 0 0,-86 48 1 0 0,36-8 140 0 0,-151 117 0 0 0,160-102 74 0 0,4 5 0 0 0,3 4 0 0 0,5 4 0 0 0,-82 107-1 0 0,129-139-12 0 0,3 1 1 0 0,3 3-1 0 0,-36 80 0 0 0,53-93 9 0 0,3 1-1 0 0,2 1 1 0 0,2 0 0 0 0,-16 106 0 0 0,29-124-107 0 0,1 1 0 0 0,1 1 0 0 0,3-1 0 0 0,1 0 0 0 0,1 0 0 0 0,3-1 0 0 0,1 1 0 0 0,2-1-1 0 0,1 0 1 0 0,22 49 0 0 0,-19-57-46 0 0,2-1 0 0 0,1 0-1 0 0,1-1 1 0 0,1-1-1 0 0,2-1 1 0 0,0-1 0 0 0,2 0-1 0 0,1-2 1 0 0,1 0 0 0 0,0-2-1 0 0,2-1 1 0 0,49 30 0 0 0,-38-29 1 0 0,2-2 1 0 0,0-2 0 0 0,1-2-1 0 0,1-1 1 0 0,71 14 0 0 0,-54-18-3 0 0,0-3 1 0 0,0-3-1 0 0,99-4 1 0 0,-57-10-15 0 0,0-4 0 0 0,-2-4 0 0 0,0-5 0 0 0,154-56 0 0 0,-135 35 123 0 0,-2-5 0 0 0,-3-5 0 0 0,203-132 0 0 0,-258 146 77 0 0,-1-3 0 0 0,-2-3 0 0 0,-3-1 0 0 0,-1-3 0 0 0,-3-2 0 0 0,-1-2 0 0 0,-4-2 0 0 0,54-92 0 0 0,-74 107-76 0 0,-2-1 0 0 0,-2-1 1 0 0,-2 0-1 0 0,-2-1 0 0 0,-1 0 0 0 0,-3-1 0 0 0,6-55 0 0 0,-13 61-79 0 0,-1 0 0 0 0,-2 0-1 0 0,-2-1 1 0 0,-2 1-1 0 0,-1 0 1 0 0,-2 1-1 0 0,-1-1 1 0 0,-25-64-1 0 0,23 76-147 0 0,-2 0-1 0 0,-2 0 0 0 0,0 1 0 0 0,-1 1 0 0 0,-2 1 1 0 0,0 0-1 0 0,-2 1 0 0 0,0 1 0 0 0,-2 0 1 0 0,-27-21-1 0 0,26 26-308 0 0,0 2 1 0 0,-1 0 0 0 0,-1 2-1 0 0,0 0 1 0 0,-1 2-1 0 0,0 0 1 0 0,0 2 0 0 0,-1 1-1 0 0,-1 1 1 0 0,1 1-1 0 0,-35-3 1 0 0,26 8-615 0 0,0 1 1 0 0,0 1-1 0 0,1 2 0 0 0,-1 2 1 0 0,1 1-1 0 0,0 1 0 0 0,0 2 1 0 0,1 2-1 0 0,0 1 0 0 0,-58 30 1 0 0,-18 20-3718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46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83 3824 0 0,'-4'-4'1283'0'0,"-2"-2"-808"0"0,-1-2 419 0 0,0 0-1 0 0,1-1 1 0 0,0 1-1 0 0,-6-12 1 0 0,8 12-950 0 0,4 8 130 0 0,-1-1-1 0 0,1 1 1 0 0,0 0-1 0 0,0 0 1 0 0,0-1-1 0 0,0 1 0 0 0,0 0 1 0 0,0-1-1 0 0,0 1 1 0 0,0 0-1 0 0,0 0 1 0 0,0-1-1 0 0,-1 1 0 0 0,1 0 1 0 0,1-1-1 0 0,-1 1 1 0 0,0 0-1 0 0,0 0 1 0 0,0-1-1 0 0,0 1 0 0 0,0 0 1 0 0,0-1-1 0 0,0 1 1 0 0,0 0-1 0 0,0 0 1 0 0,0-1-1 0 0,1 1 1 0 0,-1 0-1 0 0,0 0 0 0 0,0-1 1 0 0,0 1-1 0 0,1 0 1 0 0,-1 0-1 0 0,0 0 1 0 0,0-1-1 0 0,0 1 0 0 0,1 0 1 0 0,-1 0-1 0 0,0 0 1 0 0,0 0-1 0 0,1 0 1 0 0,-1-1-1 0 0,0 1 0 0 0,1 0 1 0 0,-1 0-1 0 0,0 0 1 0 0,0 0-1 0 0,1 0 1 0 0,10-1 7 0 0,34 3 302 0 0,420 43 735 0 0,942 75-275 0 0,-1275-104-402 0 0,-78-7-24 0 0,-50-8-332 0 0,2 0-6 0 0,47 2 239 0 0,-48-3-170 0 0,0 0-198 0 0,13 3-78 0 0,-14-2-149 0 0,-54-55-14918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7:48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4956 700 7921 0 0,'-3'-4'-228'0'0,"-7"-9"101"0"0,-2 0 0 0 0,0 1 0 0 0,0 0 0 0 0,-1 1 0 0 0,-1 0 0 0 0,1 1-1 0 0,-2 0 1 0 0,0 2 0 0 0,-22-11 0 0 0,-26-9 8 0 0,-66-18 0 0 0,109 39 92 0 0,-692-174 154 0 0,522 139 26 0 0,-157-29 166 0 0,8 5-59 0 0,-29 7 175 0 0,-547-17 1 0 0,351 86-45 0 0,505-5-355 0 0,-1 3 1 0 0,2 2-1 0 0,-1 3 1 0 0,1 3-1 0 0,1 1 0 0 0,1 4 1 0 0,1 2-1 0 0,-103 58 1 0 0,117-55 28 0 0,1 2-1 0 0,1 1 1 0 0,2 2 0 0 0,1 1 0 0 0,2 2 0 0 0,1 2 0 0 0,1 1 0 0 0,3 1 0 0 0,1 2-1 0 0,1 0 1 0 0,-30 65 0 0 0,38-59 75 0 0,2 1-1 0 0,1 1 0 0 0,3 0 1 0 0,2 1-1 0 0,2 1 1 0 0,2-1-1 0 0,2 1 0 0 0,3 1 1 0 0,5 82-1 0 0,3-78 9 0 0,1 1 0 0 0,4-1-1 0 0,1 0 1 0 0,3-1 0 0 0,2 0-1 0 0,3-1 1 0 0,1-2-1 0 0,43 72 1 0 0,-39-83-67 0 0,3-1-1 0 0,1-2 0 0 0,2-1 1 0 0,1-1-1 0 0,2-2 1 0 0,1-1-1 0 0,1-2 1 0 0,53 33-1 0 0,8-4 77 0 0,1-5 0 0 0,150 59 1 0 0,561 164 383 0 0,21-69-182 0 0,-225-101-61 0 0,-436-90-222 0 0,279-6 1 0 0,-334-17 16 0 0,-1-5 0 0 0,0-5 0 0 0,147-41 0 0 0,-176 32 66 0 0,-2-3 0 0 0,-1-4 1 0 0,-2-3-1 0 0,-1-4 0 0 0,74-50 0 0 0,-120 67-4 0 0,-1-1 0 0 0,-1-1 0 0 0,-1-2 0 0 0,-2-1 0 0 0,0-1 0 0 0,-2-1 0 0 0,-1-2 0 0 0,-1 0 0 0 0,-2-1 0 0 0,-2-1 0 0 0,0-1 0 0 0,22-60 0 0 0,-24 45 47 0 0,-3-1 1 0 0,-2 0-1 0 0,-2-1 0 0 0,-2 0 0 0 0,-2-1 0 0 0,-3 0 0 0 0,-2 1 1 0 0,-11-102-1 0 0,-1 67-32 0 0,-4 0-1 0 0,-4 1 1 0 0,-4 2 0 0 0,-43-109-1 0 0,42 137-123 0 0,-1 2 0 0 0,-3 1 0 0 0,-2 2 1 0 0,-2 0-1 0 0,-3 3 0 0 0,-1 0 0 0 0,-61-58 0 0 0,48 59-426 0 0,-3 3 0 0 0,-2 2-1 0 0,-1 3 1 0 0,-2 1 0 0 0,-1 4 0 0 0,-2 2 0 0 0,-1 3 0 0 0,-90-29 0 0 0,62 29-1555 0 0,-2 4 0 0 0,0 3 0 0 0,-1 5 0 0 0,-1 4 0 0 0,-137-1 0 0 0,121 19-2211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1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1220 423 6953 0 0,'-12'-31'116'0'0,"-2"1"-1"0"0,-1 1 1 0 0,-1 0 0 0 0,-2 1 0 0 0,0 0 0 0 0,-2 2 0 0 0,-1 0 0 0 0,-1 2 0 0 0,-43-38-1 0 0,50 49-88 0 0,-1 2-1 0 0,0-1 1 0 0,0 2-1 0 0,-1 0 1 0 0,0 1-1 0 0,-1 1 0 0 0,0 1 1 0 0,0 0-1 0 0,-1 1 1 0 0,0 1-1 0 0,0 1 0 0 0,0 0 1 0 0,0 2-1 0 0,-1 0 1 0 0,-33 2-1 0 0,29 3-11 0 0,1 1 0 0 0,0 0 1 0 0,1 2-1 0 0,-1 1 0 0 0,1 1 0 0 0,-36 18 0 0 0,-110 75 65 0 0,159-95-77 0 0,-16 12 34 0 0,0 1-1 0 0,2 1 0 0 0,0 1 0 0 0,1 1 0 0 0,2 1 0 0 0,0 1 1 0 0,2 1-1 0 0,0 1 0 0 0,2 0 0 0 0,1 1 0 0 0,1 0 0 0 0,1 1 1 0 0,1 1-1 0 0,2 0 0 0 0,1 1 0 0 0,-5 31 0 0 0,10-43 143 0 0,1 0 1 0 0,1 0-1 0 0,1 0 0 0 0,0 0 0 0 0,1 1 1 0 0,5 27-1 0 0,-4-42-75 0 0,-1 1 1 0 0,3 13 2 0 0,-2-14 84 0 0,0 1-108 0 0,4 13 6 0 0,-4-14 139 0 0,4 15-91 0 0,-4-15 214 0 0,5 41-197 0 0,-6-40-142 0 0,2-1-30 0 0,6 10 21 0 0,0-2 4 0 0,-1 0 0 0 0,2 0-1 0 0,0-1 1 0 0,0-1 0 0 0,0 0-1 0 0,2 0 1 0 0,-1 0 0 0 0,1-2-1 0 0,0 1 1 0 0,1-1 0 0 0,15 7 0 0 0,-4-4-97 0 0,0-1 0 0 0,1-1 0 0 0,0-1 0 0 0,0-1 0 0 0,32 4 0 0 0,35 2-3453 0 0,162 4 0 0 0,-189-17 805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11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720 107 6129 0 0,'-7'-16'21'0'0,"6"12"5"0"0,0 0-1 0 0,-1 0 0 0 0,0 1 0 0 0,1-1 1 0 0,-2 0-1 0 0,1 1 0 0 0,0-1 0 0 0,-1 1 1 0 0,1-1-1 0 0,-1 1 0 0 0,0 0 0 0 0,-6-4 1 0 0,-31-20 208 0 0,29 23-124 0 0,1 1-69 0 0,5 2-20 0 0,0-1 0 0 0,1 1-1 0 0,-1 0 1 0 0,0 0 0 0 0,0 1 0 0 0,0 0-1 0 0,0-1 1 0 0,0 2 0 0 0,0-1 0 0 0,0 0-1 0 0,0 1 1 0 0,-7 2 0 0 0,-27 8 44 0 0,1 2-1 0 0,0 1 1 0 0,1 2 0 0 0,-35 21-1 0 0,32-11 4 0 0,1 2-1 0 0,-56 50 0 0 0,77-61-33 0 0,0 2-1 0 0,1 0 1 0 0,1 0-1 0 0,1 2 1 0 0,1 0-1 0 0,-18 35 1 0 0,29-50-22 0 0,0 0 1 0 0,0 1-1 0 0,1 0 0 0 0,0 0 0 0 0,0 0 1 0 0,1-1-1 0 0,0 1 0 0 0,0 1 0 0 0,0-1 0 0 0,1 0 1 0 0,0 0-1 0 0,1 0 0 0 0,0 0 0 0 0,0 0 1 0 0,3 9-1 0 0,-1-8 7 0 0,0 1 0 0 0,1-1 0 0 0,0-1 0 0 0,1 1 0 0 0,-1-1 0 0 0,2 1 0 0 0,-1-1 0 0 0,1-1 0 0 0,0 1 0 0 0,0-1-1 0 0,13 10 1 0 0,-10-9 65 0 0,1 1 0 0 0,0-2-1 0 0,1 1 1 0 0,0-1 0 0 0,-1-1-1 0 0,2 0 1 0 0,-1 0 0 0 0,1-2-1 0 0,13 4 1 0 0,-17-5 13 0 0,1-1 1 0 0,-1-1-1 0 0,0 1 1 0 0,1-1 0 0 0,-1-1-1 0 0,0 0 1 0 0,0 0-1 0 0,1 0 1 0 0,-1-1-1 0 0,0 0 1 0 0,0-1-1 0 0,-1 0 1 0 0,1 0-1 0 0,10-6 1 0 0,-5 1 59 0 0,-1-1-1 0 0,0 0 1 0 0,-1 0 0 0 0,0-1-1 0 0,0-1 1 0 0,-1 0 0 0 0,0 0-1 0 0,-1-1 1 0 0,9-15 0 0 0,-5 6 124 0 0,-2 0 1 0 0,0-1-1 0 0,-1-1 1 0 0,11-41-1 0 0,-19 58-245 0 0,0 0 1 0 0,-1 0-1 0 0,0 0 0 0 0,0-1 0 0 0,0 1 0 0 0,-1 0 0 0 0,0 0 1 0 0,0 0-1 0 0,-1 0 0 0 0,0-1 0 0 0,0 1 0 0 0,0 0 1 0 0,-1 0-1 0 0,0 0 0 0 0,0 1 0 0 0,0-1 0 0 0,-1 0 0 0 0,0 1 1 0 0,0-1-1 0 0,0 1 0 0 0,-1 0 0 0 0,1 0 0 0 0,-1 0 0 0 0,0 1 1 0 0,-1-1-1 0 0,-8-6 0 0 0,2 4-70 0 0,-1 0 0 0 0,1 0 0 0 0,-1 2 0 0 0,0-1 1 0 0,0 1-1 0 0,-1 1 0 0 0,0 0 0 0 0,0 1 0 0 0,0 0 0 0 0,-22-1 0 0 0,14 2-780 0 0,1 2-1 0 0,-27 1 0 0 0,33 1-840 0 0,-1 0 0 0 0,1 1 0 0 0,-19 5-1 0 0,29-6-1618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1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7505 0 0,'22'-6'40'0'0,"-17"5"292"0"0,1 1-215 0 0,24 3 157 0 0,-26 0-175 0 0,8 7-23 0 0,-2 0 0 0 0,1 0 0 0 0,-1 1 0 0 0,-1 0 0 0 0,0 1 0 0 0,-1 0 0 0 0,0 1 0 0 0,11 23 0 0 0,-9-13 83 0 0,-1 0 0 0 0,0 1 0 0 0,-2 0 0 0 0,6 34 0 0 0,-9-8 200 0 0,-5 34 1746 0 0,1-78 2560 0 0,3-23-4660 0 0,11-55-170 0 0,-11 63 11 0 0,0-1 0 0 0,1 1 0 0 0,1-1 0 0 0,0 1 0 0 0,0 0 0 0 0,0 1 0 0 0,1-1 0 0 0,0 1 0 0 0,1 1 0 0 0,0-1 0 0 0,15-12 0 0 0,-5 3-298 0 0,33-30-2029 0 0,1 1 0 0 0,3 3-1 0 0,70-44 1 0 0,-66 54-253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1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83 6869 0 0,'0'0'213'0'0,"0"-5"68"0"0,-10-45 2047 0 0,9 45-1372 0 0,0 5-936 0 0,1-1 0 0 0,-1 1 0 0 0,1 0 0 0 0,-1-1 0 0 0,1 1 0 0 0,0 0 0 0 0,-1-1 0 0 0,1 1 0 0 0,0-1 0 0 0,-1 1 0 0 0,1 0 0 0 0,0-1 1 0 0,0 1-1 0 0,-1-1 0 0 0,1 1 0 0 0,0-1 0 0 0,0 1 0 0 0,0-1 0 0 0,0 1 0 0 0,-1-1 0 0 0,1 1 0 0 0,0-1 0 0 0,0 0 0 0 0,0 0 89 0 0,0 1 0 0 0,0-1 1 0 0,0 1-1 0 0,0-1 0 0 0,0 1 0 0 0,0-1 1 0 0,0 1-1 0 0,0-1 0 0 0,0 1 0 0 0,-1-1 0 0 0,1 1 1 0 0,0-1-1 0 0,0 1 0 0 0,-1 0 0 0 0,1-1 1 0 0,0 1-1 0 0,-1-1 0 0 0,1 1 0 0 0,0 0 0 0 0,-1-1 1 0 0,1 1-1 0 0,-1 0 0 0 0,0-1 0 0 0,-8 13-23 0 0,-11 19-32 0 0,1 2 0 0 0,2 0-1 0 0,1 0 1 0 0,-16 50 0 0 0,-4 36 49 0 0,6 2-1 0 0,4 1 1 0 0,-8 126-1 0 0,22-88 129 0 0,16 307-1 0 0,26-180 26 0 0,-13-139-2193 0 0,-16-145 1329 0 0,4-15-5360 0 0,18-43 3712 0 0,-6 3-350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1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229 139 6133 0 0,'4'-11'29'0'0,"0"0"0"0"0,1 1-1 0 0,0 0 1 0 0,0 0 0 0 0,1 0 0 0 0,1 1 0 0 0,-1 0 0 0 0,2 0 0 0 0,-1 0 0 0 0,1 1 0 0 0,0 0 0 0 0,13-9 0 0 0,-20 16-23 0 0,0 1 1 0 0,1-1-1 0 0,-1 0 0 0 0,0 0 0 0 0,0 1 0 0 0,1-1 0 0 0,-1 1 0 0 0,0-1 1 0 0,1 1-1 0 0,-1 0 0 0 0,0-1 0 0 0,1 1 0 0 0,-1 0 0 0 0,1 0 0 0 0,-1 0 1 0 0,0 0-1 0 0,3 1 0 0 0,1-1 11 0 0,-3-1-11 0 0,1 1 0 0 0,-1 0 1 0 0,1 0-1 0 0,0 0 0 0 0,-1 0 1 0 0,1 0-1 0 0,0 0 0 0 0,-1 1 0 0 0,1-1 1 0 0,-1 1-1 0 0,1 0 0 0 0,3 1 1 0 0,4 2 7 0 0,5 1 18 0 0,0 1 1 0 0,0 0 0 0 0,-1 1-1 0 0,0 1 1 0 0,0 0-1 0 0,-1 1 1 0 0,0 1 0 0 0,-1 0-1 0 0,1 1 1 0 0,-2 0 0 0 0,0 0-1 0 0,0 1 1 0 0,-1 1-1 0 0,-1 0 1 0 0,0 0 0 0 0,-1 1-1 0 0,8 17 1 0 0,-13-25 6 0 0,0 1 0 0 0,-1-1-1 0 0,0 0 1 0 0,-1 1 0 0 0,1 0 0 0 0,-1-1-1 0 0,-1 1 1 0 0,1 0 0 0 0,-1 0 0 0 0,0-1 0 0 0,-1 1-1 0 0,1 0 1 0 0,-4 10 0 0 0,2-7 15 0 0,-2-1 0 0 0,1 0 1 0 0,-1 0-1 0 0,-1-1 0 0 0,1 1 0 0 0,-1-1 1 0 0,-1 0-1 0 0,-10 11 0 0 0,-5 3 71 0 0,-2-1-1 0 0,0-1 0 0 0,-1-2 1 0 0,-51 31-1 0 0,-97 46 388 0 0,152-85-708 0 0,-1-1 1 0 0,0-2-1 0 0,0 0 0 0 0,0-1 1 0 0,-1-1-1 0 0,-36 4 0 0 0,24-11-2733 0 0,27 0 2241 0 0,-14-4-1954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13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51 6165 0 0,'0'0'-274'0'0,"-5"14"-748"0"0,0 3 1105 0 0,0 1 0 0 0,1-1 0 0 0,1 1 0 0 0,0 0 0 0 0,1 0 1 0 0,1 0-1 0 0,1 0 0 0 0,1 0 0 0 0,5 34 0 0 0,-1-38 77 0 0,1-1 0 0 0,0 1 0 0 0,0-1 0 0 0,2-1 0 0 0,-1 1 0 0 0,2-1 0 0 0,0 0 0 0 0,0-1 0 0 0,1 0 0 0 0,0-1 0 0 0,1 0 0 0 0,0-1 0 0 0,0 0 0 0 0,1 0 0 0 0,1-1 0 0 0,-1-1 0 0 0,1 0 0 0 0,0-1 0 0 0,1 0 0 0 0,14 4 0 0 0,-26-10-97 0 0,0 1-1 0 0,0-1 1 0 0,0 1 0 0 0,1-1-1 0 0,-1 1 1 0 0,0-1 0 0 0,0 0-1 0 0,0 0 1 0 0,1 0 0 0 0,-1-1-1 0 0,0 1 1 0 0,0 0 0 0 0,3-2-1 0 0,2 1 111 0 0,8-4 390 0 0,0-5-291 0 0,-2 0 1 0 0,1 0-1 0 0,-1-2 1 0 0,-1 0-1 0 0,0 0 1 0 0,-1-1-1 0 0,0 0 1 0 0,13-22-1 0 0,54-107 2254 0 0,-75 138-1958 0 0,-13 14-610 0 0,-31 33 0 0 0,39-41 34 0 0,0 0 0 0 0,1 0 0 0 0,-1 1 0 0 0,1-1 0 0 0,-1 0 0 0 0,1 1 1 0 0,0-1-1 0 0,0 1 0 0 0,0 0 0 0 0,1-1 0 0 0,-1 1 0 0 0,1 0 0 0 0,-1-1 0 0 0,1 1 0 0 0,0 0 1 0 0,0-1-1 0 0,0 1 0 0 0,0 0 0 0 0,1 2 0 0 0,0 0 10 0 0,-1 2-7 0 0,1 0-1 0 0,1 0 0 0 0,-1 0 1 0 0,1 0-1 0 0,0-1 0 0 0,1 1 1 0 0,-1-1-1 0 0,1 1 0 0 0,1-1 1 0 0,-1 0-1 0 0,1 0 0 0 0,0 0 1 0 0,0-1-1 0 0,1 1 0 0 0,0-1 0 0 0,9 8 1 0 0,-11-11 12 0 0,1 1 0 0 0,-1-1 1 0 0,1 0-1 0 0,-1 0 0 0 0,1 0 0 0 0,0 0 0 0 0,-1-1 1 0 0,1 0-1 0 0,6 2 0 0 0,-1 0 20 0 0,-7-3-19 0 0,0 1 1 0 0,0-1-1 0 0,0 1 0 0 0,0-1 1 0 0,1 0-1 0 0,-1 0 0 0 0,0 0 1 0 0,0 0-1 0 0,0 0 0 0 0,0 0 1 0 0,0-1-1 0 0,0 1 0 0 0,3-1 1 0 0,1-1 19 0 0,10-3 87 0 0,1-5-45 0 0,0-2 0 0 0,0 0 0 0 0,-1 0 0 0 0,-1-2 0 0 0,0 0 0 0 0,15-18 0 0 0,76-126 484 0 0,-23 30-166 0 0,-71 115-356 0 0,1-1-1 0 0,14-11 0 0 0,-24 23-52 0 0,2 1-23 0 0,0-1 32 0 0,14-3-51 0 0,-13 9 13 0 0,6 6 25 0 0,1 1 0 0 0,-2 0 1 0 0,0 1-1 0 0,0 0 1 0 0,-1 1-1 0 0,9 14 1 0 0,-11-14 27 0 0,-1 0 1 0 0,0 1 0 0 0,-1 0 0 0 0,-1 0 0 0 0,0 0 0 0 0,-1 1 0 0 0,0-1 0 0 0,-2 1 0 0 0,1 0-1 0 0,-1 21 1 0 0,-2-28-38 0 0,-2 0 0 0 0,1 0 0 0 0,-1 0 0 0 0,0-1 0 0 0,0 1 0 0 0,-1-1 0 0 0,0 1 0 0 0,-1-1 0 0 0,1 0 0 0 0,-10 12 0 0 0,8-11-681 0 0,0-1-1 0 0,-1 0 1 0 0,0-1-1 0 0,-11 11 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13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7229 0 0,'0'0'436'0'0,"33"0"2076"0"0,6-5-1232 0 0,-6-8-764 0 0,-7 5-52 0 0,4-1-152 0 0,6-3-212 0 0,0 4-280 0 0,4 0-292 0 0,-1-2-380 0 0,-3 2-576 0 0,-3 2-660 0 0,-7 3-577 0 0,-4 0-643 0 0</inkml:trace>
  <inkml:trace contextRef="#ctx0" brushRef="#br0" timeOffset="1">127 487 7157 0 0,'21'1'-144'0'0,"51"-5"-236"0"0,-25-3-132 0 0,26-13-593 0 0,5-8-603 0 0,-5 2 256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14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116 101 4828 0 0,'1'-7'299'0'0,"0"0"-1"0"0,0 0 0 0 0,0 0 1 0 0,-1 0-1 0 0,0 0 0 0 0,0 0 1 0 0,-1 0-1 0 0,0 0 0 0 0,0 0 0 0 0,-1 0 1 0 0,-4-13-1 0 0,3 16 339 0 0,-5 14-546 0 0,6-8-87 0 0,-3 4 15 0 0,0 0-1 0 0,1 0 1 0 0,-1 0-1 0 0,1 1 1 0 0,1-1-1 0 0,-1 1 1 0 0,1 0-1 0 0,0 0 1 0 0,1 0-1 0 0,-1 0 1 0 0,1 1 0 0 0,1-1-1 0 0,-2 14 1 0 0,3 17 192 0 0,1 1 1 0 0,3-1-1 0 0,8 43 1 0 0,34 115 899 0 0,-2-14 74 0 0,-39-164-1077 0 0,-3-12-80 0 0,-1 0 0 0 0,1-1 1 0 0,-1 1-1 0 0,0 0 0 0 0,0 0 0 0 0,-1 0 0 0 0,0 0 0 0 0,0 0 0 0 0,0 0 0 0 0,-1 0 0 0 0,-2 11 0 0 0,0-10-258 0 0,0 0 0 0 0,-1 0 0 0 0,0-1 0 0 0,0 1 0 0 0,-7 7 0 0 0,11-14 194 0 0,0 0 0 0 0,0 1-1 0 0,-1-1 1 0 0,1 0 0 0 0,0 0 0 0 0,0 1 0 0 0,-1-1-1 0 0,1 0 1 0 0,0 0 0 0 0,-1 0 0 0 0,1 1-1 0 0,0-1 1 0 0,-1 0 0 0 0,1 0 0 0 0,0 0 0 0 0,-1 0-1 0 0,1 0 1 0 0,0 0 0 0 0,-1 0 0 0 0,1 1-1 0 0,-1-1 1 0 0,1 0 0 0 0,0-1 0 0 0,-1 1 0 0 0,1 0-1 0 0,0 0 1 0 0,-1 0 0 0 0,-23-1-1447 0 0,9-5-496 0 0,-27-27-470 0 0,-4-16-377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4:4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9753 0 0,'0'0'471'0'0,"-2"15"-418"0"0,2-10-49 0 0,-63 938 851 0 0,61-890-940 0 0,-9 145 289 0 0,8-170-959 0 0,-2-1 0 0 0,0 0 0 0 0,-2-1 0 0 0,-1 1 0 0 0,-12 25 0 0 0,-1-15-1534 0 0,1-3-291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14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6625 0 0,'22'-15'-62'0'0,"1"1"1"0"0,1 1-1 0 0,48-20 0 0 0,80-18 27 0 0,-128 44 40 0 0,100-24-116 0 0,177-22 0 0 0,-270 52-114 0 0,-23 1 168 0 0,-2 0-128 0 0,-5 1 172 0 0,0-1-1 0 0,-1 1 1 0 0,1-1-1 0 0,0 0 1 0 0,-1 0 0 0 0,1 0-1 0 0,0 1 1 0 0,-1-1-1 0 0,1 0 1 0 0,0 0-1 0 0,0 0 1 0 0,-1 0-1 0 0,1 0 1 0 0,0 0 0 0 0,0 0-1 0 0,-1 0 1 0 0,1-1-1 0 0,0 1 1 0 0,-1 0-1 0 0,1 0 1 0 0,0 0-1 0 0,0-1 1 0 0,0 0 0 0 0,0 1 0 0 0,0 0 0 0 0,-1 0-1 0 0,1-1 1 0 0,0 1 0 0 0,0 0 0 0 0,0 0 0 0 0,0 0 0 0 0,0 0-1 0 0,0 0 1 0 0,-1 0 0 0 0,1 0 0 0 0,0 0 0 0 0,0 0 0 0 0,0 0 0 0 0,0 0-1 0 0,0 1 1 0 0,0-1 0 0 0,-1 0 0 0 0,1 1 0 0 0,0-1 0 0 0,0 1-1 0 0,-1-1 1 0 0,2 1 0 0 0,0 1-28 0 0,0-1 1 0 0,0 1-1 0 0,0-1 0 0 0,0 1 1 0 0,0 0-1 0 0,-1 0 0 0 0,1 0 1 0 0,-1 0-1 0 0,1 0 0 0 0,-1 0 1 0 0,0 0-1 0 0,1 0 0 0 0,-1 0 1 0 0,-1 1-1 0 0,1-1 0 0 0,0 0 1 0 0,0 1-1 0 0,-1-1 0 0 0,1 1 0 0 0,-1-1 1 0 0,0 5-1 0 0,0 2 6 0 0,-1 1 0 0 0,0-1 0 0 0,0 0 1 0 0,-5 14-1 0 0,-17 64 161 0 0,6-27 212 0 0,2 0 1 0 0,-10 94-1 0 0,24-134-143 0 0,0 0 1 0 0,1 0 0 0 0,1 0 0 0 0,1 0-1 0 0,1 0 1 0 0,1 0 0 0 0,1-1-1 0 0,0 0 1 0 0,1 0 0 0 0,1 0 0 0 0,19 35-1 0 0,-18-41 178 0 0,0-1 0 0 0,0 0 0 0 0,1 0 0 0 0,1-1 0 0 0,15 15-1 0 0,-19-21 76 0 0,0 0-1 0 0,1 0 0 0 0,0-1 0 0 0,0 1 0 0 0,0-1 1 0 0,0-1-1 0 0,1 0 0 0 0,-1 0 0 0 0,1 0 0 0 0,0-1 1 0 0,0 0-1 0 0,10 1 0 0 0,7 0 879 0 0,-13-5-76 0 0,-7 1-889 0 0,-3 1-253 0 0,0-1 1 0 0,0 1 0 0 0,-1-1 0 0 0,1 1-1 0 0,0-1 1 0 0,-1 0 0 0 0,1 1 0 0 0,-1-1-1 0 0,1 0 1 0 0,-1 0 0 0 0,1 0 0 0 0,-1 0-1 0 0,0-1 1 0 0,1 1 0 0 0,-1 0-1 0 0,2-3 1 0 0,0 0 48 0 0,1 0-1 0 0,-1 0 1 0 0,0 0 0 0 0,0 0-1 0 0,-1-1 1 0 0,1 1-1 0 0,-1-1 1 0 0,0 0 0 0 0,0 1-1 0 0,0-1 1 0 0,-1 0 0 0 0,0 0-1 0 0,0 0 1 0 0,0 0-1 0 0,-1-1 1 0 0,1 1 0 0 0,-1 0-1 0 0,0 0 1 0 0,-2-8-1 0 0,-1 1-66 0 0,-1 0 0 0 0,0 0 0 0 0,-1 1 0 0 0,0-1-1 0 0,-1 1 1 0 0,0 0 0 0 0,-1 0 0 0 0,0 1-1 0 0,-1 0 1 0 0,0 0 0 0 0,-10-9 0 0 0,0 2-368 0 0,0 1 1 0 0,0 1 0 0 0,-1 1-1 0 0,-42-23 1 0 0,37 25-375 0 0,-1 2 0 0 0,0 0 1 0 0,-1 2-1 0 0,0 0 0 0 0,0 2 0 0 0,0 1 0 0 0,-36-2 1 0 0,10 5-2621 0 0,-1 2 1 0 0,-91 11 0 0 0,51 2-2945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6485 0 0,'3'2'545'0'0,"0"1"104"0"0,-1-1-213 0 0,0-1 1 0 0,0 1 0 0 0,-1-1 0 0 0,1 1 0 0 0,0-1-1 0 0,0 0 1 0 0,0 0 0 0 0,1 0 0 0 0,-1 0 0 0 0,0 0-1 0 0,0 0 1 0 0,0-1 0 0 0,1 1 0 0 0,-1-1 0 0 0,5 1-1 0 0,10-4-1629 0 0,0-1 0 0 0,0 0 0 0 0,21-9-1 0 0,39-10-4610 0 0,-47 17 3570 0 0</inkml:trace>
  <inkml:trace contextRef="#ctx0" brushRef="#br0" timeOffset="1">651 23 5557 0 0,'0'0'1589'0'0,"4"1"-1048"0"0,14 2 11 0 0,-14-2 2032 0 0,2-2-3589 0 0,42-7-4393 0 0,-44 7 2834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6301 0 0,'22'16'1680'0'0,"11"-32"-7805"0"0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89 5276 0 0,'1'-4'221'0'0,"-1"-12"1066"0"0,-1 1 1 0 0,0 0-1 0 0,-4-19 0 0 0,4 30-784 0 0,-8 14-370 0 0,-2 5-61 0 0,-1 0 0 0 0,2 1 0 0 0,0 0 0 0 0,-12 30 0 0 0,17-33-31 0 0,0 1-1 0 0,2-1 1 0 0,-1 1 0 0 0,2 0 0 0 0,0 0 0 0 0,0 1 0 0 0,2-1 0 0 0,0 0-1 0 0,0 0 1 0 0,1 1 0 0 0,1-1 0 0 0,1 0 0 0 0,0 0 0 0 0,6 18-1 0 0,2 1 64 0 0,23 52 0 0 0,-27-72-56 0 0,0 0 0 0 0,1 0-1 0 0,0-1 1 0 0,1 0 0 0 0,1 0-1 0 0,15 15 1 0 0,-12-15 48 0 0,-9-7 79 0 0,0-1 1 0 0,1 1-1 0 0,0-1 0 0 0,-1 0 0 0 0,2 0 0 0 0,-1 0 0 0 0,0-1 1 0 0,1 0-1 0 0,-1 0 0 0 0,1 0 0 0 0,0-1 0 0 0,0 0 0 0 0,0 0 0 0 0,0 0 1 0 0,13 1-1 0 0,-8-6 467 0 0,-4 0-493 0 0,0-1 0 0 0,0-1 0 0 0,-1 1 0 0 0,1-1 0 0 0,-1 0 0 0 0,0 0 0 0 0,0-1-1 0 0,-1 0 1 0 0,0 0 0 0 0,0 0 0 0 0,0-1 0 0 0,0 0 0 0 0,-1 1 0 0 0,-1-1-1 0 0,1-1 1 0 0,-1 1 0 0 0,0-1 0 0 0,-1 1 0 0 0,1-1 0 0 0,-2 0 0 0 0,1 0 0 0 0,-1 0-1 0 0,0 0 1 0 0,-1-11 0 0 0,-1-5-7 0 0,-1-1-1 0 0,-1 1 1 0 0,-1 0-1 0 0,-1 0 0 0 0,-1 1 1 0 0,-18-44-1 0 0,9 33-2788 0 0,-36-59 0 0 0,34 53-6176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32 172 10125 0 0,'-26'-39'249'0'0,"24"36"1533"0"0,1-1-1284 0 0,1 2-339 0 0,-1 1-70 0 0,1-1 0 0 0,0 1 1 0 0,-1 0-1 0 0,1-1 0 0 0,0 1 1 0 0,-1 0-1 0 0,1-1 0 0 0,0 1 1 0 0,0 0-1 0 0,0-1 0 0 0,0 1 1 0 0,1-3-1 0 0,5 1 264 0 0,-1-1-246 0 0,-4 2-72 0 0,1 1 0 0 0,-1 0 0 0 0,1-1 0 0 0,0 1 0 0 0,-1 0 0 0 0,1 0 0 0 0,0 0 0 0 0,0 0 1 0 0,0 0-1 0 0,0 1 0 0 0,0-1 0 0 0,0 1 0 0 0,0-1 0 0 0,4 1 0 0 0,109-26 799 0 0,78-15 425 0 0,-188 40-1146 0 0,1-1-1 0 0,-2 1-108 0 0,39-9 317 0 0,-41 9-314 0 0,0 1-1 0 0,0 0 1 0 0,-1 0-1 0 0,1 0 1 0 0,0 0-1 0 0,0 0 1 0 0,0 0-1 0 0,0 0 1 0 0,0 1-1 0 0,0-1 1 0 0,-1 1-1 0 0,1-1 1 0 0,0 1-1 0 0,0 0 1 0 0,-1-1-1 0 0,1 1 0 0 0,0 0 1 0 0,-1 0-1 0 0,1 0 1 0 0,-1 0-1 0 0,1 1 1 0 0,-1-1-1 0 0,3 3 1 0 0,7 20 8 0 0,-1 0 0 0 0,-2 0 0 0 0,0 1 0 0 0,-1 1 0 0 0,4 30 0 0 0,3 12 14 0 0,68 226 261 0 0,-35-137 333 0 0,35 218 0 0 0,-77-338-437 0 0,-1 0-1 0 0,-2-1 0 0 0,-2 1 1 0 0,-6 63-1 0 0,4-87-186 0 0,0-1 1 0 0,-1 0-1 0 0,0 0 1 0 0,0 0-1 0 0,-2 0 1 0 0,1-1-1 0 0,-2 1 0 0 0,1-1 1 0 0,-1-1-1 0 0,-1 1 1 0 0,0-1-1 0 0,-1 0 0 0 0,0 0 1 0 0,0-1-1 0 0,-1 0 1 0 0,0-1-1 0 0,-20 15 1 0 0,26-21-35 0 0,-11 7-271 0 0,1-1-1 0 0,-2 0 1 0 0,1-1-1 0 0,-1-1 0 0 0,0 0 1 0 0,0-1-1 0 0,-23 4 1 0 0,3-2-703 0 0,0-1 1 0 0,0-2-1 0 0,0-1 1 0 0,-54-3-1 0 0,-28-6-5087 0 0,59-1 1247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5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295 112 6193 0 0,'88'-47'3213'0'0,"-84"45"-2606"0"0,17-10 2273 0 0,-13 4-2374 0 0,-7 7-473 0 0,-1 1 0 0 0,0 0 0 0 0,0 0 0 0 0,0 0 0 0 0,0-1 0 0 0,0 1 1 0 0,0 0-1 0 0,0 0 0 0 0,1-1 0 0 0,-1 1 0 0 0,0 0 0 0 0,0 0 0 0 0,0-1 0 0 0,0 1 0 0 0,0 0 0 0 0,0 0 0 0 0,0-1 0 0 0,0 1 0 0 0,0 0 0 0 0,0 0 0 0 0,0-1 0 0 0,-1 1 0 0 0,1 0 0 0 0,0 0 0 0 0,0 0 0 0 0,0-1 1 0 0,0 1-1 0 0,0 0 0 0 0,0 0 0 0 0,0-1 0 0 0,-1 1 0 0 0,1 0 0 0 0,0 0 0 0 0,0 0 0 0 0,0 0 0 0 0,-1-1 0 0 0,1 1 0 0 0,0 0 0 0 0,0 0 0 0 0,0 0 0 0 0,-1 0 0 0 0,1 0 0 0 0,0 0 0 0 0,0-1 0 0 0,-1 1 0 0 0,1 0 1 0 0,0 0-1 0 0,0 0 0 0 0,-1 0 0 0 0,1 0 0 0 0,0 0 0 0 0,0 0 0 0 0,-1 0 0 0 0,1 0 0 0 0,0 0 0 0 0,0 0 0 0 0,-1 0 0 0 0,-13-3 17 0 0,-42-5 173 0 0,-156-3 624 0 0,149 3-614 0 0,58 7-146 0 0,0 1-57 0 0,-16-1-2 0 0,16 1 13 0 0,0 2-70 0 0,-14 6 9 0 0,14-6 8 0 0,9 76-77 0 0,4-1 19 0 0,28 123 0 0 0,-13-79 25 0 0,28 154 505 0 0,144 451 0 0 0,-179-685-43 0 0,1 0 0 0 0,2-2-1 0 0,1 0 1 0 0,44 62 0 0 0,-45-76 70 0 0,1 0 1 0 0,2-1-1 0 0,0-1 0 0 0,1-2 0 0 0,1 0 0 0 0,1-1 0 0 0,32 18 0 0 0,-49-32-357 0 0,1-1 0 0 0,0-1 0 0 0,0 0 1 0 0,0 0-1 0 0,1-1 0 0 0,-1 0 0 0 0,1 0 1 0 0,0-1-1 0 0,10 1 0 0 0,-16-2-21 0 0,3-2-46 0 0,-2 1-68 0 0,-1 0-88 0 0,1 0 1 0 0,-1-1 0 0 0,1 1-1 0 0,-1-1 1 0 0,1 0-1 0 0,-1 0 1 0 0,0 0 0 0 0,1-1-1 0 0,-1 1 1 0 0,0-1-1 0 0,0 0 1 0 0,0 0 0 0 0,6-5-1 0 0,11-12-2248 0 0,24-31 0 0 0,21-30-7779 0 0,-62 74 9115 0 0,18-20-4928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5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133 250 10561 0 0,'26'-95'813'0'0,"-25"91"853"0"0,-14 10-1617 0 0,-39 24-7 0 0,48-28-35 0 0,0 1-1 0 0,1-1 0 0 0,-1 1 1 0 0,1 0-1 0 0,-1 0 0 0 0,1 0 0 0 0,0 1 1 0 0,0-1-1 0 0,0 1 0 0 0,1 0 1 0 0,-1 0-1 0 0,-2 5 0 0 0,-4 8 28 0 0,3-9-9 0 0,1 0 0 0 0,0 1 0 0 0,1 0 0 0 0,0 0 0 0 0,0 0 0 0 0,1 1 0 0 0,0-1-1 0 0,1 1 1 0 0,0-1 0 0 0,1 1 0 0 0,0 0 0 0 0,0 0 0 0 0,2 19 0 0 0,0-17 6 0 0,1 0 0 0 0,1 0 0 0 0,1 0 0 0 0,-1 0 0 0 0,2-1 0 0 0,0 1 0 0 0,0-1 0 0 0,1 0-1 0 0,0 0 1 0 0,8 10 0 0 0,1-3 70 0 0,1 0 0 0 0,0 0-1 0 0,1-2 1 0 0,1 0-1 0 0,0-1 1 0 0,2 0-1 0 0,-1-2 1 0 0,2-1 0 0 0,-1 0-1 0 0,2-1 1 0 0,22 8-1 0 0,-36-17 24 0 0,0 1-1 0 0,1-1 0 0 0,-1-1 0 0 0,1 1 0 0 0,0-1 0 0 0,-1-1 0 0 0,1 0 0 0 0,8-1 0 0 0,-3-3 280 0 0,-5-2-264 0 0,1 0 0 0 0,0 0 0 0 0,-1-1 0 0 0,-1 0 0 0 0,1 0 0 0 0,-1-1 0 0 0,0 0 0 0 0,-1-1 0 0 0,1 1 0 0 0,-2-1 0 0 0,1-1 0 0 0,-2 1 0 0 0,9-19 0 0 0,-8 11 1 0 0,-2 0 0 0 0,0-1-1 0 0,-1 1 1 0 0,-1-1 0 0 0,0 1 0 0 0,-1-1 0 0 0,-1 0 0 0 0,-1 1 0 0 0,-1-1 0 0 0,-6-31 0 0 0,1 22-124 0 0,0 0 0 0 0,-2 0 0 0 0,-1 1 0 0 0,-1 0 0 0 0,-1 1 0 0 0,-18-28 0 0 0,2 13-948 0 0,17 26-1042 0 0,0-1 0 0 0,-11-23 0 0 0,21 37 1714 0 0,0-1 1 0 0,1 1-1 0 0,-1 0 1 0 0,1 0-1 0 0,0-1 1 0 0,-1 1-1 0 0,1-1 1 0 0,0 1-1 0 0,0 0 1 0 0,0-1-1 0 0,0 1 1 0 0,0-1-1 0 0,0 1 1 0 0,0-2-1 0 0,1-1-508 0 0,-1 3 667 0 0,0 1 0 0 0,0 0 0 0 0,0-1-1 0 0,0 1 1 0 0,0 0 0 0 0,0-1 0 0 0,0 1 0 0 0,0 0-1 0 0,0-1 1 0 0,0 1 0 0 0,0 0 0 0 0,0-1 0 0 0,0 1 0 0 0,0 0-1 0 0,0 0 1 0 0,1-1 0 0 0,-1 1 0 0 0,0 0 0 0 0,0-1-1 0 0,0 1 1 0 0,0 0 0 0 0,1 0 0 0 0,-1-1 0 0 0,0 1-1 0 0,0 0 1 0 0,1 0 0 0 0,-1 0 0 0 0,0-1 0 0 0,1 1 0 0 0,21-20-3744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52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8225 0 0,'5'2'-53'0'0,"0"0"120"0"0,0 1 0 0 0,0 0 0 0 0,-1 0 0 0 0,1 0 1 0 0,0 1-1 0 0,-1 0 0 0 0,0 0 0 0 0,0 0 0 0 0,0 0 0 0 0,-1 1 0 0 0,1-1 0 0 0,-1 1 0 0 0,0 0 0 0 0,0 0 0 0 0,-1 0 0 0 0,1 0 1 0 0,-1 1-1 0 0,0-1 0 0 0,-1 0 0 0 0,2 9 0 0 0,47 321 2383 0 0,-16-77-6376 0 0,-32-249 3444 0 0,0 2-399 0 0,0-1 1 0 0,0 1-1 0 0,6 13 1 0 0,3 1-1365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5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50 5725 0 0,'-22'-12'166'0'0,"18"9"-12"0"0,-1 2-13 0 0,-18-6 336 0 0,20 7-453 0 0,1 1 0 0 0,0-1 0 0 0,0 0 0 0 0,0 1 0 0 0,0 0 0 0 0,0-1 0 0 0,0 1-1 0 0,0 0 1 0 0,0 0 0 0 0,0 0 0 0 0,1 0 0 0 0,-3 2 0 0 0,-1 0 34 0 0,3-2-26 0 0,-1 0-1 0 0,1 1 1 0 0,0-1-1 0 0,-1 1 1 0 0,1-1-1 0 0,0 1 1 0 0,0 0-1 0 0,0 0 1 0 0,0 0 0 0 0,0 0-1 0 0,1 0 1 0 0,-1 0-1 0 0,1 1 1 0 0,-3 3-1 0 0,0 1 125 0 0,1-3-83 0 0,1 1 1 0 0,0 0-1 0 0,-1-1 1 0 0,1 1-1 0 0,1 0 1 0 0,-1 0-1 0 0,1 0 1 0 0,0 0-1 0 0,0 0 1 0 0,0 0-1 0 0,1 0 1 0 0,0 1-1 0 0,0-1 1 0 0,0 0-1 0 0,1 0 1 0 0,1 6-1 0 0,0-1 29 0 0,0 0 0 0 0,1-1 1 0 0,1 0-1 0 0,0 0 0 0 0,0 0 0 0 0,0 0 0 0 0,9 11 0 0 0,-7-9-30 0 0,1-1 1 0 0,0-1-1 0 0,1 1 0 0 0,0-1 1 0 0,1-1-1 0 0,0 1 0 0 0,0-2 0 0 0,0 1 1 0 0,1-1-1 0 0,0 0 0 0 0,1-1 1 0 0,-1-1-1 0 0,1 1 0 0 0,0-2 1 0 0,1 1-1 0 0,-1-2 0 0 0,1 1 1 0 0,15 1-1 0 0,-15-4-3 0 0,0-2 0 0 0,0 0 0 0 0,0 0 0 0 0,0-1 0 0 0,19-5 0 0 0,-15 1 37 0 0,0-1 0 0 0,-1 0 0 0 0,0-1 0 0 0,0 0 0 0 0,-1-1 0 0 0,0-1 0 0 0,-1 0 1 0 0,0-1-1 0 0,0-1 0 0 0,-1 0 0 0 0,-1 0 0 0 0,0-1 0 0 0,13-19 0 0 0,-9 4 663 0 0,22-49 0 0 0,-12 23 66 0 0,-12 36-618 0 0,-2 8-90 0 0,4-2-79 0 0,8 2-36 0 0,-11 9-22 0 0,-1 1 0 0 0,1 1-1 0 0,18 2 1 0 0,-29-3 9 0 0,4 1-13 0 0,0-1 0 0 0,1 1 1 0 0,-1 1-1 0 0,0-1 0 0 0,-1 1 1 0 0,1 0-1 0 0,0 0 0 0 0,0 1 0 0 0,-1-1 1 0 0,1 1-1 0 0,-1 0 0 0 0,0 0 1 0 0,0 0-1 0 0,0 1 0 0 0,0 0 1 0 0,-1-1-1 0 0,1 1 0 0 0,-1 0 1 0 0,0 1-1 0 0,0-1 0 0 0,-1 1 0 0 0,1-1 1 0 0,2 8-1 0 0,0 2-29 0 0,-2-1 0 0 0,1 1-1 0 0,-1 0 1 0 0,-1 0 0 0 0,-1 0 0 0 0,0 26-1 0 0,-1-33 53 0 0,0 0-1 0 0,0-1 1 0 0,1 1-1 0 0,0 0 1 0 0,0-1-1 0 0,1 1 1 0 0,0-1-1 0 0,0 0 0 0 0,0 1 1 0 0,1-1-1 0 0,0 0 1 0 0,0 0-1 0 0,0 0 1 0 0,6 7-1 0 0,-5-9 20 0 0,1 0-1 0 0,0 1 1 0 0,-1-2 0 0 0,1 1-1 0 0,1 0 1 0 0,-1-1 0 0 0,0 0-1 0 0,1 0 1 0 0,0-1-1 0 0,-1 0 1 0 0,1 0 0 0 0,0 0-1 0 0,0 0 1 0 0,0-1-1 0 0,7 1 1 0 0,-3-1 30 0 0,0 1-1 0 0,1-1 0 0 0,-1 0 1 0 0,1-1-1 0 0,-1 0 1 0 0,0-1-1 0 0,19-4 1 0 0,-8 2 41 0 0,-11 1-29 0 0,0 0 1 0 0,0 0-1 0 0,0-1 0 0 0,-1 0 0 0 0,1-1 0 0 0,-1 0 0 0 0,0 0 0 0 0,0-1 0 0 0,8-6 0 0 0,-1-6 84 0 0,-13 12-130 0 0,-1 1-11 0 0,-1 1 1 0 0,0-1 0 0 0,0 0 0 0 0,0 0 0 0 0,-1 0 0 0 0,1 1 0 0 0,-1-1 0 0 0,0 0-1 0 0,0 0 1 0 0,0 0 0 0 0,-1 0 0 0 0,1 0 0 0 0,-2-5 0 0 0,2 9-13 0 0,0-2 2 0 0,0 1-1 0 0,0-1 1 0 0,-1 0 0 0 0,1 1 0 0 0,0-1-1 0 0,-1 0 1 0 0,1 1 0 0 0,-1-1 0 0 0,1 1-1 0 0,-1-1 1 0 0,0 1 0 0 0,1-1 0 0 0,-1 1-1 0 0,0-1 1 0 0,0 1 0 0 0,0 0 0 0 0,-2-2-1 0 0,0-1 6 0 0,-18-34 53 0 0,15 28-121 0 0,0 0 1 0 0,1 0-1 0 0,-4-13 1 0 0,8 19-108 0 0,1-1-69 0 0,-2-14-74 0 0,2 18 298 0 0,-1 1-1 0 0,1 0 1 0 0,0-1 0 0 0,0 1-1 0 0,0 0 1 0 0,0-1 0 0 0,0 1-1 0 0,0 0 1 0 0,0 0 0 0 0,0-1-1 0 0,0 1 1 0 0,1 0 0 0 0,-1-1-1 0 0,0 1 1 0 0,0 0 0 0 0,0-1-1 0 0,0 1 1 0 0,0 0 0 0 0,0 0-1 0 0,1-1 1 0 0,-1 1 0 0 0,0 0-1 0 0,0 0 1 0 0,0-1 0 0 0,1 1-1 0 0,-1 0 1 0 0,0 0 0 0 0,0 0-1 0 0,1-1 1 0 0,-1 1-1 0 0,0 0 1 0 0,1 0 0 0 0,12-9-189 0 0,0 1 1 0 0,0 0 0 0 0,1 1-1 0 0,0 1 1 0 0,0 0 0 0 0,0 1-1 0 0,1 0 1 0 0,0 2-1 0 0,20-4 1 0 0,5 1-233 0 0,0 2 0 0 0,60 2 1 0 0,-90 2 383 0 0,-1 0 1 0 0,1 1-1 0 0,-1 0 1 0 0,1 1-1 0 0,-1-1 1 0 0,0 2 0 0 0,0-1-1 0 0,0 2 1 0 0,0-1-1 0 0,0 1 1 0 0,-1 0 0 0 0,1 1-1 0 0,-1 0 1 0 0,0 0-1 0 0,-1 1 1 0 0,1 0 0 0 0,-1 0-1 0 0,0 1 1 0 0,-1-1-1 0 0,0 2 1 0 0,0-1 0 0 0,0 1-1 0 0,-1 0 1 0 0,5 9-1 0 0,18 43 297 0 0,-17-35 130 0 0,23 36 0 0 0,-29-53-244 0 0,0-1 1 0 0,1 1 0 0 0,0-1 0 0 0,0-1 0 0 0,1 1 0 0 0,0-1 0 0 0,0 0-1 0 0,13 8 1 0 0,-9-8 48 0 0,0 0 0 0 0,1 0 0 0 0,0-1 0 0 0,0-1 0 0 0,1 0 0 0 0,-1-1 0 0 0,1 0 0 0 0,0-1 1 0 0,0 0-1 0 0,0-1 0 0 0,0 0 0 0 0,0-1 0 0 0,25-3 0 0 0,-23 0 29 0 0,0-1 1 0 0,0 0-1 0 0,0 0 0 0 0,0-2 1 0 0,-1 0-1 0 0,0 0 1 0 0,0-2-1 0 0,0 0 1 0 0,-1 0-1 0 0,0-1 1 0 0,12-12-1 0 0,-20 13 0 0 0,2-15-43 0 0,-7 22-165 0 0,1 1-1 0 0,-1-1 1 0 0,0 1-1 0 0,0-1 0 0 0,0 1 1 0 0,0-1-1 0 0,0 1 0 0 0,0-1 1 0 0,1 1-1 0 0,-1-1 0 0 0,0 1 1 0 0,0-1-1 0 0,-1 1 0 0 0,1-1 1 0 0,0 1-1 0 0,0-1 1 0 0,0 1-1 0 0,0-1 0 0 0,0 1 1 0 0,-1 0-1 0 0,1-1 0 0 0,0 1 1 0 0,-1-1-1 0 0,-3-8-140 0 0,-1 1-1 0 0,0 1 1 0 0,-1-1-1 0 0,0 1 1 0 0,0 0-1 0 0,0 0 1 0 0,-1 1-1 0 0,0 0 1 0 0,0 0 0 0 0,-1 1-1 0 0,-8-6 1 0 0,-9-4-659 0 0,0-1-3019 0 0,-1 1 0 0 0,-34-13 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5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8613 0 0,'0'0'408'0'0,"5"-1"89"0"0,14-3 114 0 0,-14 3 1494 0 0,50-5 890 0 0,-50 5-3125 0 0,106-5-10309 0 0,-83 4 7635 0 0</inkml:trace>
  <inkml:trace contextRef="#ctx0" brushRef="#br0" timeOffset="1">825 92 7177 0 0,'6'-2'346'0'0,"-1"0"0"0"0,0 0 1 0 0,0 0-1 0 0,0 0 0 0 0,0-1 0 0 0,-1 0 1 0 0,10-7-1 0 0,-12 7 296 0 0,8-6 238 0 0,-3-2 300 0 0,2 0-812 0 0,-6 8 106 0 0,0 1-556 0 0,3-2-586 0 0,0 1 0 0 0,-1 0 1 0 0,2 0-1 0 0,-1 0 0 0 0,0 1 0 0 0,0 0 0 0 0,1 0 0 0 0,-1 1 0 0 0,1 0 0 0 0,0 0 0 0 0,-1 0 0 0 0,14 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4:50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382 280 6461 0 0,'7'-56'792'0'0,"-6"53"237"0"0,-2-2-708 0 0,1-6-293 0 0,0 11-1 0 0,0 0 0 0 0,0-1-1 0 0,0 1 1 0 0,0 0 0 0 0,0 0-1 0 0,-1-1 1 0 0,1 1-1 0 0,0 0 1 0 0,0-1 0 0 0,0 1-1 0 0,0 0 1 0 0,0 0 0 0 0,-1-1-1 0 0,1 1 1 0 0,0 0 0 0 0,0 0-1 0 0,-1-1 1 0 0,1 1 0 0 0,0 0-1 0 0,0 0 1 0 0,-1 0 0 0 0,1-1-1 0 0,0 1 1 0 0,0 0 0 0 0,-1 0-1 0 0,1 0 1 0 0,0 0 0 0 0,-1 0-1 0 0,1 0 1 0 0,0 0-1 0 0,0 0 1 0 0,-1 0 0 0 0,1 0-1 0 0,0 0 1 0 0,-1 0 0 0 0,1 0-1 0 0,0 0 1 0 0,-1 0 0 0 0,1 0-1 0 0,0 0 1 0 0,-1 0 0 0 0,1 0-1 0 0,0 0 1 0 0,0 0 0 0 0,-1 0-1 0 0,1 1 1 0 0,0-1 0 0 0,-1 0-1 0 0,1 0 1 0 0,0 0-1 0 0,0 1 1 0 0,0-1 0 0 0,-1 0-1 0 0,1 0 1 0 0,0 0 0 0 0,0 1-1 0 0,0-1 1 0 0,-1 0 0 0 0,1 1-1 0 0,0-1 1 0 0,-214 201 414 0 0,66-67 687 0 0,146-132-264 0 0,-6 6-195 0 0,8-8-593 0 0,0 0 0 0 0,0-1-1 0 0,0 1 1 0 0,0 0-1 0 0,0 0 1 0 0,0 0-1 0 0,0 0 1 0 0,0 0-1 0 0,0 0 1 0 0,0 0-1 0 0,0-1 1 0 0,0 1 0 0 0,0 0-1 0 0,0 0 1 0 0,0 0-1 0 0,-1 0 1 0 0,1 0-1 0 0,0 0 1 0 0,0 0-1 0 0,0-1 1 0 0,0 1-1 0 0,0 0 303 0 0,0 0-302 0 0,0 0-1 0 0,0 0 1 0 0,-1 0-1 0 0,1 0 1 0 0,0 0-1 0 0,0-1 1 0 0,0 1 0 0 0,0 0-1 0 0,0 0 1 0 0,0 0-1 0 0,0 0 1 0 0,-1 0-1 0 0,1 0 1 0 0,51-73 885 0 0,82-93 1 0 0,86-69 469 0 0,-190 204-1149 0 0,-27 29-270 0 0,1-2 14 0 0,0 1-1 0 0,0-1 1 0 0,1 1-1 0 0,0 0 0 0 0,0 0 1 0 0,0 0-1 0 0,0 0 0 0 0,0 0 1 0 0,0 1-1 0 0,8-3 1 0 0,-5 10 6 0 0,4 5-57 0 0,0 1 0 0 0,-1 0 1 0 0,-1 1-1 0 0,0 0 1 0 0,0 0-1 0 0,-1 1 0 0 0,8 18 1 0 0,65 151-3453 0 0,-33-60-2516 0 0,-18-54 815 0 0,-10-35 1462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5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6761 0 0,'7'-1'204'0'0,"48"-12"2203"0"0,-51 12-240 0 0,-2-1-2086 0 0,1 0-1 0 0,0 1 1 0 0,0-2 0 0 0,-1 1-1 0 0,1 0 1 0 0,-1 0-1 0 0,0-1 1 0 0,0 1 0 0 0,0-1-1 0 0,0 0 1 0 0,2-4-1 0 0,-1 4-1026 0 0,1-2-1430 0 0,-4 5 2251 0 0,0-1 0 0 0,0 1 0 0 0,0-1-1 0 0,1 1 1 0 0,-1-1 0 0 0,0 1-1 0 0,0-1 1 0 0,1 1 0 0 0,-1-1-1 0 0,0 1 1 0 0,1-1 0 0 0,-1 1 0 0 0,1-1-1 0 0,-1 1 1 0 0,0-1 0 0 0,1 1-1 0 0,-1 0 1 0 0,1-1 0 0 0,-1 1-1 0 0,1 0 1 0 0,-1 0 0 0 0,1-1 0 0 0,0 1-1 0 0,18-8-1969 0 0,-1 1-131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5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160 117 5957 0 0,'-1'-5'79'0'0,"-2"-15"36"0"0,2 15 213 0 0,-2 2-139 0 0,-8-11-5 0 0,9 11 458 0 0,-10 8-515 0 0,6-1-105 0 0,-1-1 13 0 0,0 0 0 0 0,0 1 0 0 0,0 0 0 0 0,1 0 0 0 0,-1 1 0 0 0,1 0 0 0 0,0 0 1 0 0,1 0-1 0 0,-1 1 0 0 0,1 0 0 0 0,-7 10 0 0 0,6-7 90 0 0,1 0 1 0 0,0 0-1 0 0,1 1 1 0 0,0 0-1 0 0,0-1 0 0 0,1 1 1 0 0,1 1-1 0 0,-1-1 0 0 0,2 0 1 0 0,-1 1-1 0 0,2-1 1 0 0,-1 0-1 0 0,1 1 0 0 0,1-1 1 0 0,0 1-1 0 0,0-1 0 0 0,1 0 1 0 0,0 1-1 0 0,1-1 1 0 0,0 0-1 0 0,1 0 0 0 0,0-1 1 0 0,8 14-1 0 0,-6-13 88 0 0,-1-1 0 0 0,2 0-1 0 0,-1 0 1 0 0,1-1 0 0 0,1 0 0 0 0,0 0 0 0 0,0 0-1 0 0,0-1 1 0 0,1-1 0 0 0,0 1 0 0 0,0-1-1 0 0,13 6 1 0 0,-13-11 347 0 0,-3-1-392 0 0,-4 1-114 0 0,0-1 1 0 0,0 0-1 0 0,0 0 0 0 0,0 0 0 0 0,0 0 0 0 0,0 0 0 0 0,-1 0 1 0 0,1-1-1 0 0,0 1 0 0 0,0-1 0 0 0,0 1 0 0 0,0-1 1 0 0,-1 0-1 0 0,1 1 0 0 0,3-3 0 0 0,0 0 55 0 0,1 0 0 0 0,-1 0-1 0 0,0 0 1 0 0,0-1 0 0 0,0 0-1 0 0,0 0 1 0 0,-1 0 0 0 0,1-1 0 0 0,-1 1-1 0 0,-1-1 1 0 0,1 0 0 0 0,0 0-1 0 0,-1-1 1 0 0,0 1 0 0 0,0-1-1 0 0,-1 0 1 0 0,4-11 0 0 0,-4 7-41 0 0,-1-1 0 0 0,0 1 0 0 0,0 0-1 0 0,-1-1 1 0 0,-1 1 0 0 0,0-1 0 0 0,0 1 0 0 0,-1 0 0 0 0,0-1 0 0 0,-1 1 0 0 0,-6-16-1 0 0,-8-16-1720 0 0,-30-53-1 0 0,34 71-51 0 0,9 16 727 0 0,-6-17-808 0 0,12-1-2994 0 0,10-18 987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5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83 186 8665 0 0,'-3'-6'213'0'0,"1"0"1"0"0,-1 1 0 0 0,1-1 0 0 0,1 0-1 0 0,-2-11 1 0 0,2 13 178 0 0,7 0 1 0 0,6-5-250 0 0,1 1 1 0 0,0 0-1 0 0,1 1 1 0 0,0 1-1 0 0,0 0 1 0 0,0 1-1 0 0,1 1 1 0 0,14-3-1 0 0,134-17 549 0 0,-82 14-289 0 0,174-25 2394 0 0,-250 34-2591 0 0,19 0 153 0 0,-19 1 36 0 0,2 0-310 0 0,20 3-16 0 0,-26-3-62 0 0,0 1 0 0 0,1-1 1 0 0,-1 0-1 0 0,0 1 0 0 0,0-1 0 0 0,0 1 0 0 0,0 0 1 0 0,0-1-1 0 0,0 1 0 0 0,0 0 0 0 0,0 0 0 0 0,0 0 1 0 0,0-1-1 0 0,0 1 0 0 0,0 0 0 0 0,-1 0 0 0 0,1 0 1 0 0,0 0-1 0 0,-1 1 0 0 0,1-1 0 0 0,-1 0 0 0 0,1 2 1 0 0,7 25 37 0 0,-7-24-39 0 0,13 58 107 0 0,7 69 0 0 0,1 5-33 0 0,13 66 112 0 0,7 207 1 0 0,-39-373-168 0 0,5 133 323 0 0,-22 280 0 0 0,12-433-46 0 0,-1 0 1 0 0,-1 0-1 0 0,-7 20 1 0 0,7-23-165 0 0,3-9 46 0 0,-2-2 61 0 0,3-1-235 0 0,-1 0 0 0 0,1-1 0 0 0,-1 1 0 0 0,1 0 0 0 0,-1-1 0 0 0,1 1 0 0 0,-1-1 0 0 0,1 1 0 0 0,-1 0 0 0 0,0-1 0 0 0,1 0 0 0 0,-1 1 0 0 0,0-1 0 0 0,1 1 0 0 0,-1-1 0 0 0,0 0 0 0 0,0 1 0 0 0,1-1 0 0 0,-1 0 0 0 0,0 0 0 0 0,0 0 0 0 0,0 0 0 0 0,1 0 0 0 0,-1 0 0 0 0,-1 0 0 0 0,-314-52-1000 0 0,114 14-1822 0 0,12 1-1072 0 0,59 23-2303 0 0,76 13 1221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23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359 131 10293 0 0,'6'-13'192'0'0,"-1"0"-1"0"0,0 0 1 0 0,-1-1-1 0 0,0 0 1 0 0,2-20-1 0 0,-5 29 342 0 0,2-12-159 0 0,-2 14-314 0 0,0-1 559 0 0,-10 15-564 0 0,-28 36 23 0 0,2 2 1 0 0,-50 96 0 0 0,77-126-63 0 0,0 0 0 0 0,1 1 0 0 0,1 0 0 0 0,1 0 0 0 0,1 1 1 0 0,0-1-1 0 0,0 24 0 0 0,4-36 10 0 0,0 1 0 0 0,1-1 0 0 0,0 1 0 0 0,0-1 1 0 0,1 1-1 0 0,0-1 0 0 0,1 0 0 0 0,5 14 0 0 0,-5-17 23 0 0,-1 0 0 0 0,1 0 0 0 0,1-1 1 0 0,-1 1-1 0 0,1-1 0 0 0,-1 0 0 0 0,1 0 0 0 0,0 0 0 0 0,1-1 0 0 0,-1 1 0 0 0,1-1 0 0 0,-1 0 0 0 0,1 0 0 0 0,8 3 0 0 0,-7-4 94 0 0,0 0-1 0 0,0 0 0 0 0,0 0 0 0 0,1-1 1 0 0,-1 0-1 0 0,1 0 0 0 0,-1 0 1 0 0,1-1-1 0 0,-1 0 0 0 0,1-1 0 0 0,-1 1 1 0 0,1-1-1 0 0,-1 0 0 0 0,0-1 1 0 0,1 1-1 0 0,11-6 0 0 0,-10 3 124 0 0,0 0 0 0 0,0 0 0 0 0,-1-1 0 0 0,1 0 0 0 0,-1-1 0 0 0,0 1 0 0 0,0-1 0 0 0,-1-1 0 0 0,0 1 0 0 0,0-1 0 0 0,6-9 0 0 0,-9 11-84 0 0,-1 0 0 0 0,0 0 0 0 0,0 0 0 0 0,0 0 0 0 0,0 0 0 0 0,-1 0 0 0 0,2-11 0 0 0,-3 13-199 0 0,-1-11 392 0 0,-3-3-274 0 0,-2 0-1 0 0,0 1 1 0 0,0 0 0 0 0,-2 0-1 0 0,0 0 1 0 0,-1 1 0 0 0,0 0-1 0 0,-2 1 1 0 0,1 0 0 0 0,-2 1-1 0 0,0 0 1 0 0,0 1 0 0 0,-25-19-1 0 0,14 13-533 0 0,0 1 0 0 0,-2 1 0 0 0,0 1 0 0 0,-51-22 0 0 0,55 30-1186 0 0,1 0 1 0 0,-1 1 0 0 0,0 1-1 0 0,-24-2 1 0 0,42 6-1018 0 0,-4 2-1009 0 0,-25 5-1214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2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9005 0 0,'0'0'1427'0'0,"12"1"-1056"0"0,36 4-25 0 0,-26-5-9 0 0,354-56 1736 0 0,-312 46-1755 0 0,388-71 3064 0 0,-252 47-2065 0 0,-195 33-1221 0 0,0 0-56 0 0,16-1-253 0 0,10-2-3089 0 0,1-1 1 0 0,-1-1-1 0 0,53-19 0 0 0,-48 10-134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2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8365 0 0,'4'-24'362'0'0,"-3"20"1033"0"0,0-1-862 0 0,3-13-33 0 0,-3 14 1662 0 0,0 16-1975 0 0,18 285 469 0 0,-16-161-455 0 0,9 99 327 0 0,41 233 0 0 0,-39-380-537 0 0,9 46-1238 0 0,-15-92-520 0 0,-8-42 1694 0 0,0 1 0 0 0,0-1 0 0 0,0 0 0 0 0,1 1 0 0 0,-1-1 0 0 0,0 0 0 0 0,0 1 0 0 0,0-1 0 0 0,0 0 0 0 0,0 1 0 0 0,1-1 0 0 0,-1 0-1 0 0,0 0 1 0 0,0 1 0 0 0,0-1 0 0 0,1 0 0 0 0,-1 0 0 0 0,0 1 0 0 0,1-1 0 0 0,-1 0 0 0 0,0 0 0 0 0,0 0 0 0 0,1 1 0 0 0,-1-1 0 0 0,0 0 0 0 0,1 0-1 0 0,-1 0 1 0 0,0 0 0 0 0,1 0 0 0 0,-1 0 0 0 0,1 0 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2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9 184 6805 0 0,'-7'-54'855'0'0,"6"48"-403"0"0,1-3-13 0 0,0 7-338 0 0,0 0 0 0 0,0 1 0 0 0,0-1-1 0 0,0 0 1 0 0,0 1 0 0 0,0-1 0 0 0,0 0-1 0 0,0 0 1 0 0,1 1 0 0 0,-1-1-1 0 0,1 0 1 0 0,-1 1 0 0 0,1-1 0 0 0,0 1-1 0 0,-1-1 1 0 0,1 1 0 0 0,0-1-1 0 0,0 1 1 0 0,0-1 0 0 0,0 1 0 0 0,0 0-1 0 0,1 0 1 0 0,-1-1 0 0 0,0 1 0 0 0,0 0-1 0 0,1 0 1 0 0,1-1 0 0 0,18-6 103 0 0,0 1 1 0 0,1 1-1 0 0,0 0 0 0 0,0 2 1 0 0,46-3-1 0 0,-41 4-106 0 0,521-24 783 0 0,-368 24-637 0 0,118 2 262 0 0,-284 1-429 0 0,0 1 0 0 0,25 3 1 0 0,-22-1-64 0 0,-15-3-12 0 0,-1 0 0 0 0,1 1 0 0 0,-1-1 1 0 0,1 0-1 0 0,-1 1 0 0 0,1 0 1 0 0,-1-1-1 0 0,0 1 0 0 0,1 0 0 0 0,-1 0 1 0 0,0 0-1 0 0,0 0 0 0 0,1 0 1 0 0,-1 0-1 0 0,0 0 0 0 0,0 0 0 0 0,1 2 1 0 0,1 1 3 0 0,0-2-4 0 0,0 1 1 0 0,-1-1-1 0 0,1 1 1 0 0,-1-1-1 0 0,1 1 0 0 0,-1 0 1 0 0,0 0-1 0 0,0 0 1 0 0,0 0-1 0 0,-1 0 0 0 0,3 5 1 0 0,2 7 5 0 0,32 61 52 0 0,-4 0 0 0 0,30 101 0 0 0,-30-80-18 0 0,88 290 225 0 0,-98-289-166 0 0,-5 1-1 0 0,8 103 1 0 0,-25-181-73 0 0,-1 0-1 0 0,-1 0 1 0 0,-1 0-1 0 0,-1 0 1 0 0,-4 20-1 0 0,5-33-14 0 0,-1-1 0 0 0,-1 0 0 0 0,1 0 0 0 0,-1 0 0 0 0,0 0 0 0 0,-1-1 0 0 0,0 1-1 0 0,0-1 1 0 0,0 0 0 0 0,-1 0 0 0 0,0 0 0 0 0,0-1 0 0 0,0 1 0 0 0,-1-1 0 0 0,1-1 0 0 0,-1 1 0 0 0,-9 5-1 0 0,0-3 18 0 0,-1 1 0 0 0,0-2 0 0 0,0 0 0 0 0,0-1 0 0 0,0-1 0 0 0,-24 4 0 0 0,-103 4 138 0 0,-8-12-17 0 0,1-6-1 0 0,0-6 1 0 0,-222-49 0 0 0,308 47-434 0 0,2-3 0 0 0,-69-28 0 0 0,123 42-104 0 0,1-1 0 0 0,-1 0 0 0 0,0 0 0 0 0,1-1 0 0 0,0 0 0 0 0,0 0-1 0 0,0-1 1 0 0,-6-6 0 0 0,11 9 18 0 0,-1 0 0 0 0,0-1-1 0 0,1 1 1 0 0,-1 0 0 0 0,1-1-1 0 0,0 0 1 0 0,0 0 0 0 0,1 0-1 0 0,-1 1 1 0 0,1-1 0 0 0,0-1-1 0 0,0 1 1 0 0,0 0 0 0 0,0 0-1 0 0,1 0 1 0 0,0 0 0 0 0,0-1-1 0 0,0-4 1 0 0,7-24-3251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25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8349 0 0,'16'6'229'0'0,"-10"-3"193"0"0,-1-1 0 0 0,1 0 0 0 0,0 0 1 0 0,0 0-1 0 0,0-1 0 0 0,0 0 0 0 0,1 0 0 0 0,11 0 0 0 0,955-42 2401 0 0,-505 31-1725 0 0,-130-1 4035 0 0,-333 10-4873 0 0,0 1-29 0 0,-1 0-275 0 0,-1-1 0 0 0,1 1-1 0 0,0-1 1 0 0,-1 0 0 0 0,1 0 0 0 0,-1 0 0 0 0,1 0-1 0 0,4-3 1 0 0,-7 3-232 0 0,1-1 0 0 0,0 1 0 0 0,0 0 0 0 0,-1-1 0 0 0,1 1 1 0 0,-1-1-1 0 0,1 0 0 0 0,-1 1 0 0 0,1-1 0 0 0,-1 0 0 0 0,1-2 0 0 0,-1 2 41 0 0,-1 1 0 0 0,1 0 0 0 0,-1-1 0 0 0,1 1 0 0 0,-1-1 0 0 0,0 1 0 0 0,0 0 0 0 0,1-1 0 0 0,-1 1 0 0 0,0-1 1 0 0,0 1-1 0 0,-1-1 0 0 0,1 1 0 0 0,0-1 0 0 0,0 1 0 0 0,-1-2 0 0 0,0-1-509 0 0,-2-7-1942 0 0,-14-18-1115 0 0,-8 2-1331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2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2796 1594 9757 0 0,'50'7'345'0'0,"-44"-6"374"0"0,1-2-343 0 0,11-5 171 0 0,0 0 1 0 0,-1-2-1 0 0,0 1 0 0 0,20-14 0 0 0,-24 13-148 0 0,-1 0-1 0 0,-1-1 1 0 0,1 0-1 0 0,-2-1 0 0 0,1 0 1 0 0,-1-1-1 0 0,-1 0 1 0 0,0-1-1 0 0,13-22 0 0 0,-12 16-111 0 0,-2 0-1 0 0,0 0 0 0 0,-2-1 0 0 0,1 0 0 0 0,-2-1 0 0 0,4-30 1 0 0,-5 13-126 0 0,-2-1 0 0 0,-2 0 0 0 0,-1 0 1 0 0,-2 0-1 0 0,-2 1 0 0 0,-1 0 0 0 0,-13-44 1 0 0,-6-3 12 0 0,-52-120 0 0 0,55 157-136 0 0,-2 1-1 0 0,-2 2 0 0 0,-1 0 1 0 0,-35-40-1 0 0,34 51-46 0 0,-1 2 0 0 0,-2 1 0 0 0,-1 1 0 0 0,-1 2 0 0 0,-1 1 0 0 0,-2 2 0 0 0,0 2 0 0 0,-1 0-1 0 0,-2 3 1 0 0,0 1 0 0 0,-76-23 0 0 0,66 28 1 0 0,0 1 1 0 0,-1 3-1 0 0,0 2 0 0 0,-51-1 0 0 0,26 7-6 0 0,0 4 0 0 0,-76 12-1 0 0,104-9 10 0 0,-375 68-18 0 0,369-61 11 0 0,-255 66-33 0 0,5 26-6 0 0,-27 65-43 0 0,301-152 77 0 0,2 1 0 0 0,0 1 0 0 0,1 1 0 0 0,1 2 0 0 0,1 0 0 0 0,1 2 0 0 0,1 0 0 0 0,-26 40 1 0 0,43-57-2 0 0,1-2 9 0 0,-1 1 0 0 0,2 0-1 0 0,-1 0 1 0 0,1 0 0 0 0,0 0 0 0 0,0 1 0 0 0,1-1 0 0 0,-2 11 0 0 0,3-10 5 0 0,-1 1-10 0 0,0 1 0 0 0,1 0 1 0 0,0 0-1 0 0,1 0 0 0 0,0 0 0 0 0,0 0 0 0 0,3 14 1 0 0,1-5 10 0 0,1-1 1 0 0,0 1 0 0 0,1-1 0 0 0,1 0 0 0 0,1-1-1 0 0,1 1 1 0 0,0-2 0 0 0,1 1 0 0 0,20 23 0 0 0,11 1 39 0 0,1-1 0 0 0,3-3 0 0 0,1-1 0 0 0,1-3 0 0 0,71 38 0 0 0,7-13 180 0 0,-122-56-193 0 0,13 6 27 0 0,-14-6-41 0 0,2 0 243 0 0,-10-13-1819 0 0,3 6 1526 0 0,-2-5-94 0 0,-1-1 1 0 0,0 1-1 0 0,0 1 0 0 0,-1-1 1 0 0,0 1-1 0 0,-1 1 0 0 0,-12-12 0 0 0,-210-144-1797 0 0,50 37 1254 0 0,164 116 858 0 0,0-2 0 0 0,-25-26 1 0 0,38 37 44 0 0,-5-7-91 0 0,8 9-129 0 0,0-1-1 0 0,0 1 1 0 0,-1 0 0 0 0,1 0-1 0 0,0 0 1 0 0,0-1 0 0 0,0 1 0 0 0,0 0-1 0 0,0 0 1 0 0,0-1 0 0 0,0 1-1 0 0,0 0 1 0 0,0 0 0 0 0,0 0 0 0 0,0-1-1 0 0,0 1 1 0 0,0 0 0 0 0,0 0-1 0 0,0-1 1 0 0,0 1 0 0 0,0 0 0 0 0,0 0-1 0 0,1 0 1 0 0,-1-1 0 0 0,0 1-1 0 0,0 0 1 0 0,0 0 0 0 0,0 0 0 0 0,0 0-1 0 0,0-1 1 0 0,1 1 0 0 0,-1 0-1 0 0,0 0 1 0 0,0 0 0 0 0,0 0 0 0 0,0-1-1 0 0,1 1 1 0 0,-1 0 0 0 0,0 0-1 0 0,0 0 1 0 0,0 0 0 0 0,1 0 0 0 0,-1 0-1 0 0,0 0 1 0 0,0 0 0 0 0,1 0-1 0 0,-1 0 1 0 0,0 0 0 0 0,0 0 0 0 0,0 0-1 0 0,1 0 1 0 0,-1 0 0 0 0,0 0 0 0 0,0 0-1 0 0,1 0 1 0 0,-1 0 0 0 0,0 0-1 0 0,0 0 1 0 0,0 0 0 0 0,1 0 0 0 0,-1 0-1 0 0,0 1 1 0 0,0-1 0 0 0,0 0-1 0 0,1 0 1 0 0,-1 0 0 0 0,0 0 0 0 0,0 0-1 0 0,0 1 1 0 0,14 1 2 0 0,-1 1-1 0 0,0-1 0 0 0,-1 2 0 0 0,0 0 1 0 0,1 0-1 0 0,15 9 0 0 0,52 25 11 0 0,196 104 45 0 0,-226-112-61 0 0,-1 2 0 0 0,-2 1 0 0 0,58 54 1 0 0,-99-82-8 0 0,0 1 1 0 0,0-1 0 0 0,0 1 0 0 0,-1 0 0 0 0,0 1-1 0 0,0-1 1 0 0,0 1 0 0 0,-1 0 0 0 0,0 0-1 0 0,-1 0 1 0 0,5 13 0 0 0,-7-16 18 0 0,-7 3 11 0 0,-1 1-7 0 0,-2 0 0 0 0,1 0 0 0 0,-1-1 0 0 0,0 0 0 0 0,-1-1 0 0 0,1 0 0 0 0,-1 0 0 0 0,-1-1 0 0 0,-15 5 0 0 0,-57 16-755 0 0,-107 17 0 0 0,89-22-5914 0 0,73-11 2711 0 0,22-6 3007 0 0,0-2-2257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2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6681 0 0,'0'0'-408'0'0,"19"-12"-268"0"0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46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2350 381 4928 0 0,'0'0'64'0'0,"-3"-2"21"0"0,-11-9 43 0 0,11 8 33 0 0,-1 0 32 0 0,-10-7 17 0 0,10 7 4 0 0,1 1 5 0 0,-55-36 846 0 0,55 36-930 0 0,-3-1-2 0 0,-12-6-19 0 0,0 1-1 0 0,-1 1 0 0 0,0 0 0 0 0,0 2 0 0 0,-1 0 0 0 0,-22-2 0 0 0,-45-1 31 0 0,-97 4 0 0 0,122 6-90 0 0,0 2 0 0 0,-118 25-1 0 0,-114 58 22 0 0,228-60-76 0 0,1 3 0 0 0,2 3 0 0 0,1 2 0 0 0,-73 58-1 0 0,60-35 22 0 0,-72 75 0 0 0,136-123-18 0 0,-82 80 28 0 0,3 4 0 0 0,-80 111 0 0 0,160-192-28 0 0,-19 25 18 0 0,1 1 1 0 0,3 2 0 0 0,-22 44 0 0 0,24-33 13 0 0,-30 105 0 0 0,47-132-18 0 0,0 1 0 0 0,2 0 1 0 0,1 1-1 0 0,1-1 1 0 0,1 0-1 0 0,4 38 0 0 0,1-41 27 0 0,1-1 1 0 0,1 0-1 0 0,1-1 0 0 0,1 1 1 0 0,1-2-1 0 0,0 1 0 0 0,2-1 1 0 0,0 0-1 0 0,1-1 0 0 0,1-1 1 0 0,31 34-1 0 0,-1-7 113 0 0,2-3 1 0 0,2-1 0 0 0,60 38-1 0 0,-33-30 64 0 0,2-4 0 0 0,2-3 0 0 0,1-3 0 0 0,135 44-1 0 0,349 67 933 0 0,-354-105-377 0 0,310 27-1 0 0,-449-69-575 0 0,0-3 0 0 0,-1-3 0 0 0,1-3 0 0 0,-1-2 1 0 0,0-4-1 0 0,0-3 0 0 0,-2-3 0 0 0,111-45 0 0 0,-91 26 8 0 0,-1-3-1 0 0,-3-4 0 0 0,-1-4 1 0 0,88-68-1 0 0,-20 0 43 0 0,-95 72 25 0 0,90-93 0 0 0,-107 99-103 0 0,-16 16-101 0 0,-1-1 1 0 0,-1-1-1 0 0,-1 0 0 0 0,-1-1 1 0 0,-1-1-1 0 0,-2-1 1 0 0,0 0-1 0 0,-2-1 0 0 0,-1-1 1 0 0,-1 0-1 0 0,-2 0 1 0 0,-1-1-1 0 0,-1 0 1 0 0,-1-1-1 0 0,-2 1 0 0 0,-1-1 1 0 0,-2 0-1 0 0,-2-31 1 0 0,-8-26-9 0 0,-3 1 1 0 0,-5 1 0 0 0,-44-139-1 0 0,39 163-55 0 0,-3 0 0 0 0,-2 2 0 0 0,-3 1 0 0 0,-2 2-1 0 0,-62-83 1 0 0,49 86-23 0 0,-1 3-1 0 0,-3 1 1 0 0,-3 3-1 0 0,-1 2 1 0 0,-2 2-1 0 0,-2 3 1 0 0,-1 2-1 0 0,-3 3 1 0 0,0 2-1 0 0,-2 3 1 0 0,-1 3-1 0 0,-2 3 1 0 0,0 3-1 0 0,-1 3 1 0 0,-1 2-1 0 0,-1 4 1 0 0,0 2-1 0 0,-116 0 1 0 0,63 13-288 0 0,1 5 1 0 0,-1 5-1 0 0,2 6 1 0 0,0 5-1 0 0,2 5 1 0 0,-204 79 0 0 0,236-71-1640 0 0,-91 53 0 0 0,144-71 524 0 0,1 2 1 0 0,2 1-1 0 0,0 2 1 0 0,1 1 0 0 0,-39 42-1 0 0,32-23-1502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2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2952 0 0,'0'0'-124'0'0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30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2080 0 0,'0'0'16'0'0</inkml:trace>
  <inkml:trace contextRef="#ctx0" brushRef="#br0" timeOffset="1">17 72 2056 0 0,'0'0'1592'0'0,"15"-72"-3384"0"0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3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2896 0 0,'0'0'1048'0'0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3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3812 0 0,'0'0'2033'0'0,"-2"11"-1901"0"0,-12 55 123 0 0,9-33 25 0 0,2-1 1 0 0,1 1-1 0 0,4 57 1 0 0,0-71-9 0 0,0 0-1 0 0,2 0 1 0 0,0 0 0 0 0,1-1 0 0 0,1 1-1 0 0,1-1 1 0 0,0-1 0 0 0,12 21 0 0 0,-14-32 8 0 0,0-1 1 0 0,0 1-1 0 0,0-1 0 0 0,1 0 1 0 0,0 0-1 0 0,0-1 1 0 0,0 1-1 0 0,7 2 1 0 0,-12-6-224 0 0,0 0 0 0 0,0-1 1 0 0,0 1-1 0 0,0-1 1 0 0,0 1-1 0 0,0-1 0 0 0,0 0 1 0 0,0 1-1 0 0,0-1 0 0 0,0 0 1 0 0,0 0-1 0 0,0 0 0 0 0,1 1 1 0 0,-1-1-1 0 0,0 0 0 0 0,0-1 1 0 0,0 1-1 0 0,2 0 0 0 0,0-1 141 0 0,1 2 428 0 0,2-5-27 0 0,-3 2-533 0 0,0 1 51 0 0,0-1 0 0 0,1 1 0 0 0,-1-1 0 0 0,0 0 1 0 0,0-1-1 0 0,-1 1 0 0 0,1 0 0 0 0,0-1 0 0 0,-1 1 0 0 0,0-1 1 0 0,1 0-1 0 0,-1 0 0 0 0,0 0 0 0 0,0 0 0 0 0,-1 0 0 0 0,3-5 1 0 0,15-75 1334 0 0,-17 76-1366 0 0,-1 0 1 0 0,0 0-1 0 0,-1 1 1 0 0,0-1 0 0 0,0 0-1 0 0,0 0 1 0 0,-1 0-1 0 0,-2-12 1 0 0,0 5 55 0 0,-3-12-295 0 0,-15-42 0 0 0,-1 17-3398 0 0,10 39 924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3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8365 0 0,'16'-15'-100'0'0,"-13"12"22"0"0,-1 28-297 0 0,-1 12 435 0 0,-2-35-61 0 0,1 2 32 0 0,-1 0 0 0 0,1 1-1 0 0,-1-1 1 0 0,1 0 0 0 0,1 0 0 0 0,-1 0-1 0 0,0 0 1 0 0,1 1 0 0 0,0-1 0 0 0,0 0-1 0 0,0 0 1 0 0,1 0 0 0 0,-1 0-1 0 0,1-1 1 0 0,0 1 0 0 0,0 0 0 0 0,0-1-1 0 0,0 1 1 0 0,1-1 0 0 0,0 1 0 0 0,-1-1-1 0 0,1 0 1 0 0,0 0 0 0 0,4 2-1 0 0,4 3 24 0 0,-5-4 107 0 0,0 0-1 0 0,1 0 0 0 0,-1 0 0 0 0,1-1 1 0 0,0 0-1 0 0,0 0 0 0 0,0 0 0 0 0,8 1 1 0 0,29-2 875 0 0,-41-2-934 0 0,0-1 0 0 0,1 1 1 0 0,-1-1-1 0 0,0 0 0 0 0,1 1 1 0 0,-1-1-1 0 0,0-1 0 0 0,0 1 1 0 0,0 0-1 0 0,0-1 0 0 0,0 0 1 0 0,0 0-1 0 0,0 0 0 0 0,4-4 0 0 0,-1-2 74 0 0,1 1-1 0 0,-2-1 0 0 0,1-1 1 0 0,-1 1-1 0 0,-1-1 0 0 0,0 0 0 0 0,0 0 1 0 0,0 0-1 0 0,-1-1 0 0 0,-1 1 0 0 0,0-1 1 0 0,0 0-1 0 0,1-16 0 0 0,-3 24-156 0 0,0 0 1 0 0,0 0-1 0 0,0 0 0 0 0,0-1 1 0 0,0 1-1 0 0,0 0 0 0 0,0 0 0 0 0,-1 0 1 0 0,1 0-1 0 0,-1 0 0 0 0,0 0 1 0 0,0 0-1 0 0,1 0 0 0 0,-3-3 1 0 0,-5-11 141 0 0,3 9-257 0 0,1 0 1 0 0,-1 0-1 0 0,0 0 1 0 0,-1 1-1 0 0,1-1 1 0 0,-1 1-1 0 0,0 1 1 0 0,-1-1-1 0 0,0 1 0 0 0,1 0 1 0 0,-2 1-1 0 0,1-1 1 0 0,0 1-1 0 0,-1 1 1 0 0,0 0-1 0 0,0 0 1 0 0,0 0-1 0 0,0 1 1 0 0,0 0-1 0 0,-9-1 1 0 0,-31-5-4544 0 0,43 7 2591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3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6417 0 0,'0'0'226'0'0,"6"1"-173"0"0,-1 2-37 0 0,18 2 101 0 0,-22-1-75 0 0,0 6-10 0 0,0 0 22 0 0,1-1 1 0 0,-1 0-1 0 0,2 0 0 0 0,-1 0 0 0 0,1 0 0 0 0,5 11 1 0 0,-3-12 49 0 0,1-1 0 0 0,0 1 0 0 0,1-1 1 0 0,0 0-1 0 0,0 0 0 0 0,0-1 1 0 0,1 0-1 0 0,0 0 0 0 0,0-1 0 0 0,0 0 1 0 0,1-1-1 0 0,-1 1 0 0 0,1-2 1 0 0,11 4-1 0 0,31 2 1288 0 0,-45-8-829 0 0,0-3 22 0 0,-3 1-550 0 0,0 1 102 0 0,0 0 0 0 0,1-1 0 0 0,-1 0 0 0 0,0 1 0 0 0,0-1 0 0 0,0-1 0 0 0,0 1 0 0 0,0 0 0 0 0,0-1-1 0 0,0 1 1 0 0,0-1 0 0 0,-1 0 0 0 0,1 0 0 0 0,-1 0 0 0 0,1-1 0 0 0,2-2 0 0 0,16-34 1181 0 0,-21 38-1289 0 0,1 0 0 0 0,-1 0 0 0 0,0 0 0 0 0,1 0-1 0 0,-1-1 1 0 0,0 1 0 0 0,0 0 0 0 0,0 0 0 0 0,0 0 0 0 0,0-1 0 0 0,0 1-1 0 0,0 0 1 0 0,0 0 0 0 0,0 0 0 0 0,0 0 0 0 0,-1-1 0 0 0,1 1 0 0 0,-1 0 0 0 0,1 0-1 0 0,-1-2 1 0 0,0 1 56 0 0,-1-5-48 0 0,0 1 0 0 0,-1-1 0 0 0,1 0 0 0 0,-1 1 0 0 0,-1-1-1 0 0,1 1 1 0 0,-1 0 0 0 0,0 0 0 0 0,0 1 0 0 0,-1-1 0 0 0,0 1-1 0 0,0 0 1 0 0,0 0 0 0 0,0 0 0 0 0,-11-5 0 0 0,8 3-415 0 0,-1 2 1 0 0,-1-1-1 0 0,1 1 1 0 0,-1 1-1 0 0,0-1 1 0 0,-20-4 0 0 0,22 7-849 0 0,-1 1 0 0 0,1 0 0 0 0,-1 0 0 0 0,-17 1 0 0 0,16 2-1386 0 0,-11 5-497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32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2557 387 6949 0 0,'-43'-35'11'0'0,"-1"2"0"0"0,-1 1 0 0 0,-2 2 0 0 0,-1 3 1 0 0,-1 2-1 0 0,-1 1 0 0 0,-1 3 0 0 0,-1 3 0 0 0,-87-21 0 0 0,69 25 16 0 0,-1 3-1 0 0,0 3 0 0 0,0 3 0 0 0,0 4 0 0 0,0 2 0 0 0,-140 21 0 0 0,145-8-21 0 0,1 3 0 0 0,0 3 0 0 0,2 2 0 0 0,1 3 0 0 0,0 3 0 0 0,2 2 0 0 0,2 4 0 0 0,1 1 0 0 0,-62 51 0 0 0,48-28 19 0 0,2 4-1 0 0,3 2 0 0 0,4 4 1 0 0,2 2-1 0 0,3 2 0 0 0,-55 93 1 0 0,84-119 71 0 0,2 2 1 0 0,2 0-1 0 0,2 2 1 0 0,-30 104-1 0 0,44-120 5 0 0,1 0 0 0 0,2 1 0 0 0,1-1 0 0 0,2 1 0 0 0,2 0 0 0 0,1 0 0 0 0,1-1 0 0 0,2 1 0 0 0,9 33-1 0 0,-4-34 18 0 0,1 0-1 0 0,2-1 1 0 0,1 0-1 0 0,2-1 1 0 0,1-1-1 0 0,1-1 1 0 0,2 0-1 0 0,1-1 1 0 0,2-1-1 0 0,0-1 0 0 0,2-1 1 0 0,0-1-1 0 0,2-1 1 0 0,48 35-1 0 0,-25-27 53 0 0,2-2-1 0 0,1-2 0 0 0,0-3 1 0 0,2-2-1 0 0,1-2 0 0 0,1-3 1 0 0,70 15-1 0 0,3-9 158 0 0,2-6 1 0 0,147 2-1 0 0,-184-17-196 0 0,0-4 0 0 0,0-5-1 0 0,-1-3 1 0 0,0-5 0 0 0,-1-4 0 0 0,0-3 0 0 0,-2-5 0 0 0,-1-3 0 0 0,160-78 0 0 0,-179 71 27 0 0,-2-2 1 0 0,-2-3-1 0 0,-1-4 1 0 0,60-54-1 0 0,-88 65 49 0 0,-2-3 0 0 0,-1 0 0 0 0,-2-3-1 0 0,-2 0 1 0 0,-2-2 0 0 0,-1-1 0 0 0,30-69 0 0 0,-42 76-76 0 0,-2 1 0 0 0,-1-2 0 0 0,-2 0 1 0 0,-2 0-1 0 0,-1-1 0 0 0,-2 0 0 0 0,-1 0 0 0 0,-2 0 1 0 0,-2 0-1 0 0,-8-61 0 0 0,2 56-39 0 0,-3 0 0 0 0,-2 1 0 0 0,-1 1 0 0 0,-2-1 0 0 0,-2 2 0 0 0,-2 0 0 0 0,-28-46 0 0 0,17 41-14 0 0,-2 1 1 0 0,-1 1 0 0 0,-3 2-1 0 0,-1 2 1 0 0,-58-50 0 0 0,36 42-30 0 0,-3 2 1 0 0,-1 4 0 0 0,-2 2 0 0 0,-2 3 0 0 0,-1 3 0 0 0,-2 3 0 0 0,-1 3 0 0 0,-128-32-1 0 0,118 42-276 0 0,-2 3 0 0 0,0 3 0 0 0,0 5 0 0 0,-89 3 0 0 0,113 6-506 0 0,1 2 0 0 0,0 2 0 0 0,1 3 0 0 0,0 2 0 0 0,1 3 0 0 0,-92 37 0 0 0,122-40-42 0 0,1 0 1 0 0,0 1-1 0 0,0 1 0 0 0,1 1 1 0 0,1 2-1 0 0,1 0 1 0 0,0 1-1 0 0,2 1 0 0 0,-27 33 1 0 0,-8 33-3139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3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57 392 9433 0 0,'-5'0'461'0'0,"-15"-1"58"0"0,15 1 898 0 0,1-1-552 0 0,-14-4 38 0 0,14 4 1570 0 0,16-2-1811 0 0,228-60 875 0 0,253-31 0 0 0,264 6-464 0 0,-546 67-823 0 0,258-18 477 0 0,-310 22-468 0 0,-116 11-633 0 0,-12-2-660 0 0,-31 8 982 0 0,1 0 0 0 0,-1 0-1 0 0,1 0 1 0 0,-1 0 0 0 0,1 0 0 0 0,-1-1 0 0 0,0 1 0 0 0,1 0-1 0 0,-1 0 1 0 0,1-1 0 0 0,-1 1 0 0 0,1 0 0 0 0,-1-1 0 0 0,0 1-1 0 0,1 0 1 0 0,-1-1 0 0 0,0 1 0 0 0,1-1 0 0 0,-1 1-1 0 0,0 0 1 0 0,1-1 0 0 0,-1 1 0 0 0,0-1 0 0 0,0 1 0 0 0,0-1-1 0 0,0 1 1 0 0,1-1 0 0 0,-1 1 0 0 0,0-1 0 0 0,0 0 0 0 0,-6-5-4120 0 0,-5 1 2968 0 0,-1 1-1 0 0,1-1 1 0 0,-1 2-1 0 0,-1 0 0 0 0,1 0 1 0 0,-20-1-1 0 0,-18 3-3426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6:3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78 263 9169 0 0,'-9'5'83'0'0,"0"1"1"0"0,1-1 0 0 0,0 2-1 0 0,1-1 1 0 0,-1 1 0 0 0,1 0-1 0 0,1 1 1 0 0,-8 9 0 0 0,12-13 1082 0 0,16-1-518 0 0,18 2-276 0 0,0-1-1 0 0,0-2 0 0 0,58-2 1 0 0,114-17 489 0 0,-180 14-795 0 0,710-75 1701 0 0,-492 50-1305 0 0,412-57 968 0 0,-76-24 1 0 0,-462 91-2364 0 0,-40 11-2665 0 0,-60 5 2371 0 0,-4 1-121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06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508 174 6349 0 0,'0'-8'251'0'0,"-2"0"0"0"0,1 0-1 0 0,-1 0 1 0 0,0 1 0 0 0,0-1 0 0 0,-1 1 0 0 0,0-1 0 0 0,0 1 0 0 0,-1 0 0 0 0,0 0 0 0 0,-8-10 0 0 0,11 16-177 0 0,0-1 1 0 0,-1 0-1 0 0,1 1 0 0 0,-1-1 1 0 0,1 1-1 0 0,-1-1 0 0 0,0 1 1 0 0,0 0-1 0 0,1 0 0 0 0,-1 0 0 0 0,0 0 1 0 0,0 0-1 0 0,0 0 0 0 0,0 1 1 0 0,0-1-1 0 0,-1 0 0 0 0,1 1 0 0 0,-3-1 1 0 0,2 1-99 0 0,-9 4 223 0 0,-28 26-62 0 0,0 1-1 0 0,2 2 1 0 0,2 2 0 0 0,1 2-1 0 0,2 0 1 0 0,2 3 0 0 0,1 0-1 0 0,-41 76 1 0 0,60-97-82 0 0,2 1-1 0 0,0 1 1 0 0,2 0 0 0 0,0 0-1 0 0,1 0 1 0 0,1 1-1 0 0,1-1 1 0 0,-2 35 0 0 0,6-41-22 0 0,1 1 1 0 0,0-1 0 0 0,1 0 0 0 0,0 0-1 0 0,1 0 1 0 0,1 0 0 0 0,0-1 0 0 0,1 1-1 0 0,1-1 1 0 0,0 0 0 0 0,1 0 0 0 0,0-1-1 0 0,11 14 1 0 0,-7-13-7 0 0,0 0 0 0 0,1-1 0 0 0,0 0 0 0 0,0-1 0 0 0,2 0 0 0 0,-1-1 0 0 0,2-1 0 0 0,-1 0 0 0 0,1-1 0 0 0,1-1 0 0 0,29 12 0 0 0,-24-13 20 0 0,1-1 0 0 0,0 0 1 0 0,1-2-1 0 0,-1-1 1 0 0,1-1-1 0 0,-1 0 0 0 0,1-2 1 0 0,33-4-1 0 0,-23 0 48 0 0,0-2 1 0 0,0-2-1 0 0,0-1 1 0 0,-1-1-1 0 0,-1-2 1 0 0,0-1-1 0 0,0-1 1 0 0,-1-2-1 0 0,-1-1 1 0 0,-1-1-1 0 0,0-1 1 0 0,35-33-1 0 0,-38 28 17 0 0,-1-2 1 0 0,-1 0-1 0 0,-1-2 0 0 0,-2 0 0 0 0,0-1 1 0 0,-2-1-1 0 0,-1-1 0 0 0,16-41 0 0 0,-27 56-43 0 0,0-1 0 0 0,-1 0 0 0 0,-1 1 0 0 0,-1-1 1 0 0,0-1-1 0 0,-1 1 0 0 0,-1 0 0 0 0,-1 0 0 0 0,0-1 0 0 0,-1 1 0 0 0,-1 0 0 0 0,-1 0 0 0 0,0 0 0 0 0,-1 0 0 0 0,-1 0 0 0 0,-1 1 0 0 0,0-1 0 0 0,-13-23 0 0 0,8 22-7 0 0,-1 0 0 0 0,0 0 1 0 0,-1 1-1 0 0,-1 1 1 0 0,0 1-1 0 0,-2 0 1 0 0,1 0-1 0 0,-2 2 0 0 0,-33-23 1 0 0,37 29-121 0 0,-1 0 0 0 0,1 1 1 0 0,-1 0-1 0 0,0 1 0 0 0,0 1 0 0 0,-1 0 0 0 0,1 1 1 0 0,-1 0-1 0 0,0 1 0 0 0,0 1 0 0 0,0 0 1 0 0,0 2-1 0 0,0-1 0 0 0,1 2 0 0 0,-17 2 1 0 0,14 0-561 0 0,0 0 0 0 0,-1 2 0 0 0,2 0 0 0 0,-1 0 0 0 0,1 2 0 0 0,0 0 0 0 0,0 0 1 0 0,1 2-1 0 0,0 0 0 0 0,1 1 0 0 0,0 0 0 0 0,1 1 0 0 0,0 0 0 0 0,1 2 0 0 0,0-1 0 0 0,1 1 1 0 0,0 1-1 0 0,-10 19 0 0 0,-1 12-2940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48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7069 0 0,'0'0'1768'0'0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06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27 8565 0 0,'-3'-5'126'0'0,"2"4"-76"0"0,0 0-19 0 0,0 0-1 0 0,-1 0 1 0 0,1-1-1 0 0,0 1 1 0 0,0 0-1 0 0,0-1 1 0 0,1 1-1 0 0,-1 0 1 0 0,0-1 0 0 0,0 1-1 0 0,1-1 1 0 0,-2-2-1 0 0,-10 12 48 0 0,3-2-53 0 0,1-1-3 0 0,1 0 1 0 0,-1 0 0 0 0,1 0 0 0 0,1 1 0 0 0,-1 0 0 0 0,1 1-1 0 0,0-1 1 0 0,0 1 0 0 0,-6 10 0 0 0,-1 7 98 0 0,0 0-1 0 0,1 0 1 0 0,1 1 0 0 0,2 0 0 0 0,-12 50-1 0 0,18-60-60 0 0,1 0-1 0 0,0 1 0 0 0,1 0 1 0 0,1-1-1 0 0,0 1 0 0 0,1 0 0 0 0,1-1 1 0 0,0 1-1 0 0,2-1 0 0 0,-1 1 1 0 0,11 23-1 0 0,-5-19 8 0 0,2-1 0 0 0,0 0 0 0 0,1 0 1 0 0,1-1-1 0 0,1 0 0 0 0,1-2 0 0 0,0 1 0 0 0,1-2 0 0 0,1 0 1 0 0,0-1-1 0 0,1-1 0 0 0,0 0 0 0 0,27 13 0 0 0,-11-9 166 0 0,1-1 0 0 0,0-1 0 0 0,1-2 0 0 0,0-2-1 0 0,1-1 1 0 0,0-2 0 0 0,39 3 0 0 0,-63-10-115 0 0,0 0 0 0 0,0-1-1 0 0,0-1 1 0 0,1-1 0 0 0,-2 0 0 0 0,1 0 0 0 0,0-1 0 0 0,0-1 0 0 0,-1 0 0 0 0,0 0-1 0 0,0-2 1 0 0,0 1 0 0 0,0-2 0 0 0,-1 1 0 0 0,0-2 0 0 0,0 1 0 0 0,-1-1-1 0 0,0-1 1 0 0,-1 0 0 0 0,0 0 0 0 0,0-1 0 0 0,-1 0 0 0 0,0-1 0 0 0,-1 0-1 0 0,0 0 1 0 0,0 0 0 0 0,-1-1 0 0 0,-1 0 0 0 0,0 0 0 0 0,-1-1 0 0 0,0 1-1 0 0,-1-1 1 0 0,0 0 0 0 0,1-16 0 0 0,-2 7-12 0 0,-1 1-1 0 0,-1-1 1 0 0,-1 1 0 0 0,0-1 0 0 0,-2 1-1 0 0,-1 0 1 0 0,0 0 0 0 0,-2 0 0 0 0,0 0-1 0 0,-1 1 1 0 0,-19-37 0 0 0,19 43-137 0 0,-1 1 0 0 0,-1 0 0 0 0,-1 0 0 0 0,1 1 0 0 0,-2 0 0 0 0,0 1 0 0 0,0 0 0 0 0,-1 1 0 0 0,0 0 0 0 0,-1 1 0 0 0,0 0 0 0 0,0 1 1 0 0,-1 1-1 0 0,0 0 0 0 0,-1 0 0 0 0,-29-7 0 0 0,26 9-371 0 0,0 2 0 0 0,-1 0 0 0 0,1 2 0 0 0,-1 0 0 0 0,1 1 0 0 0,-1 0 0 0 0,1 2 0 0 0,-1 0 0 0 0,1 1 0 0 0,0 1 0 0 0,0 1 0 0 0,-21 7 0 0 0,15-2-522 0 0,1 1 0 0 0,-1 1 0 0 0,2 1 0 0 0,0 1 0 0 0,0 1 1 0 0,2 1-1 0 0,0 1 0 0 0,-20 21 0 0 0,-7 14-2255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0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 6801 0 0,'-28'28'-48'0'0,"1"1"1"0"0,1 1-1 0 0,2 2 0 0 0,1 0 1 0 0,2 1-1 0 0,1 2 1 0 0,2 0-1 0 0,1 1 1 0 0,2 0-1 0 0,1 2 0 0 0,-16 70 1 0 0,27-86 174 0 0,1-1-1 0 0,1 1 1 0 0,1-1 0 0 0,1 1-1 0 0,1-1 1 0 0,1 1 0 0 0,0-1-1 0 0,2 0 1 0 0,0 0 0 0 0,2 0-1 0 0,0-1 1 0 0,1 0 0 0 0,1 0-1 0 0,23 35 1 0 0,-17-32 94 0 0,1 0 0 0 0,1-1 0 0 0,1-1 0 0 0,1-1 0 0 0,1 0 0 0 0,1-2 0 0 0,0 0 0 0 0,1-1 0 0 0,1-2 0 0 0,1 0 0 0 0,28 13 0 0 0,-31-18 158 0 0,1-1-1 0 0,0-1 0 0 0,0-1 0 0 0,1-1 1 0 0,0-1-1 0 0,45 4 0 0 0,-52-9-90 0 0,0 0-1 0 0,-1-1 1 0 0,1-1-1 0 0,-1-1 0 0 0,0 0 1 0 0,1-1-1 0 0,-2 0 0 0 0,1-1 1 0 0,0-1-1 0 0,-1 0 1 0 0,21-14-1 0 0,-20 11-61 0 0,-1-1 0 0 0,0-1 0 0 0,-1 0-1 0 0,0-1 1 0 0,0 0 0 0 0,-2-1 0 0 0,0 0 0 0 0,0-1 0 0 0,-1 0 0 0 0,-1-1-1 0 0,0 0 1 0 0,-1-1 0 0 0,-1 0 0 0 0,0 0 0 0 0,4-17 0 0 0,-5 13-13 0 0,-2 0 0 0 0,0-1 0 0 0,-1 1 0 0 0,-1-1-1 0 0,-1 0 1 0 0,-1 1 0 0 0,-1-1 0 0 0,-1 0 0 0 0,0 1 0 0 0,-2-1 0 0 0,0 1 0 0 0,-11-30 0 0 0,9 33-291 0 0,-1 0 1 0 0,-1 0-1 0 0,0 1 1 0 0,-1 1 0 0 0,-1-1-1 0 0,-1 1 1 0 0,0 1-1 0 0,-1 0 1 0 0,-18-18-1 0 0,16 21-1081 0 0,1 0-1 0 0,-2 1 0 0 0,1 0 0 0 0,-2 1 1 0 0,-30-13-1 0 0,46 22 1076 0 0,-11-4-1651 0 0,1 0-1 0 0,0-1 1 0 0,0 0-1 0 0,-13-10 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0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62 8685 0 0,'0'0'-838'0'0,"-4"-1"96"0"0,-56-30-552 0 0,57 29 1790 0 0,-15-11 163 0 0,14 10 321 0 0,4 3-970 0 0,0 1-1 0 0,-1-1 1 0 0,1 0-1 0 0,0 0 1 0 0,0 0-1 0 0,-1 0 1 0 0,1 0-1 0 0,0 0 1 0 0,0 0-1 0 0,-1 0 1 0 0,1 0-1 0 0,0 0 1 0 0,0 0-1 0 0,-1 0 1 0 0,1 0-1 0 0,0 0 1 0 0,-1 0-1 0 0,1 0 1 0 0,0-1-1 0 0,0 1 1 0 0,0 0-1 0 0,-1 0 1 0 0,1 0-1 0 0,0 0 1 0 0,0 0-1 0 0,-1-1 1 0 0,1 1-1 0 0,0 0 1 0 0,0 0-1 0 0,0 0 1 0 0,0-1-1 0 0,-1 1 1 0 0,1 0-1 0 0,0 0 1 0 0,0 0-1 0 0,0-1 1 0 0,0 1-1 0 0,0 0 1 0 0,-1-1 19 0 0,1 0-1 0 0,0 1 1 0 0,-1-1 0 0 0,1 1-1 0 0,0-1 1 0 0,-1 1 0 0 0,1 0 0 0 0,-1-1-1 0 0,1 1 1 0 0,-1-1 0 0 0,1 1-1 0 0,-1 0 1 0 0,1-1 0 0 0,-1 1-1 0 0,1 0 1 0 0,-1 0 0 0 0,0-1 0 0 0,1 1-1 0 0,-1 0 1 0 0,1 0 0 0 0,-1 0-1 0 0,0 0 1 0 0,1 0 0 0 0,-1 0-1 0 0,0 0 1 0 0,1 0 0 0 0,-1 0 0 0 0,1 0-1 0 0,-1 0 1 0 0,0 0 0 0 0,1 0-1 0 0,-1 0 1 0 0,1 1 0 0 0,-1-1-1 0 0,0 0 1 0 0,0 1 0 0 0,-22 9 29 0 0,0 1 0 0 0,0 2 0 0 0,2 0 1 0 0,-1 1-1 0 0,-24 22 0 0 0,16-10-7 0 0,0 1 0 0 0,-47 59-1 0 0,67-74-32 0 0,1 1 0 0 0,0 1 0 0 0,1-1 0 0 0,0 1 0 0 0,1 1 0 0 0,1-1-1 0 0,-9 27 1 0 0,14-33-7 0 0,-1 0 1 0 0,1 0-1 0 0,0 0 0 0 0,1-1 0 0 0,0 1 0 0 0,0 0 0 0 0,1 0 0 0 0,0 0 0 0 0,0 0 0 0 0,1 0 0 0 0,0-1 0 0 0,0 1 0 0 0,0-1 1 0 0,1 1-1 0 0,1-1 0 0 0,-1 0 0 0 0,9 12 0 0 0,3 1 23 0 0,1 0 0 0 0,0-2 1 0 0,2 0-1 0 0,0-1 0 0 0,1-1 0 0 0,0 0 0 0 0,1-2 0 0 0,1 0 1 0 0,31 15-1 0 0,-21-14 74 0 0,1-2 0 0 0,0-1 1 0 0,1-1-1 0 0,0-2 0 0 0,1-1 0 0 0,44 5 0 0 0,-61-12 64 0 0,-1 0-1 0 0,1-1 1 0 0,0 0-1 0 0,0-2 0 0 0,0 0 1 0 0,-1-1-1 0 0,1 0 0 0 0,-1-1 1 0 0,0-1-1 0 0,0-1 1 0 0,0 0-1 0 0,-1-1 0 0 0,0-1 1 0 0,0 0-1 0 0,-1-1 1 0 0,26-21-1 0 0,-27 18-3 0 0,0-1 0 0 0,0-1 0 0 0,-2 0 0 0 0,0 0 0 0 0,0-1 0 0 0,-1 0-1 0 0,-1-1 1 0 0,-1 0 0 0 0,0-1 0 0 0,-1 0 0 0 0,-1 0 0 0 0,-1 0 0 0 0,0-1 0 0 0,-1 1 0 0 0,2-30 0 0 0,-4 34-86 0 0,-1 0 0 0 0,-1 0 0 0 0,0-1 0 0 0,-1 1 0 0 0,-1 0 0 0 0,0 0 0 0 0,-1 0 0 0 0,0 0 0 0 0,-9-23 0 0 0,9 30-156 0 0,0 0-1 0 0,0 1 0 0 0,-1-1 0 0 0,1 1 0 0 0,-1 0 0 0 0,-1 0 1 0 0,1 0-1 0 0,-1 1 0 0 0,1 0 0 0 0,-1 0 0 0 0,0 0 0 0 0,-1 0 1 0 0,1 1-1 0 0,-1-1 0 0 0,1 2 0 0 0,-1-1 0 0 0,0 0 0 0 0,0 1 1 0 0,0 0-1 0 0,0 1 0 0 0,-1-1 0 0 0,-10 0 0 0 0,-1 1-560 0 0,0 1 1 0 0,0 1-1 0 0,0 0 0 0 0,0 1 1 0 0,0 1-1 0 0,1 1 0 0 0,-1 1 1 0 0,1 0-1 0 0,0 1 0 0 0,1 1 1 0 0,-1 0-1 0 0,1 2 0 0 0,1 0 1 0 0,-1 0-1 0 0,1 1 0 0 0,1 1 0 0 0,-17 16 1 0 0,-8 16-2108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0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531 106 8253 0 0,'0'0'15'0'0,"-3"-7"13"0"0,-10-23 1 0 0,12 27-25 0 0,-1 1 0 0 0,1-1 0 0 0,-1 0 0 0 0,0 1 0 0 0,0-1 0 0 0,0 1 0 0 0,0-1 0 0 0,0 1 0 0 0,-1 0-1 0 0,1 0 1 0 0,-1 0 0 0 0,1 0 0 0 0,-1 1 0 0 0,-5-4 0 0 0,0 1 7 0 0,-2-1-4 0 0,0 1 1 0 0,0 0 0 0 0,-1 1 0 0 0,1 0-1 0 0,-1 0 1 0 0,0 1 0 0 0,0 0-1 0 0,0 1 1 0 0,0 1 0 0 0,0 0-1 0 0,0 0 1 0 0,0 1 0 0 0,0 0-1 0 0,0 1 1 0 0,-13 3 0 0 0,1 2 15 0 0,-1 0 0 0 0,1 1 0 0 0,0 2 0 0 0,1 0 0 0 0,-39 24 0 0 0,51-27-3 0 0,0 1 0 0 0,0-1-1 0 0,1 1 1 0 0,0 1 0 0 0,0 0 0 0 0,-14 19 0 0 0,19-22 8 0 0,0-1 0 0 0,1 1 0 0 0,0 0 0 0 0,0 0-1 0 0,1 1 1 0 0,-1-1 0 0 0,1 1 0 0 0,1-1 0 0 0,-1 1 0 0 0,1-1 0 0 0,1 1 0 0 0,-1 0 0 0 0,1 10 0 0 0,4-3 128 0 0,2-1-64 0 0,0 0 1 0 0,1 0 0 0 0,0-1 0 0 0,12 16 0 0 0,-14-22 37 0 0,0 0 0 0 0,0 0 0 0 0,1-1 0 0 0,0 1-1 0 0,0-1 1 0 0,0 0 0 0 0,1-1 0 0 0,-1 0 0 0 0,1 0 0 0 0,0 0 0 0 0,10 3-1 0 0,-13-5 17 0 0,0-1-1 0 0,0-1 1 0 0,0 1-1 0 0,-1 0 1 0 0,1-1-1 0 0,0 0 1 0 0,0 0-1 0 0,0 0 1 0 0,0 0-1 0 0,0-1 1 0 0,0 1-1 0 0,0-1 1 0 0,0 0-1 0 0,-1-1 1 0 0,8-2-1 0 0,-4 1 31 0 0,-1-1 1 0 0,0 0-1 0 0,0-1 0 0 0,0 1 0 0 0,-1-1 0 0 0,1 0 0 0 0,8-12 0 0 0,1-3 270 0 0,-1-2 1 0 0,-1 1-1 0 0,19-45 1 0 0,-27 58-334 0 0,-1 0-1 0 0,0-1 1 0 0,-1 1 0 0 0,0-1 0 0 0,0 0-1 0 0,-1 0 1 0 0,0 0 0 0 0,-1 0-1 0 0,0 0 1 0 0,0 0 0 0 0,-1 0 0 0 0,0-1-1 0 0,-3-17 1 0 0,-3 17-153 0 0,3 6-88 0 0,2 2 62 0 0,0 0 0 0 0,-1 1 0 0 0,1-1 0 0 0,-1 0-1 0 0,1 1 1 0 0,-1-1 0 0 0,0 1 0 0 0,1-1 0 0 0,-1 1-1 0 0,0 0 1 0 0,0 0 0 0 0,0 0 0 0 0,0 0 0 0 0,0 0-1 0 0,0 0 1 0 0,0 0 0 0 0,-1 1 0 0 0,1-1 0 0 0,0 1-1 0 0,0 0 1 0 0,0-1 0 0 0,-4 1 0 0 0,-7 1-637 0 0,0 0 1 0 0,0 0-1 0 0,1 1 1 0 0,-1 1-1 0 0,1 0 1 0 0,0 1-1 0 0,0 0 1 0 0,0 1-1 0 0,0 0 1 0 0,1 1-1 0 0,0 1 1 0 0,0-1-1 0 0,0 2 1 0 0,1-1-1 0 0,0 1 1 0 0,-15 17-1 0 0,-1 10-2273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3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54 12193 0 0,'2'-3'55'0'0,"14"-32"498"0"0,-15 31-219 0 0,-11 2-281 0 0,-23-3 18 0 0,1 2 0 0 0,-34 1 0 0 0,-76 8 345 0 0,34-4 1084 0 0,103-2-804 0 0,-2 0-300 0 0,-53-4 2811 0 0,55 4-878 0 0,1 2-2266 0 0,1 0-47 0 0,-13 5 53 0 0,16-2-47 0 0,28 243 106 0 0,-1-32-56 0 0,4 23 3 0 0,3 24 134 0 0,-27-177-12 0 0,33 149 0 0 0,-26-172-81 0 0,-8-34-4 0 0,1-1-1 0 0,1 0 1 0 0,1 0 0 0 0,23 46 0 0 0,-31-72-103 0 0,0-1 0 0 0,1 1 1 0 0,-1 0-1 0 0,0-1 0 0 0,1 1 1 0 0,-1-1-1 0 0,1 1 0 0 0,0-1 1 0 0,-1 0-1 0 0,1 1 0 0 0,0-1 1 0 0,0 0-1 0 0,2 1 0 0 0,3 2 15 0 0,2 0-31 0 0,-1 1-1 0 0,0-1 1 0 0,1-1 0 0 0,0 1-1 0 0,0-1 1 0 0,0-1 0 0 0,0 0-1 0 0,0 0 1 0 0,0-1 0 0 0,12 1-1 0 0,3-2-733 0 0,1-1 0 0 0,36-5 0 0 0,-47 4-571 0 0,0 0 0 0 0,0-2 0 0 0,-1 1 0 0 0,26-12 0 0 0,-31 11 52 0 0,0 0 1 0 0,0-1-1 0 0,-1 0 0 0 0,0 0 0 0 0,8-7 0 0 0,2-6-4283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10797 0 0,'0'0'7408'0'0,"-3"5"-7261"0"0,1-1-107 0 0,1-2-28 0 0,0-1 0 0 0,0 0 0 0 0,0 1 0 0 0,1-1 0 0 0,-1 1 0 0 0,0-1-1 0 0,1 1 1 0 0,-1-1 0 0 0,1 1 0 0 0,0 0 0 0 0,-1-1 0 0 0,1 1 0 0 0,0 0-1 0 0,0-1 1 0 0,0 1 0 0 0,0 0 0 0 0,0-1 0 0 0,1 3 0 0 0,16 201 648 0 0,4 152-1947 0 0,-19-324 216 0 0,3 22-2174 0 0,3-5-4027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88 8445 0 0,'-20'-17'-456'0'0,"16"14"53"0"0,-18-6-1001 0 0,18 15 1361 0 0,-14 17 11 0 0,14-18 11 0 0,3 2 12 0 0,0-3 10 0 0,-1 0 9 0 0,1 1 0 0 0,0-1 1 0 0,0 1-1 0 0,0-1 1 0 0,1 1-1 0 0,0 0 0 0 0,0-1 1 0 0,0 1-1 0 0,0 0 1 0 0,1-1-1 0 0,0 1 0 0 0,-1 0 1 0 0,4 7-1 0 0,5 7 159 0 0,1 0 0 0 0,0 0 0 0 0,1-1 0 0 0,1-1 0 0 0,1 0 0 0 0,0-1 0 0 0,1 0 0 0 0,1-1 0 0 0,1 0 0 0 0,0-2 0 0 0,0 0 0 0 0,2 0 0 0 0,19 10 0 0 0,-32-20 33 0 0,-1-1 0 0 0,1 1 0 0 0,-1-1 0 0 0,1 0 0 0 0,0 0 0 0 0,0-1 0 0 0,0 0 1 0 0,0 1-1 0 0,0-2 0 0 0,0 1 0 0 0,0-1 0 0 0,0 1 0 0 0,0-1 0 0 0,0-1 0 0 0,7 0 0 0 0,-6-1-5 0 0,-1-1 0 0 0,0 1 0 0 0,1-1-1 0 0,-1 0 1 0 0,0-1 0 0 0,-1 1 0 0 0,1-1 0 0 0,0 0 0 0 0,-1 0-1 0 0,0 0 1 0 0,7-10 0 0 0,-7 9-62 0 0,1 0-1 0 0,-1-1 1 0 0,0 0-1 0 0,-1 0 1 0 0,1 0 0 0 0,-1-1-1 0 0,-1 1 1 0 0,1-1-1 0 0,-1 1 1 0 0,0-1 0 0 0,0 0-1 0 0,-1 0 1 0 0,0 0-1 0 0,0 0 1 0 0,-1 0 0 0 0,0 0-1 0 0,0 0 1 0 0,0 0 0 0 0,-1 0-1 0 0,0 0 1 0 0,-1 0-1 0 0,-3-11 1 0 0,0 4-40 0 0,-1 1 0 0 0,-1-1 0 0 0,0 2 0 0 0,-1-1 0 0 0,0 1 1 0 0,-1 0-1 0 0,0 0 0 0 0,-1 1 0 0 0,-21-18 0 0 0,19 19-616 0 0,0 0-1 0 0,-1 1 1 0 0,-26-14-1 0 0,31 18-911 0 0,-1 2 0 0 0,0-1 0 0 0,0 1 0 0 0,-10-2 0 0 0,15 4-1696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4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7617 0 0,'7'3'-174'0'0,"-5"-2"83"0"0,-1-1-1 0 0,1 1 1 0 0,-1 0-1 0 0,1-1 0 0 0,-1 1 1 0 0,1-1-1 0 0,-1 0 0 0 0,1 1 1 0 0,0-1-1 0 0,-1 0 1 0 0,4 0-1 0 0,-7 7 144 0 0,-6 23 30 0 0,6-23 24 0 0,-1 1 2 0 0,2-3-102 0 0,-3 3 88 0 0,1 1 1 0 0,1 0-1 0 0,0-1 0 0 0,0 1 0 0 0,0 0 0 0 0,1 0 0 0 0,1 0 0 0 0,-1 1 0 0 0,1-1 0 0 0,1 0 0 0 0,0 0 0 0 0,4 16 0 0 0,-2-17 60 0 0,0 0-1 0 0,1 0 1 0 0,0 0 0 0 0,1 0-1 0 0,0-1 1 0 0,0 0-1 0 0,0 0 1 0 0,1-1-1 0 0,0 1 1 0 0,0-1-1 0 0,1 0 1 0 0,0-1-1 0 0,12 9 1 0 0,-5-6 384 0 0,1 0 0 0 0,0-1 0 0 0,0 0 0 0 0,0-1 0 0 0,32 7 0 0 0,-45-12-460 0 0,0 0-1 0 0,0-1 0 0 0,0 1 1 0 0,0-1-1 0 0,0 0 1 0 0,0 0-1 0 0,0 0 0 0 0,0 0 1 0 0,1 0-1 0 0,-1 0 1 0 0,0 0-1 0 0,0-1 0 0 0,0 1 1 0 0,2-2-1 0 0,14-3 837 0 0,-10 3-632 0 0,0 0-1 0 0,0-1 1 0 0,0 0 0 0 0,-1 0-1 0 0,0-1 1 0 0,0 0 0 0 0,0 0-1 0 0,11-9 1 0 0,-16 10-190 0 0,0 1 0 0 0,0-1 0 0 0,0 0 0 0 0,0 1 0 0 0,0-1 0 0 0,-1 0-1 0 0,1 0 1 0 0,-1 0 0 0 0,0 0 0 0 0,0-1 0 0 0,1-4 0 0 0,-1 2 117 0 0,0 4-167 0 0,-1 0 0 0 0,1 0 0 0 0,-1 1 0 0 0,0-1 0 0 0,0 0 0 0 0,0 0 0 0 0,0 0 0 0 0,0 0 0 0 0,0 0 0 0 0,0 0 0 0 0,0 0 0 0 0,-1-2 0 0 0,-1-2 50 0 0,2 3-63 0 0,0 1 0 0 0,0 0 0 0 0,0-1 0 0 0,0 1 0 0 0,-1 0 0 0 0,0-1 0 0 0,1 1 0 0 0,-1 0 0 0 0,0 0 0 0 0,0-1 0 0 0,0 1 0 0 0,0 0 0 0 0,-2-2 0 0 0,-1-4 41 0 0,0 1-23 0 0,-1-1 0 0 0,1 1 1 0 0,-1 0-1 0 0,0 0 0 0 0,-1 0 1 0 0,0 1-1 0 0,0 0 1 0 0,0 0-1 0 0,-1 1 0 0 0,1-1 1 0 0,-14-6-1 0 0,-2 0-1551 0 0,-2 0 0 0 0,-34-10 1 0 0,19 7-4236 0 0,36 13 3441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5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74 7965 0 0,'0'0'18'0'0,"2"-3"60"0"0,1-6 834 0 0,0 0 1 0 0,0-1-1 0 0,0 1 0 0 0,-1-1 1 0 0,1-13-1 0 0,-8 36-902 0 0,-12 38 2 0 0,15-44-7 0 0,0 0 1 0 0,1 1 0 0 0,0-1 0 0 0,1 1 0 0 0,0-1 0 0 0,0 0-1 0 0,0 1 1 0 0,1-1 0 0 0,0 0 0 0 0,0 1 0 0 0,1-1 0 0 0,0 0 0 0 0,0 0-1 0 0,1 0 1 0 0,3 7 0 0 0,-3-6 5 0 0,4 6 6 0 0,0 0 1 0 0,0-1 0 0 0,1 1 0 0 0,1-2-1 0 0,0 1 1 0 0,1-1 0 0 0,0-1 0 0 0,24 20-1 0 0,-12-12 107 0 0,2-1-1 0 0,0-1 0 0 0,44 22 0 0 0,-66-38-86 0 0,-1 0 0 0 0,1 0 0 0 0,0 0 0 0 0,-1-1 0 0 0,1 1-1 0 0,0-1 1 0 0,0 1 0 0 0,-1-1 0 0 0,1 0 0 0 0,0 0 0 0 0,0 0-1 0 0,0 0 1 0 0,3 0 0 0 0,0 0 66 0 0,1 0 228 0 0,1-4 1 0 0,37-26 289 0 0,-43 28-592 0 0,1 1 0 0 0,-1-1 0 0 0,0 1 0 0 0,1-1 0 0 0,-1 0 0 0 0,0 1-1 0 0,0-1 1 0 0,0 0 0 0 0,0 0 0 0 0,-1 0 0 0 0,1 0 0 0 0,0 0 0 0 0,-1 0 0 0 0,1-3 0 0 0,1-2 44 0 0,0 0 49 0 0,1-1 0 0 0,-1 0-1 0 0,-1 0 1 0 0,1-10 0 0 0,-1 13-127 0 0,-1 3 20 0 0,0 0 1 0 0,1 0-1 0 0,-1-1 1 0 0,0 1-1 0 0,0 0 0 0 0,0 0 1 0 0,-1-1-1 0 0,1 1 1 0 0,0 0-1 0 0,-1 0 1 0 0,0 0-1 0 0,1-1 0 0 0,-1 1 1 0 0,-1-2-1 0 0,-2-4 23 0 0,2-1-21 0 0,-2 0 0 0 0,1 0 0 0 0,-1 1 0 0 0,0 0-1 0 0,-1 0 1 0 0,0 0 0 0 0,0 0 0 0 0,-1 1 0 0 0,0 0-1 0 0,0 0 1 0 0,-1 1 0 0 0,-14-12 0 0 0,10 10-503 0 0,1 1 0 0 0,-2 0 0 0 0,-13-6 1 0 0,12 8-1468 0 0,0 0 0 0 0,-22-5 1 0 0,31 9-243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5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6929 0 0,'0'0'432'0'0,"-6"11"-370"0"0,-18 36-3 0 0,22-44-36 0 0,0 1 0 0 0,0 0 0 0 0,1-1 1 0 0,-1 1-1 0 0,1 0 0 0 0,0 0 0 0 0,0 0 0 0 0,0 0 0 0 0,1 0 1 0 0,0-1-1 0 0,0 9 0 0 0,0-6-6 0 0,-1-1 95 0 0,3-1 51 0 0,19 31 1191 0 0,-19-32-328 0 0,1 0-485 0 0,5 6-47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4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5853 0 0,'2'-21'-136'0'0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0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6333 0 0,'-35'49'-28'0'0,"-53"100"0"0"0,80-132 162 0 0,1 0 0 0 0,0 1 0 0 0,1-1 0 0 0,1 2 1 0 0,1-1-1 0 0,0 0 0 0 0,1 1 0 0 0,1 0 0 0 0,1 0 1 0 0,2 27-1 0 0,0-36 60 0 0,1 0 0 0 0,0 0 0 0 0,1 0 1 0 0,-1-1-1 0 0,2 1 0 0 0,0-1 0 0 0,0 1 1 0 0,0-1-1 0 0,1 0 0 0 0,1-1 0 0 0,0 1 0 0 0,0-1 1 0 0,0 0-1 0 0,1-1 0 0 0,0 0 0 0 0,1 0 1 0 0,-1 0-1 0 0,1-1 0 0 0,1 0 0 0 0,-1 0 1 0 0,1-1-1 0 0,0 0 0 0 0,0-1 0 0 0,15 5 0 0 0,-7-3 131 0 0,0-1-1 0 0,0 0 0 0 0,1-2 0 0 0,0 0 0 0 0,0-1 0 0 0,0-1 0 0 0,0 0 0 0 0,0-1 0 0 0,0-1 0 0 0,0-1 0 0 0,-1-1 0 0 0,1 0 0 0 0,20-8 1 0 0,-23 7-11 0 0,-1-2 0 0 0,0 1 0 0 0,0-2 1 0 0,-1 0-1 0 0,0-1 0 0 0,23-17 0 0 0,-30 20-184 0 0,-1-1-1 0 0,1 1 0 0 0,-1-1 1 0 0,-1 0-1 0 0,1 0 0 0 0,-1 0 1 0 0,0-1-1 0 0,0 0 1 0 0,-1 0-1 0 0,1 0 0 0 0,-2 0 1 0 0,1 0-1 0 0,-1 0 1 0 0,0-1-1 0 0,1-12 0 0 0,-2 6-23 0 0,0 0 0 0 0,-2 0 0 0 0,0 0 0 0 0,0 0-1 0 0,-1 0 1 0 0,-1 0 0 0 0,0 1 0 0 0,-1-1 0 0 0,0 1 0 0 0,-1 0-1 0 0,-1 0 1 0 0,0 1 0 0 0,-1-1 0 0 0,0 1 0 0 0,-1 1 0 0 0,0-1-1 0 0,-16-16 1 0 0,17 21-174 0 0,0 0-1 0 0,-1 1 1 0 0,0 0-1 0 0,-1 0 1 0 0,1 0-1 0 0,-1 1 1 0 0,0 1-1 0 0,0-1 1 0 0,0 1 0 0 0,-19-5-1 0 0,19 8-226 0 0,-1-1 1 0 0,1 1-1 0 0,0 0 0 0 0,0 1 0 0 0,-1 0 0 0 0,1 1 1 0 0,0 0-1 0 0,0 0 0 0 0,-1 1 0 0 0,1 0 1 0 0,0 1-1 0 0,1 0 0 0 0,-11 4 0 0 0,10-2-482 0 0,0 0 0 0 0,1 0 0 0 0,-1 1 0 0 0,1 0-1 0 0,1 0 1 0 0,-1 1 0 0 0,1 0 0 0 0,0 0 0 0 0,0 1-1 0 0,1 0 1 0 0,0 0 0 0 0,1 0 0 0 0,-1 1 0 0 0,2 0-1 0 0,-6 12 1 0 0,-1 13-3372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08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4 385 8313 0 0,'-2'16'17'0'0,"1"1"1"0"0,1-1-1 0 0,0 0 0 0 0,1 0 1 0 0,0 0-1 0 0,2 0 0 0 0,0 0 1 0 0,1 0-1 0 0,0-1 1 0 0,1 1-1 0 0,1-1 0 0 0,0 0 1 0 0,12 18-1 0 0,-4-13 166 0 0,0 0 0 0 0,2-1 0 0 0,0 0 0 0 0,1-2 0 0 0,1 0 1 0 0,0 0-1 0 0,1-2 0 0 0,43 26 0 0 0,-49-34 61 0 0,1 0 1 0 0,0-1 0 0 0,0 0-1 0 0,1-1 1 0 0,-1-1-1 0 0,30 5 1 0 0,-34-8-40 0 0,1-1 1 0 0,-1 1-1 0 0,1-2 1 0 0,-1 1-1 0 0,0-2 0 0 0,0 1 1 0 0,1-1-1 0 0,-1-1 0 0 0,0 0 1 0 0,-1 0-1 0 0,11-5 1 0 0,-4-1 34 0 0,-1 0 1 0 0,0-1 0 0 0,0 0 0 0 0,-1-1-1 0 0,-1-1 1 0 0,19-20 0 0 0,-7 4 201 0 0,-2-2 0 0 0,21-33 0 0 0,-32 43-181 0 0,-1 1 0 0 0,-1-2 0 0 0,0 1 0 0 0,-2-1 0 0 0,-1-1 0 0 0,0 0 0 0 0,-1 0 0 0 0,-2 0 0 0 0,4-41 0 0 0,-12 48-32 0 0,-1 0-212 0 0,-1 0 0 0 0,0 1 0 0 0,-1 0 1 0 0,0 1-1 0 0,-1-1 0 0 0,-1 1 0 0 0,-13-16 1 0 0,7 16-271 0 0,1 0 1 0 0,-2 0 0 0 0,0 2 0 0 0,0 0 0 0 0,-31-16 0 0 0,-95-33-4473 0 0,94 42 2090 0 0,34 13 1251 0 0,1-2 0 0 0,-1 1 1 0 0,-19-14-1 0 0,10 0-2721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0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6337 0 0,'-26'28'-202'0'0,"1"1"0"0"0,1 1 0 0 0,1 1 0 0 0,-34 64 0 0 0,52-84 278 0 0,0 0 0 0 0,1 0 0 0 0,0 1 0 0 0,1-1 0 0 0,0 1 0 0 0,1 0 0 0 0,0 0-1 0 0,1 0 1 0 0,0 0 0 0 0,1 0 0 0 0,0 0 0 0 0,1 0 0 0 0,1 0 0 0 0,0 0 0 0 0,0 0 0 0 0,1-1 0 0 0,0 1 0 0 0,1-1 0 0 0,11 22 0 0 0,-4-14 133 0 0,1 0 0 0 0,1-1-1 0 0,0 0 1 0 0,1-1 0 0 0,1-1 0 0 0,1 0 0 0 0,33 25 0 0 0,-33-29 97 0 0,0-1 1 0 0,1 0 0 0 0,0-2-1 0 0,0 0 1 0 0,1-1 0 0 0,0-1-1 0 0,0 0 1 0 0,1-1-1 0 0,26 4 1 0 0,-34-9-29 0 0,-1 0-1 0 0,0-1 1 0 0,1 0-1 0 0,-1-1 1 0 0,1 0-1 0 0,-1-1 1 0 0,0 0 0 0 0,0 0-1 0 0,0-1 1 0 0,0 0-1 0 0,0-1 1 0 0,0 0 0 0 0,-1-1-1 0 0,9-5 1 0 0,-11 5-64 0 0,0 0 0 0 0,0 0 0 0 0,0 0 0 0 0,-1-1 0 0 0,0 0 0 0 0,0 0 0 0 0,-1-1 0 0 0,0 1 0 0 0,0-1 0 0 0,0 0 0 0 0,-1-1 0 0 0,0 1 0 0 0,0-1 0 0 0,-1 0 0 0 0,0 1 0 0 0,3-16 0 0 0,-5 15-145 0 0,0 1 0 0 0,-1 0 0 0 0,0-1 0 0 0,0 1 0 0 0,0 0 0 0 0,-1 0 0 0 0,-1-1 0 0 0,1 1 0 0 0,-1 0 0 0 0,0 0 0 0 0,-1 0 0 0 0,1 1 0 0 0,-2-1 0 0 0,1 1 0 0 0,-1-1 0 0 0,1 1 0 0 0,-2 0 0 0 0,1 0 0 0 0,-1 1 0 0 0,0-1 0 0 0,-6-4 0 0 0,2 1-221 0 0,0 1 1 0 0,-1 1 0 0 0,0 0 0 0 0,-1 0 0 0 0,0 1 0 0 0,0 0-1 0 0,0 1 1 0 0,0 0 0 0 0,-1 1 0 0 0,0 0 0 0 0,-15-3-1 0 0,8 5-706 0 0,1 0-1 0 0,-1 1 0 0 0,0 1 1 0 0,-35 4-1 0 0,41-2-210 0 0,0 1 0 0 0,0 0 1 0 0,0 0-1 0 0,0 1 0 0 0,0 1 0 0 0,1 0 0 0 0,-19 12 1 0 0,6 2-3321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27 9993 0 0,'-19'-23'-58'0'0,"19"23"61"0"0,0-1 1 0 0,0 1 0 0 0,0 0-1 0 0,-1-1 1 0 0,1 1 0 0 0,0 0-1 0 0,-1 0 1 0 0,1 0 0 0 0,0-1-1 0 0,0 1 1 0 0,-1 0-1 0 0,1 0 1 0 0,0 0 0 0 0,-1 0-1 0 0,1 0 1 0 0,0-1 0 0 0,-1 1-1 0 0,1 0 1 0 0,0 0 0 0 0,-1 0-1 0 0,1 0 1 0 0,0 0 0 0 0,-1 0-1 0 0,1 0 1 0 0,0 0 0 0 0,-1 0-1 0 0,1 0 1 0 0,0 1-1 0 0,-1-1 1 0 0,0 0 0 0 0,0 2 11 0 0,0 0 0 0 0,0 1 0 0 0,0-1 0 0 0,1 0 0 0 0,-1 1 0 0 0,0-1 0 0 0,1 1 0 0 0,0-1 0 0 0,-1 1 0 0 0,1-1 0 0 0,0 3 0 0 0,0 4-63 0 0,-1-3 56 0 0,1 0 0 0 0,1 0 0 0 0,-1 0 1 0 0,1 0-1 0 0,0-1 0 0 0,0 1 0 0 0,1 0 0 0 0,0 0 1 0 0,4 9-1 0 0,3 11 42 0 0,12 36 118 0 0,2-1 0 0 0,62 111-1 0 0,-44-92 8 0 0,-26-51-114 0 0,-7-17 74 0 0,-1 0 0 0 0,-1 1 0 0 0,0 0 0 0 0,-1 0 0 0 0,0 0 0 0 0,-1 1 1 0 0,5 25-1 0 0,-12-8 164 0 0,-3-27-192 0 0,-5 3-138 0 0,0-1 1 0 0,0 0-1 0 0,-1-1 1 0 0,0-1-1 0 0,0 0 1 0 0,-1 0-1 0 0,1-1 1 0 0,-1-1-1 0 0,0 0 1 0 0,1 0-1 0 0,-1-2 1 0 0,-18 0 0 0 0,-3-2-1268 0 0,0-1 1 0 0,0-1 0 0 0,-57-16 0 0 0,38 4-1081 0 0,6-5-341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4:4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6281 0 0,'12'-5'95'0'0,"0"0"1"0"0,-1 0 0 0 0,2 1 0 0 0,-1 1 0 0 0,0 0 0 0 0,19-2-1 0 0,6 1 74 0 0,37 2 0 0 0,245 10 285 0 0,-245-6 56 0 0,47-12 1669 0 0,-116 10-1122 0 0,-1-1-663 0 0,13-1 23 0 0,-13 1 3200 0 0,-7 10-3614 0 0,-18 47 10 0 0,12-30-16 0 0,1 0 0 0 0,1 0-1 0 0,2 1 1 0 0,0 0 0 0 0,2-1-1 0 0,1 2 1 0 0,1-1 0 0 0,5 49-1 0 0,-3-57 21 0 0,2 0 0 0 0,1-1 0 0 0,0 1 0 0 0,1-1 0 0 0,1 0 0 0 0,1 0 0 0 0,1-1 0 0 0,0 0-1 0 0,1 0 1 0 0,1-1 0 0 0,0 0 0 0 0,1-1 0 0 0,1 0 0 0 0,14 14 0 0 0,-14-20 54 0 0,0 0 0 0 0,0 0 1 0 0,1-2-1 0 0,0 0 1 0 0,0 0-1 0 0,1-1 0 0 0,0-1 1 0 0,0 0-1 0 0,0-1 0 0 0,1 0 1 0 0,18 2-1 0 0,-18-8 270 0 0,-5 0-227 0 0,-1 0 1 0 0,0 0-1 0 0,0-1 1 0 0,0-1-1 0 0,0 1 1 0 0,0-2 0 0 0,-1 1-1 0 0,1-1 1 0 0,-1 0-1 0 0,0-1 1 0 0,-1 0-1 0 0,8-7 1 0 0,-8 5-28 0 0,-1-1-1 0 0,-1 1 1 0 0,1-1-1 0 0,-2-1 1 0 0,1 1-1 0 0,-1-1 1 0 0,0 1-1 0 0,-1-1 1 0 0,0 0-1 0 0,-1 0 1 0 0,0-1 0 0 0,-1 1-1 0 0,0 0 1 0 0,0-1-1 0 0,-1 1 1 0 0,0-1-1 0 0,-1 1 1 0 0,0 0-1 0 0,-1-1 1 0 0,-6-19-1 0 0,4 17-202 0 0,0 1-1 0 0,-1-1 1 0 0,0 1-1 0 0,-1 0 0 0 0,-1 0 1 0 0,0 0-1 0 0,-9-11 0 0 0,9 15-340 0 0,0 1 0 0 0,0-1 0 0 0,0 1 0 0 0,-1 0 0 0 0,0 1 0 0 0,0 0 0 0 0,-1 0 0 0 0,1 1 0 0 0,-16-7 0 0 0,18 9-459 0 0,-18-4-1004 0 0,-2 8-3778 0 0,-14 6 931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138 307 8961 0 0,'4'22'77'0'0,"0"-1"-1"0"0,2-1 1 0 0,1 1 0 0 0,1-1-1 0 0,0 0 1 0 0,1-1 0 0 0,1 0 0 0 0,1 0-1 0 0,1-1 1 0 0,1 0 0 0 0,0-1-1 0 0,1-1 1 0 0,1 0 0 0 0,0-1 0 0 0,20 14-1 0 0,-22-18 455 0 0,1 0-1 0 0,1-2 0 0 0,0 0 1 0 0,0 0-1 0 0,1-2 0 0 0,0 1 0 0 0,0-2 1 0 0,0-1-1 0 0,29 7 0 0 0,-42-12-322 0 0,0 1 0 0 0,0-1 0 0 0,0 1 0 0 0,0-1-1 0 0,0 0 1 0 0,0 0 0 0 0,1-1 0 0 0,5 0-1 0 0,-1-1 157 0 0,6-2 704 0 0,-8 1-860 0 0,-1 0 0 0 0,1-1 0 0 0,-1 0 0 0 0,0 0 0 0 0,0 0 0 0 0,0-1-1 0 0,0 0 1 0 0,-1 1 0 0 0,0-2 0 0 0,0 1 0 0 0,0 0 0 0 0,0-1 0 0 0,-1 0 0 0 0,0 0 0 0 0,-1 0 0 0 0,1 0 0 0 0,-1 0 0 0 0,2-10-1 0 0,-3 2-66 0 0,-1 1-1 0 0,0-1 1 0 0,-1 1-1 0 0,-1-1 0 0 0,0 1 1 0 0,-1-1-1 0 0,0 1 1 0 0,-1 0-1 0 0,-1 0 0 0 0,0 1 1 0 0,-9-17-1 0 0,4 10-310 0 0,-1-1 0 0 0,-1 2 0 0 0,-1 0 1 0 0,-1 0-1 0 0,-1 1 0 0 0,-19-17 0 0 0,4 8-848 0 0,-1 2-1 0 0,-2 2 1 0 0,-41-23 0 0 0,-112-47-6248 0 0,119 60 3445 0 0,-2-1-2402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1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 10769 0 0,'1'0'-419'0'0,"8"-10"854"0"0,-4 7-1580 0 0,-1 19-3484 0 0,-3-12 4610 0 0,0 0 1 0 0,-1 0 0 0 0,1 0 0 0 0,-1 0-1 0 0,0 0 1 0 0,0 0 0 0 0,-1 0 0 0 0,1 0-1 0 0,-1 0 1 0 0,0 0 0 0 0,-1 4 0 0 0,-8 37 78 0 0,3 1 0 0 0,1 0 0 0 0,3 0 0 0 0,3 60 0 0 0,1-77 41 0 0,2-1 0 0 0,2 0-1 0 0,0 0 1 0 0,2 0 0 0 0,1-1 0 0 0,1 0 0 0 0,1 0 0 0 0,23 40 0 0 0,-21-45 53 0 0,2-2-1 0 0,30 37 1 0 0,-35-47-622 0 0,0-2 0 0 0,0 1 0 0 0,0-1 1 0 0,1-1-1 0 0,1 1 0 0 0,-1-2 0 0 0,19 10 0 0 0,-27-15-394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1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 3984 0 0,'-34'-5'947'0'0,"45"4"723"0"0,48 4-862 0 0,422 37 142 0 0,-462-39-929 0 0,1 2-1 0 0,-1 0 0 0 0,-1 0 1 0 0,1 2-1 0 0,29 11 0 0 0,-3 5 5 0 0,-32-10-10 0 0,-7-2-1 0 0,6 4 53 0 0,-1 2 0 0 0,-1-1-1 0 0,-1 1 1 0 0,0 1 0 0 0,-1 0-1 0 0,0 0 1 0 0,-2 1 0 0 0,0-1-1 0 0,7 30 1 0 0,5 57-757 0 0,-8-2-3684 0 0,-8-72 2092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 5749 0 0,'4'-3'103'0'0,"2"1"625"0"0,-9 13-503 0 0,-14 25-347 0 0,11-25 206 0 0,-4 9-35 0 0,-11 38 1 0 0,12-30-5 0 0,4-11-15 0 0,0 0-1 0 0,2 1 1 0 0,0 0-1 0 0,1 0 1 0 0,1 0-1 0 0,0 0 1 0 0,2 0-1 0 0,0 0 1 0 0,1 0-1 0 0,0-1 1 0 0,7 23-1 0 0,-2-16-10 0 0,0 1 0 0 0,2-1 0 0 0,1-1 0 0 0,1 0 0 0 0,1 0-1 0 0,0-1 1 0 0,20 25 0 0 0,-24-37-386 0 0,1 0 0 0 0,0 0 0 0 0,0-1-1 0 0,1-1 1 0 0,0 1 0 0 0,0-2 0 0 0,1 1 0 0 0,0-2 0 0 0,22 11-1 0 0,-5-8-1520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73 5448 0 0,'-34'-20'612'0'0,"-44"-21"0"0"0,75 39 1413 0 0,14 0-1826 0 0,-7 1-181 0 0,8-1 27 0 0,0 0 0 0 0,1 1 0 0 0,0 0 0 0 0,-1 1 0 0 0,19 1 0 0 0,152 24-1030 0 0,-61-11-2882 0 0,-74-10 1391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3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8129 0 0,'13'-27'116'0'0,"-4"5"48"0"0,-1 4 260 0 0,6-10-36 0 0,-7 11-172 0 0,-2-1-1924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5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1117 2187 6913 0 0,'-3'-2'134'0'0,"1"0"1"0"0,0-1-1 0 0,0 1 1 0 0,-1 0-1 0 0,0 0 0 0 0,1 0 1 0 0,-1 1-1 0 0,0-1 1 0 0,0 1-1 0 0,0-1 1 0 0,0 1-1 0 0,0 0 1 0 0,0 0-1 0 0,0 0 1 0 0,0 1-1 0 0,-7-2 1 0 0,-58 0 839 0 0,44 2-733 0 0,-58-4 480 0 0,0-4 0 0 0,0-3-1 0 0,1-4 1 0 0,1-3-1 0 0,-123-45 1 0 0,173 49-424 0 0,2 0 1 0 0,0-2-1 0 0,1-1 0 0 0,1-1 1 0 0,-46-40-1 0 0,57 44-181 0 0,2-1-1 0 0,-1 0 1 0 0,2-1-1 0 0,0 0 1 0 0,1-1-1 0 0,1 0 1 0 0,0-1-1 0 0,1 0 1 0 0,2 0-1 0 0,-1-1 1 0 0,2 0-1 0 0,1 0 1 0 0,0-1-1 0 0,-3-26 1 0 0,5 18-17 0 0,2 0 1 0 0,0 0-1 0 0,2 0 1 0 0,1 0 0 0 0,1 0-1 0 0,2 0 1 0 0,0 0-1 0 0,2 1 1 0 0,15-39-1 0 0,-8 32-36 0 0,2 1 0 0 0,2 0 0 0 0,0 1 0 0 0,2 1-1 0 0,2 1 1 0 0,1 0 0 0 0,34-34 0 0 0,-19 29-6 0 0,1 1 1 0 0,1 2-1 0 0,2 2 1 0 0,72-40-1 0 0,-30 27 25 0 0,150-54 0 0 0,92-6 50 0 0,-165 61-84 0 0,2 7 0 0 0,1 8-1 0 0,243-11 1 0 0,-92 20-26 0 0,162-4 48 0 0,-413 14-18 0 0,-13 0 13 0 0,3 4 0 0 0,-49 4-39 0 0,0-2 2 0 0,-2 2-19 0 0,-1 0-5 0 0,0 0-1 0 0,-1 0 1 0 0,1 0 0 0 0,0 0 0 0 0,0-1 0 0 0,0 1 0 0 0,-1-1 0 0 0,1 1-1 0 0,0-1 1 0 0,-1 0 0 0 0,1 1 0 0 0,3-3 0 0 0,-4 2 0 0 0,1-1 1 0 0,-1 0-1 0 0,1 1 0 0 0,-1-1 0 0 0,0 0 1 0 0,0 0-1 0 0,0 0 0 0 0,0 0 1 0 0,0 0-1 0 0,0 0 0 0 0,0 0 1 0 0,0 0-1 0 0,-1 0 0 0 0,1 0 1 0 0,-1 0-1 0 0,0 0 0 0 0,0-1 1 0 0,1-2-1 0 0,-1 1 2 0 0,-5-2-3 0 0,-25-31-15 0 0,-40-38 0 0 0,-83-48 5 0 0,77 67-42 0 0,73 53 29 0 0,-7-5 6 0 0,9 5-42 0 0,6 6-286 0 0,51 40 275 0 0,-49-36 50 0 0,0-1 0 0 0,0 1 0 0 0,-1 0-1 0 0,0 0 1 0 0,0 0 0 0 0,-1 1 0 0 0,5 10 0 0 0,7 6-29 0 0,-15-22 43 0 0,-1 1-1 0 0,1-1 1 0 0,0 0-1 0 0,0 1 1 0 0,-1-1-1 0 0,0 1 1 0 0,1 0-1 0 0,-1-1 1 0 0,0 1-1 0 0,0 0 1 0 0,1 5-1 0 0,5 20-8 0 0,-3 2-7 0 0,-4-11-387 0 0,-1 1 0 0 0,-1-1 0 0 0,-1 1 0 0 0,-1-1 0 0 0,-1 0 0 0 0,-11 31 0 0 0,3-19-2264 0 0,-1 0-1 0 0,-1-1 1 0 0,-23 33-1 0 0,13-28-2119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2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1 460 5857 0 0,'0'24'-158'0'0,"0"-19"71"0"0,4-2 86 0 0,22 11 179 0 0,-18-11-113 0 0,-1 1 0 0 0,1 0 0 0 0,-1 0 0 0 0,0 1 1 0 0,0 0-1 0 0,-1 0 0 0 0,1 0 0 0 0,-1 1 0 0 0,-1 0 1 0 0,1 0-1 0 0,-1 0 0 0 0,0 1 0 0 0,6 10 0 0 0,-5-6 3 0 0,-2 0-1 0 0,1 1 1 0 0,-2 0-1 0 0,1-1 1 0 0,-1 1-1 0 0,1 17 1 0 0,-2-7 98 0 0,-5 8 17 0 0,-14 67 285 0 0,13-50-248 0 0,4-43-153 0 0,0 3 2 0 0,-1-5-83 0 0,1 1 1 0 0,-1 0-1 0 0,1 0 1 0 0,0 0-1 0 0,0 0 1 0 0,0-1-1 0 0,1 1 1 0 0,-1 0-1 0 0,1 0 1 0 0,-1 0-1 0 0,1-1 0 0 0,0 1 1 0 0,0 0-1 0 0,0-1 1 0 0,0 1-1 0 0,1 0 1 0 0,-1-1-1 0 0,1 0 1 0 0,-1 1-1 0 0,1-1 1 0 0,0 0-1 0 0,0 0 1 0 0,0 0-1 0 0,0 0 1 0 0,0 0-1 0 0,1 0 1 0 0,3 1-1 0 0,-1-1-265 0 0,0 0-1 0 0,0-1 1 0 0,0 0 0 0 0,0 0-1 0 0,1 0 1 0 0,-1-1 0 0 0,0 0-1 0 0,0 0 1 0 0,1 0 0 0 0,6-2-1 0 0,-9 2 67 0 0,49-4-2613 0 0</inkml:trace>
  <inkml:trace contextRef="#ctx0" brushRef="#br0" timeOffset="1">2250 26 6425 0 0,'0'0'144'0'0,"-1"-4"-38"0"0,-2-13-20 0 0,3 13 356 0 0,-5 19-403 0 0,-10 38 33 0 0,2 0-1 0 0,-9 99 1 0 0,21-117-84 0 0,1-1-1 0 0,3 1 1 0 0,0-1 0 0 0,2 0 0 0 0,2 0 0 0 0,1 0 0 0 0,2-1 0 0 0,1 0 0 0 0,1 0-1 0 0,27 48 1 0 0,-23-52-896 0 0,2-2-1 0 0,1 0 1 0 0,36 41-1 0 0,-23-36-924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3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99 5368 0 0,'-24'-15'690'0'0,"-30"-25"-1"0"0,51 37 185 0 0,1 0-448 0 0,-2-3-270 0 0,4 5-140 0 0,-1 1 0 0 0,1 0 0 0 0,0-1 0 0 0,0 1 1 0 0,0 0-1 0 0,0-1 0 0 0,0 1 0 0 0,0 0 0 0 0,0-1 0 0 0,0 1 0 0 0,0 0 1 0 0,0-1-1 0 0,0 1 0 0 0,0 0 0 0 0,0-1 0 0 0,0 1 0 0 0,0 0 0 0 0,0-1 1 0 0,0 1-1 0 0,0 0 0 0 0,0-1 0 0 0,0 1 0 0 0,1 0 0 0 0,-1-1 1 0 0,0 1-1 0 0,0 0 0 0 0,0 0 0 0 0,1-1 0 0 0,-1 1 0 0 0,0 0 0 0 0,0 0 1 0 0,1-1-1 0 0,-1 1 0 0 0,0 0 0 0 0,0 0 0 0 0,1 0 0 0 0,-1-1 0 0 0,0 1 1 0 0,1 0-1 0 0,-1 0 0 0 0,0 0 0 0 0,1 0 0 0 0,-1 0 0 0 0,1 0 0 0 0,26-6 9 0 0,1 1-1 0 0,1 1 0 0 0,48 0 1 0 0,100 10-1155 0 0,-112-2 140 0 0,1-1-1254 0 0,-3 3-563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6057 0 0,'0'0'-210'0'0,"2"5"-48"0"0,6 15 290 0 0,-6-15 5 0 0,3-3 17 0 0,59 26 152 0 0,-61-26-187 0 0,2 0 3 0 0,-2-1-14 0 0,15 7 14 0 0,-15-6-17 0 0,-1 1-1 0 0,0 0 0 0 0,1 0 0 0 0,-1 0 0 0 0,0 0 1 0 0,0 0-1 0 0,-1 0 0 0 0,1 0 0 0 0,-1 1 1 0 0,2 3-1 0 0,-2-2 19 0 0,-3 2 39 0 0,-8 11-7 0 0,-1 0 1 0 0,0-1 0 0 0,-1-1 0 0 0,0 0 0 0 0,-29 27 0 0 0,-5 10 150 0 0,43-50-157 0 0,-2 17 23 0 0,4-16 18 0 0,6 3-44 0 0,5 5-22 0 0,1-1 0 0 0,0 0 0 0 0,0-1 0 0 0,1 0 0 0 0,25 15 0 0 0,0-4 28 0 0,-19-11-37 0 0,1 0 1 0 0,-1 2 0 0 0,-1 0 0 0 0,0 1-1 0 0,-1 1 1 0 0,24 27 0 0 0,-32-29-16 0 0,-6-4 18 0 0,-2 19-2 0 0,0-26-17 0 0,0-1 1 0 0,0 1 0 0 0,0-1 0 0 0,0 1-1 0 0,0 0 1 0 0,0-1 0 0 0,0 1-1 0 0,0-1 1 0 0,-1 1 0 0 0,1-1 0 0 0,0 1-1 0 0,0-1 1 0 0,0 1 0 0 0,-1-1-1 0 0,1 1 1 0 0,0-1 0 0 0,0 0 0 0 0,-1 1-1 0 0,1-1 1 0 0,0 1 0 0 0,-1-1 0 0 0,1 0-1 0 0,-1 1 1 0 0,-15 13-550 0 0,0-1-1 0 0,-1 0 1 0 0,-1-2 0 0 0,1 0 0 0 0,-25 10-1 0 0,-2-4-1543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5529 0 0,'-52'13'910'0'0,"48"-12"327"0"0,0 0-766 0 0,4-1-402 0 0,-1 0 0 0 0,1 0 0 0 0,0 0 0 0 0,0 0 0 0 0,0 0 0 0 0,-1 0-1 0 0,1 1 1 0 0,0-1 0 0 0,0 0 0 0 0,-1 0 0 0 0,1 0 0 0 0,0 0 0 0 0,0 0 0 0 0,0 0 0 0 0,-1 0 0 0 0,1 0 0 0 0,0 0 0 0 0,0 1 0 0 0,0-1 0 0 0,0 0 0 0 0,-1 0 0 0 0,1 0 0 0 0,0 0 0 0 0,0 0 0 0 0,0 1 0 0 0,0-1 0 0 0,0 0 0 0 0,0 0 0 0 0,-1 0 0 0 0,1 1 0 0 0,0-1 0 0 0,0 0 0 0 0,0 0 0 0 0,0 1-1 0 0,0-1 1 0 0,0 0 0 0 0,0 0 0 0 0,0 0 0 0 0,0 1 0 0 0,0-1 0 0 0,0 0 0 0 0,0 0 0 0 0,0 1 0 0 0,12 4 696 0 0,28 1-1503 0 0,-32-5 994 0 0,5 1-1186 0 0,0-1 0 0 0,0 0 0 0 0,0-1 0 0 0,0 0 0 0 0,0-1 0 0 0,0 0 0 0 0,15-4 0 0 0,-24 4-1238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4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5841 0 0,'0'0'106'0'0,"-5"0"46"0"0,-16 2 45 0 0,16-2 1798 0 0,21 3-1668 0 0,1416 242 1930 0 0,-1008-177-2301 0 0,-411-68-1147 0 0,0 0 0 0 0,0 0 0 0 0,15-3 0 0 0,-21 2 225 0 0,-1 0-2279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7021 0 0,'-40'16'-574'0'0,"38"-15"575"0"0,1 0 0 0 0,0 0 0 0 0,0 0 0 0 0,0 0 0 0 0,0 0 0 0 0,0 0 0 0 0,0 0 0 0 0,0 1 0 0 0,1-1 0 0 0,-1 0 0 0 0,0 0 0 0 0,0 3 0 0 0,-1-1 7 0 0,0 1 65 0 0,4 5 87 0 0,3 9-39 0 0,1-1 1 0 0,0 0 0 0 0,2-1 0 0 0,0 0 0 0 0,15 23 0 0 0,63 81 472 0 0,-82-113-573 0 0,112 138 381 0 0,6-5 0 0 0,6-6 0 0 0,5-5 0 0 0,6-7 0 0 0,6-5 0 0 0,206 127 0 0 0,-316-222-339 0 0,643 384 1329 0 0,-594-360-1871 0 0,-79-44-124 0 0,-2 0-324 0 0,11 2 47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6153 0 0,'0'0'-225'0'0,"12"5"-457"0"0,0 1 663 0 0,0 0 0 0 0,-1 1 1 0 0,0 0-1 0 0,0 1 0 0 0,-1 0 0 0 0,0 0 1 0 0,15 17-1 0 0,189 208 504 0 0,134 156 333 0 0,-110-95-105 0 0,-13 10 1 0 0,231 415 0 0 0,63 159 1100 0 0,-489-829-1703 0 0,157 232 676 0 0,-186-280-834 0 0,-1 0 0 0 0,1 0 1 0 0,0 0-1 0 0,0 0 1 0 0,0-1-1 0 0,-1 1 0 0 0,1 0 1 0 0,0-1-1 0 0,0 1 1 0 0,0 0-1 0 0,0-1 0 0 0,0 1 1 0 0,0-1-1 0 0,0 0 1 0 0,0 1-1 0 0,2-1 0 0 0,0 1-256 0 0,-3-1 266 0 0,0 0-1 0 0,1 1 1 0 0,-1-1 0 0 0,0 0-1 0 0,0 0 1 0 0,0 0-1 0 0,1 0 1 0 0,-1 0 0 0 0,0 0-1 0 0,0 0 1 0 0,0 0-1 0 0,1 0 1 0 0,-1 0 0 0 0,0 0-1 0 0,0 0 1 0 0,1 0-1 0 0,-1 0 1 0 0,0 0-1 0 0,0 0 1 0 0,0 0 0 0 0,1 0-1 0 0,-1 0 1 0 0,0 0-1 0 0,0 0 1 0 0,0 0 0 0 0,1 0-1 0 0,-1-1 1 0 0,0 1-1 0 0,0 0 1 0 0,0 0 0 0 0,1 0-1 0 0,-1 0 1 0 0,0 0-1 0 0,0-1 1 0 0,0 1-1 0 0,0 0 1 0 0,0 0 0 0 0,0 0-1 0 0,1 0 1 0 0,-1-1-1 0 0,0 1 1 0 0,0 0 0 0 0,0 0-1 0 0,0-1 1 0 0,7-6-658 0 0,0-1 1 0 0,-1-1 0 0 0,0 1-1 0 0,0-1 1 0 0,5-11-1 0 0,13-38-1755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6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1962 6229 0 0,'-10'0'4314'0'0,"17"-7"-3237"0"0,27-16-1450 0 0,-29 20 747 0 0,520-282 1857 0 0,-292 166-1690 0 0,136-87 432 0 0,-9-15 1 0 0,599-487 0 0 0,-909 666-879 0 0,230-200 802 0 0,-235 205-685 0 0,-35 29-363 0 0,1 1 0 0 0,-2-2 1 0 0,1 1-1 0 0,-1-2 0 0 0,13-15 0 0 0,-21 23-699 0 0,-61 62-14057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6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7417 0 0,'-3'2'-91'0'0,"-4"0"-22"0"0,5 2 274 0 0,10-1 876 0 0,463 44-167 0 0,-333-38-681 0 0,174 14 270 0 0,368 25 369 0 0,2-27 1352 0 0,-555-18-1536 0 0,-121-3-838 0 0,-1-1-204 0 0,14-5-325 0 0,-19 6 660 0 0,1 0 0 0 0,-1 0 0 0 0,1 0 0 0 0,-1 0 0 0 0,1 0 0 0 0,-1 0 0 0 0,0 0 0 0 0,1-1 0 0 0,-1 1 0 0 0,0 0-1 0 0,1 0 1 0 0,-1-1 0 0 0,1 1 0 0 0,-1 0 0 0 0,0 0 0 0 0,0-1 0 0 0,1 1 0 0 0,-1 0 0 0 0,0-1 0 0 0,0 1-1 0 0,1 0 1 0 0,-1-1 0 0 0,0 1 0 0 0,0 0 0 0 0,0-1 0 0 0,1 1 0 0 0,-1-1 0 0 0,0 1 0 0 0,0 0 0 0 0,0-1 0 0 0,0 1-1 0 0,0-1 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6781 0 0,'0'0'772'0'0,"14"11"-687"0"0,252 231 610 0 0,-119-115-18 0 0,271 180-1 0 0,222 46 543 0 0,-525-295-1006 0 0,79 36 208 0 0,86 47 530 0 0,-218-108-613 0 0,-59-31-303 0 0,1 0-55 0 0,8 6 432 0 0,-5-4-1961 0 0,-56-46-8301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10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218 135 5701 0 0,'-38'-53'2475'0'0,"36"50"-1662"0"0,-6 10-717 0 0,1-1-56 0 0,1 0 0 0 0,1 0 0 0 0,-1 1 0 0 0,1-1 0 0 0,0 1 1 0 0,0 0-1 0 0,1 0 0 0 0,0 1 0 0 0,0 0 0 0 0,-4 14 0 0 0,-14 67 807 0 0,-16 144 0 0 0,18-93-231 0 0,16-112 154 0 0,-1 0 0 0 0,-16 45 0 0 0,20-70 1594 0 0,3-21-2154 0 0,0-5-145 0 0,1-4 32 0 0,0 0 1 0 0,9-32-1 0 0,15-52 292 0 0,4 1 0 0 0,84-196 0 0 0,-93 268-363 0 0,-18 33-25 0 0,-3 4-2 0 0,0-1 0 0 0,-1 1 1 0 0,1 0-1 0 0,0-1 0 0 0,0 1 0 0 0,0 0 0 0 0,0 0 0 0 0,0 0 1 0 0,1 0-1 0 0,-1 0 0 0 0,0 0 0 0 0,0 0 0 0 0,1 0 0 0 0,-1 0 1 0 0,2 0-1 0 0,5 7-11 0 0,-2-1 9 0 0,0 0 0 0 0,0 1 1 0 0,-1-1-1 0 0,0 1 0 0 0,0 0 1 0 0,0 1-1 0 0,-1-1 0 0 0,0 1 1 0 0,0 0-1 0 0,0 0 0 0 0,-1 0 1 0 0,0 0-1 0 0,1 9 0 0 0,5 28 30 0 0,2 79 0 0 0,-7-75 22 0 0,8 47-1 0 0,-11-91-19 0 0,-1-2-24 0 0,0-1 0 0 0,0 0-1 0 0,0 1 1 0 0,0-1-1 0 0,0 1 1 0 0,0-1 0 0 0,0 1-1 0 0,1-1 1 0 0,-1 0 0 0 0,1 1-1 0 0,-1-1 1 0 0,2 2-1 0 0,-2-2 2 0 0,1 3 156 0 0,6-13-145 0 0,95-132 60 0 0,-62 81-24 0 0,82-92 0 0 0,-75 98-31 0 0,-11 13-84 0 0,-36 40 57 0 0,1 0 1 0 0,0 0-1 0 0,-1 1 1 0 0,1-1-1 0 0,0 0 1 0 0,-1 0-1 0 0,1 1 1 0 0,0-1-1 0 0,0 1 1 0 0,0-1 0 0 0,-1 0-1 0 0,1 1 1 0 0,0-1-1 0 0,0 1 1 0 0,0 0-1 0 0,0-1 1 0 0,0 1-1 0 0,2-1 1 0 0,0 1-69 0 0,2 7 44 0 0,2 1 17 0 0,-4-5 7 0 0,0 1 0 0 0,-1-1 0 0 0,1 1-1 0 0,-1-1 1 0 0,0 1 0 0 0,0 0 0 0 0,0 0-1 0 0,0 0 1 0 0,-1 0 0 0 0,1 0-1 0 0,-1 0 1 0 0,0 0 0 0 0,1 9 0 0 0,1 43-19 0 0,-2 1 0 0 0,-2-1 0 0 0,-14 91 0 0 0,-1 21-2911 0 0,11-88-1464 0 0,5-75 2908 0 0,14 4-2966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7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25 445 5769 0 0,'0'0'-124'0'0,"-4"-3"92"0"0,-16-8 5034 0 0,23 8-4926 0 0,0 0 0 0 0,1 0 0 0 0,-1 1 0 0 0,1-1 0 0 0,0 1 0 0 0,0 0 0 0 0,0 0 0 0 0,5-2 0 0 0,4-2 44 0 0,2-1 14 0 0,0 0 0 0 0,1 1-1 0 0,0 1 1 0 0,1 1 0 0 0,27-5 0 0 0,-6 1-11 0 0,630-81 824 0 0,-613 84-899 0 0,527-46 347 0 0,420-44 165 0 0,-906 84-487 0 0,163-24 1518 0 0,-201 25-930 0 0,-55 9-695 0 0,2-1-146 0 0,-2 1-238 0 0,9-6 778 0 0,-2 5-5291 0 0,-18-3 2791 0 0,4 2 1851 0 0,-2-1-187 0 0,-1 0 0 0 0,1 0 0 0 0,-1 0 0 0 0,0 1 0 0 0,0 0 0 0 0,0 0 0 0 0,0 1 0 0 0,-8-2 0 0 0,-24-3-2372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8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6481 0 0,'0'0'-256'0'0,"45"-57"-2205"0"0,-35 40 1181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3404 0 0,'0'0'-128'0'0,"8"11"-26"0"0,28 30 414 0 0,2-1 1 0 0,2-2 0 0 0,79 59-1 0 0,156 86 451 0 0,195 78 77 0 0,18-23-150 0 0,-177-87-276 0 0,-80-37-98 0 0,809 383 1097 0 0,-817-397 368 0 0,-220-99-1682 0 0,0 1 1 0 0,0-1-1 0 0,0 0 0 0 0,0 0 1 0 0,0 0-1 0 0,1-1 0 0 0,-1 1 1 0 0,4 0-1 0 0,-7-2-94 0 0,0 1 0 0 0,0 0 1 0 0,1 0-1 0 0,-1 0 0 0 0,0 0 1 0 0,0 0-1 0 0,1 0 0 0 0,-1 0 1 0 0,0 0-1 0 0,0-1 0 0 0,0 1 0 0 0,1 0 1 0 0,-1 0-1 0 0,0 0 0 0 0,0 0 1 0 0,0-1-1 0 0,0 1 0 0 0,0 0 0 0 0,1 0 1 0 0,-1-1-1 0 0,0 1 0 0 0,0 0 1 0 0,0 0-1 0 0,0 0 0 0 0,0-1 0 0 0,0 1 1 0 0,0 0-1 0 0,0 0 0 0 0,0-1 1 0 0,0 1-1 0 0,0 0 0 0 0,0 0 0 0 0,0-1 1 0 0,0 1-1 0 0,0 0 0 0 0,0 0 1 0 0,0-1-1 0 0,0 1 0 0 0,0 0 1 0 0,0 0-1 0 0,0-1 0 0 0,0 1 0 0 0,-1 0 1 0 0,1 0-1 0 0,0 0 0 0 0,0-1 1 0 0,0 1-1 0 0,0 0 0 0 0,-1 0 0 0 0,-30-38-3914 0 0,27 33 4372 0 0,0 1-795 0 0,0 0-1 0 0,0 1 0 0 0,0-1 1 0 0,0 1-1 0 0,-1 0 1 0 0,-4-2-1 0 0,9 5 376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6077 0 0,'24'9'-110'0'0,"-19"-7"60"0"0,16 6-27 0 0,-17-6 56 0 0,6 4 9 0 0,1 0 1 0 0,-2 1 0 0 0,1 0 0 0 0,-1 1 0 0 0,0 0 0 0 0,-1 0 0 0 0,0 1 0 0 0,13 17 0 0 0,-2-3 14 0 0,297 403 427 0 0,-156-198-153 0 0,617 891 992 0 0,-379-547-642 0 0,-296-445-393 0 0,5-4 1 0 0,156 138-1 0 0,493 330 1297 0 0,-495-425 1121 0 0,-235-153-1755 0 0,-21-11-468 0 0,4 3 265 0 0,-8-5-713 0 0,-1 0-1 0 0,0 0 0 0 0,0 0 1 0 0,1 0-1 0 0,-1 0 0 0 0,0 1 1 0 0,0-1-1 0 0,1 0 0 0 0,-1 0 1 0 0,0 0-1 0 0,1 0 1 0 0,-1 0-1 0 0,0 0 0 0 0,0 0 1 0 0,1 0-1 0 0,-1 0 0 0 0,0 0 1 0 0,1 0-1 0 0,-1 0 0 0 0,0 0 1 0 0,0 0-1 0 0,1 0 0 0 0,-1-1 1 0 0,0 1-1 0 0,1 0 0 0 0,-1 0 1 0 0,0 0-1 0 0,0 0 0 0 0,1-1 1 0 0,-1 1-1 0 0,0 0 0 0 0,0 0 1 0 0,0 0-1 0 0,1-1 1 0 0,-1 1-1 0 0,0 0 0 0 0,0 0 1 0 0,0-1-1 0 0,0 1 0 0 0,0 0 1 0 0,1-1-1 0 0,2-26-922 0 0,-2 26 871 0 0,-1 1 0 0 0,0-1 0 0 0,0 0 1 0 0,0 0-1 0 0,0 1 0 0 0,0-1 0 0 0,0 0 0 0 0,0 0 0 0 0,0 0 1 0 0,0 1-1 0 0,-1-1 0 0 0,1 0 0 0 0,0 1 0 0 0,0-1 0 0 0,-1 0 0 0 0,1 0 1 0 0,-1 1-1 0 0,1-1 0 0 0,-1 0 0 0 0,-64-119-6786 0 0,33 66 3523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1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1909 7669 0 0,'6'-1'58'0'0,"127"-19"518"0"0,-1-6 1 0 0,-1-5 0 0 0,165-64 0 0 0,-128 32-46 0 0,-3-7 0 0 0,-4-7 0 0 0,-3-8 0 0 0,-3-6 0 0 0,161-127 0 0 0,420-399 1087 0 0,-347 267-247 0 0,-344 309-762 0 0,73-51 1 0 0,-98 75-1097 0 0,-19 16 299 0 0,0-1 0 0 0,0 1 0 0 0,0 0 0 0 0,0 0 0 0 0,0 0 0 0 0,1 0 0 0 0,-1 0 0 0 0,0 1 0 0 0,0-1 0 0 0,1 0-1 0 0,-1 1 1 0 0,0-1 0 0 0,1 0 0 0 0,-1 1 0 0 0,0 0 0 0 0,3-1 0 0 0,-1 6-999 0 0,9 14-527 0 0,-8-14-378 0 0,-6 1 22 0 0,-4 19-219 0 0,4-19-247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20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5865 0 0,'-26'10'-150'0'0,"21"-8"1606"0"0,22 1-1175 0 0,500 57 629 0 0,-377-48-775 0 0,503 48 272 0 0,-569-53-366 0 0,1147 88 1334 0 0,-1060-87-856 0 0,183 4 1765 0 0,-304-14-1486 0 0,-27 0-3316 0 0,0 0-4195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2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6861 0 0,'0'0'164'0'0,"16"3"-114"0"0,42 8 42 0 0,95 33 0 0 0,684 284 507 0 0,-13 42 290 0 0,317 186 737 0 0,-849-399-433 0 0,-230-128-851 0 0,-59-28-479 0 0,-13-10-7500 0 0,-42-35 5359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21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3181 6213 0 0,'31'-46'518'0'0,"3"1"1"0"0,1 1 0 0 0,79-75-1 0 0,669-543 1902 0 0,-13 11-1333 0 0,566-661 288 0 0,-1096 1070-644 0 0,-212 218-667 0 0,-23 20-145 0 0,0 0 1 0 0,1-1-1 0 0,-2 0 1 0 0,1 1-1 0 0,4-7 1 0 0,-8 9-261 0 0,-5 12-4448 0 0,0 3 4139 0 0,0-2-218 0 0,0 0 0 0 0,-1-1 0 0 0,-11 20 1 0 0,-2-1-1507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21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5573 0 0,'0'0'-201'0'0,"-27"4"-611"0"0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2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1586 3756 0 0,'16'28'552'0'0,"-13"-23"729"0"0,2-4-585 0 0,16 0 55 0 0,-16-1 44 0 0,6-5 11 0 0,1107-466 3856 0 0,-33-6-3478 0 0,-557 201-647 0 0,-445 230-414 0 0,241-150 932 0 0,-162 94 531 0 0,-97 56-1778 0 0,-63 45-457 0 0,-20 6-6195 0 0,16-5 6747 0 0,-48 15-2318 0 0,-56 25-1 0 0,37-6-899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1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46 199 7181 0 0,'5'-7'64'0'0,"-1"-1"0"0"0,1 0 0 0 0,-2 0 1 0 0,5-13-1 0 0,-5 10 95 0 0,-1 8 999 0 0,-11 11-1030 0 0,-25 22 7 0 0,32-29-122 0 0,1 1-1 0 0,-1-1 1 0 0,1 0-1 0 0,-1 0 1 0 0,1 1 0 0 0,0-1-1 0 0,-1 0 1 0 0,1 1-1 0 0,0 0 1 0 0,0-1 0 0 0,0 1-1 0 0,0 0 1 0 0,0-1-1 0 0,0 1 1 0 0,1 0 0 0 0,-2 3-1 0 0,0 1 29 0 0,1-2 2 0 0,-1 0 0 0 0,1-1 0 0 0,-1 1 0 0 0,1 0 0 0 0,0 0 0 0 0,1 0 0 0 0,-1 0 0 0 0,1 1 0 0 0,0-1 0 0 0,0 5 0 0 0,0-4 13 0 0,0-1 86 0 0,2 2 6 0 0,6 18 27 0 0,-8-23-159 0 0,1 1 1 0 0,-1-1-1 0 0,0 0 0 0 0,1 0 0 0 0,-1 0 1 0 0,1 0-1 0 0,0 0 0 0 0,-1 0 1 0 0,1 0-1 0 0,-1 0 0 0 0,1-1 0 0 0,0 1 1 0 0,0 0-1 0 0,0 0 0 0 0,0 0 1 0 0,-1-1-1 0 0,1 1 0 0 0,0 0 0 0 0,0-1 1 0 0,0 1-1 0 0,2 0 0 0 0,0 0 49 0 0,-2 0-41 0 0,0 0 0 0 0,0 0 0 0 0,0-1 0 0 0,0 1 0 0 0,0 0-1 0 0,0-1 1 0 0,0 1 0 0 0,1-1 0 0 0,-1 1 0 0 0,0-1 0 0 0,0 1 0 0 0,1-1 0 0 0,-1 0 0 0 0,0 0 0 0 0,1 1 0 0 0,-1-1 0 0 0,3 0 0 0 0,-1 0 57 0 0,-1 0-45 0 0,1 1 1 0 0,-1-1-1 0 0,0 1 0 0 0,0-1 1 0 0,0 0-1 0 0,0 0 1 0 0,0 0-1 0 0,0 0 0 0 0,1 0 1 0 0,-1 0-1 0 0,0-1 1 0 0,3 0-1 0 0,2 0 57 0 0,-1-1 2 0 0,1 1 0 0 0,-1-1 0 0 0,1 0 0 0 0,-1 0 0 0 0,0-1 0 0 0,1 0 0 0 0,-1 0 0 0 0,-1-1 0 0 0,1 1 0 0 0,0-1 1 0 0,-1 0-1 0 0,0-1 0 0 0,0 1 0 0 0,0-1 0 0 0,7-10 0 0 0,-3 6 117 0 0,-8 7-179 0 0,0 1 1 0 0,1 0 0 0 0,-1-1 0 0 0,0 1 0 0 0,0-1 0 0 0,0 1 0 0 0,0-1-1 0 0,0 0 1 0 0,-1 1 0 0 0,1-1 0 0 0,0 0 0 0 0,0-3 0 0 0,1-1 46 0 0,-2 5-59 0 0,1 0-1 0 0,0-1 1 0 0,-1 1 0 0 0,1-1 0 0 0,-1 1 0 0 0,1-1 0 0 0,-1 1 0 0 0,0-1 0 0 0,1 1 0 0 0,-1-1 0 0 0,0 1 0 0 0,0-1 0 0 0,0 1 0 0 0,0-1-1 0 0,-1 0 1 0 0,1 1 0 0 0,-1-3 0 0 0,0 0 46 0 0,1-3-14 0 0,-1 0 1 0 0,0 1-1 0 0,0 0 0 0 0,0-1 0 0 0,-1 1 1 0 0,0 0-1 0 0,0 0 0 0 0,-1 0 1 0 0,0 0-1 0 0,0 0 0 0 0,0 0 0 0 0,-1 1 1 0 0,1 0-1 0 0,-1-1 0 0 0,-1 1 1 0 0,1 1-1 0 0,-1-1 0 0 0,-5-4 0 0 0,-7-4-539 0 0,-1 0-1 0 0,0 1 0 0 0,-32-15 0 0 0,46 25 242 0 0,-16-6-1063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2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7681 0 0,'0'0'83'0'0,"-3"2"32"0"0,3-2-78 0 0,-1 0-1 0 0,1 1 0 0 0,0-1 0 0 0,-1 1 0 0 0,1-1 1 0 0,-1 0-1 0 0,1 1 0 0 0,0-1 0 0 0,-1 1 1 0 0,1-1-1 0 0,0 1 0 0 0,-1-1 0 0 0,1 1 0 0 0,0-1 1 0 0,0 1-1 0 0,-1-1 0 0 0,1 1 0 0 0,0-1 1 0 0,0 1-1 0 0,0-1 0 0 0,0 1 0 0 0,0 0 0 0 0,0-1 1 0 0,0 1-1 0 0,0-1 0 0 0,0 1 0 0 0,0-1 1 0 0,0 1-1 0 0,0 0 0 0 0,0-1 0 0 0,1 1 0 0 0,-1-1 1 0 0,0 1-1 0 0,0-1 0 0 0,1 1 0 0 0,-1-1 1 0 0,0 1-1 0 0,1-1 0 0 0,-1 1 0 0 0,0-1 0 0 0,1 0 1 0 0,-1 1-1 0 0,1-1 0 0 0,-1 0 0 0 0,0 1 1 0 0,1-1-1 0 0,-1 0 0 0 0,2 1 0 0 0,28 18-170 0 0,-25-17 270 0 0,8 3-90 0 0,0 1 0 0 0,0-2 0 0 0,0 0 0 0 0,1-1 0 0 0,-1 0 0 0 0,17 1 0 0 0,7 2 25 0 0,231 40 287 0 0,848 151 445 0 0,443 24 1911 0 0,-1367-212-858 0 0,-187-9-1955 0 0,0-1-230 0 0,14-3-276 0 0,-14 3-354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2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11 203 7869 0 0,'0'0'426'0'0,"-3"-2"-216"0"0,-3-3-376 0 0,6 4 234 0 0,0 1 0 0 0,0 0 0 0 0,-1 0 0 0 0,1-1 0 0 0,0 1 0 0 0,0 0 0 0 0,0-1 0 0 0,0 1 0 0 0,0 0 0 0 0,0 0 0 0 0,0-1 0 0 0,0 1 0 0 0,0 0 0 0 0,0-1 0 0 0,0 1 0 0 0,0 0 0 0 0,0-1 0 0 0,0 1 0 0 0,0 0 0 0 0,0 0 0 0 0,0-1 0 0 0,0 1 0 0 0,0 0 0 0 0,0-1 0 0 0,0 1 0 0 0,1 0 0 0 0,-1 0 0 0 0,0-1 0 0 0,0 1 0 0 0,0 0 0 0 0,0 0 0 0 0,1-1 0 0 0,-1 1 1 0 0,0 0-1 0 0,0 0 0 0 0,1 0 0 0 0,-1-1 0 0 0,0 1 0 0 0,0 0 0 0 0,1 0 0 0 0,-1 0 0 0 0,0 0 0 0 0,0 0 0 0 0,1-1 0 0 0,-1 1 0 0 0,0 0 0 0 0,1 0 0 0 0,-1 0 0 0 0,0 0 0 0 0,1 0 0 0 0,-1 0 0 0 0,0 0 0 0 0,1 0 0 0 0,82-21 444 0 0,130-17 0 0 0,102 6-92 0 0,-102 12-173 0 0,-181 17-268 0 0,699-59-520 0 0,-672 58-2207 0 0,-7 1-3177 0 0,-47 3 3313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3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5921 0 0,'0'0'-428'0'0,"-45"4"-553"0"0,28 13-1135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4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2338 487 2512 0 0,'5'-12'144'0'0,"-2"4"-50"0"0,-1 1-1 0 0,1-1 1 0 0,-1 0-1 0 0,0 0 1 0 0,-1 0-1 0 0,0 0 1 0 0,0-10-1 0 0,-2 3 7 0 0,-1 0 0 0 0,-1 0 0 0 0,0 0 0 0 0,-1 0 0 0 0,-1 0 0 0 0,0 1 0 0 0,-1 0 0 0 0,-1 0 0 0 0,0 0 0 0 0,0 1 0 0 0,-1 0 0 0 0,-19-22 0 0 0,9 14-30 0 0,-1 0 0 0 0,0 1 0 0 0,-2 1 1 0 0,0 1-1 0 0,-1 1 0 0 0,-35-21 0 0 0,42 31-53 0 0,0 1 0 0 0,0 0 0 0 0,0 1 0 0 0,-1 0 1 0 0,0 1-1 0 0,0 1 0 0 0,0 1 0 0 0,0 0 0 0 0,-27 1 0 0 0,-9 3 47 0 0,-83 14 0 0 0,34 2 37 0 0,0 5 0 0 0,2 4 0 0 0,1 5 1 0 0,2 3-1 0 0,1 5 0 0 0,-109 63 0 0 0,123-55 13 0 0,2 3-1 0 0,3 3 0 0 0,2 4 0 0 0,2 2 1 0 0,4 4-1 0 0,2 3 0 0 0,-57 75 1 0 0,87-93-41 0 0,2 1 0 0 0,2 1 0 0 0,3 2 0 0 0,2 1-1 0 0,2 1 1 0 0,3 1 0 0 0,2 1 0 0 0,3 1 0 0 0,2 1 0 0 0,3 0 0 0 0,2 1 0 0 0,3 0 0 0 0,3 0 0 0 0,2 0 0 0 0,3 1 0 0 0,2-1 0 0 0,17 84 0 0 0,-3-56 46 0 0,5-2 1 0 0,3 0-1 0 0,5-1 0 0 0,2-2 0 0 0,5-2 1 0 0,3 0-1 0 0,3-3 0 0 0,86 116 1 0 0,-95-152-42 0 0,1-1 0 0 0,3-2 0 0 0,1-2 0 0 0,2-1 0 0 0,1-2 0 0 0,2-2 0 0 0,1-2 0 0 0,70 34 0 0 0,-79-46-31 0 0,0-3 1 0 0,1-1-1 0 0,1-2 1 0 0,0-1-1 0 0,1-2 1 0 0,0-2-1 0 0,0-1 1 0 0,1-2-1 0 0,-1-2 1 0 0,1-2-1 0 0,0-1 1 0 0,47-8-1 0 0,-11-7 27 0 0,-2-3-1 0 0,0-4 1 0 0,-1-2-1 0 0,-2-4 1 0 0,0-2 0 0 0,-3-4-1 0 0,0-3 1 0 0,-3-3-1 0 0,112-90 1 0 0,-126 85-14 0 0,-1-3 0 0 0,-3-1 0 0 0,-2-3 0 0 0,-3-1 0 0 0,-1-3 0 0 0,-4-1 0 0 0,-2-1 1 0 0,-2-2-1 0 0,-3-1 0 0 0,24-77 0 0 0,-30 66-8 0 0,-3-1 1 0 0,-4-1-1 0 0,-3 0 1 0 0,-3-1-1 0 0,-3-1 1 0 0,-4 0-1 0 0,-3 1 1 0 0,-18-148-1 0 0,6 156-19 0 0,-3 0 0 0 0,-2 1-1 0 0,-4 1 1 0 0,-2 1-1 0 0,-3 1 1 0 0,-41-74 0 0 0,39 89-78 0 0,-3 1 0 0 0,-3 2 1 0 0,-1 1-1 0 0,-2 2 1 0 0,-1 1-1 0 0,-3 2 0 0 0,-2 1 1 0 0,-46-33-1 0 0,37 36-612 0 0,-2 3 0 0 0,-111-53-1 0 0,105 61-1170 0 0,-2 2-1 0 0,-111-25 1 0 0,67 29-1370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5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 11133 0 0,'-2'-4'-98'0'0,"-2"3"91"0"0,-2 9 28 0 0,-9 30 82 0 0,-13 59 161 0 0,24-83-231 0 0,-65 266 565 0 0,60-231-928 0 0,2 0 0 0 0,2 0-1 0 0,3 89 1 0 0,3-130-392 0 0,-1 0 0 0 0,2 0-1 0 0,-1 1 1 0 0,1-1-1 0 0,0 0 1 0 0,1 0 0 0 0,4 11-1 0 0,1-3-2368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5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254 107 7249 0 0,'5'-14'92'0'0,"0"-1"-1"0"0,-1 0 1 0 0,-1 0 0 0 0,2-24 0 0 0,-5 35 7 0 0,-6 3-67 0 0,-24-3 108 0 0,25 11-82 0 0,-16 18 9 0 0,20-24-57 0 0,0 0 0 0 0,-1 1 1 0 0,1-1-1 0 0,0 1 0 0 0,0-1 0 0 0,0 1 0 0 0,0-1 1 0 0,1 1-1 0 0,-1-1 0 0 0,0 1 0 0 0,1 0 0 0 0,-1 0 1 0 0,1-1-1 0 0,0 1 0 0 0,-1 0 0 0 0,1 3 0 0 0,-1 3 28 0 0,-1 3 30 0 0,1 1-1 0 0,0-1 0 0 0,0 1 0 0 0,2-1 0 0 0,-1 1 0 0 0,1-1 0 0 0,1 1 0 0 0,0-1 0 0 0,0 0 0 0 0,8 21 0 0 0,7 11 217 0 0,29 55-1 0 0,-28-62-121 0 0,4 9 321 0 0,-3 2 0 0 0,24 80 0 0 0,-42-125-460 0 0,-1 0-1 0 0,1 0 1 0 0,-1-1-1 0 0,0 1 1 0 0,0 0 0 0 0,1 1-1 0 0,-1-1 1 0 0,-1 0-1 0 0,1 0 1 0 0,0 0 0 0 0,-1 3-1 0 0,-1 1 28 0 0,-2 4 104 0 0,0-6-115 0 0,2 0-6 0 0,-1-1 0 0 0,0 0 0 0 0,0 0 0 0 0,-1-1 0 0 0,1 1 0 0 0,-1 0 0 0 0,1-1 0 0 0,-1 0-1 0 0,0 0 1 0 0,1 0 0 0 0,-1-1 0 0 0,0 1 0 0 0,-1-1 0 0 0,1 0 0 0 0,-8 2 0 0 0,-6-2 57 0 0,0-1 1 0 0,0-1-1 0 0,0-1 1 0 0,-27-5-1 0 0,37 5-68 0 0,0-1-1 0 0,0 0 0 0 0,0-1 1 0 0,0 0-1 0 0,1 0 0 0 0,0-1 1 0 0,0 0-1 0 0,0 0 0 0 0,-11-12 1 0 0,7 6-72 0 0,0-1 0 0 0,2 0 0 0 0,-1-1 0 0 0,-9-18 0 0 0,12 18-161 0 0,1-1 0 0 0,0 0 0 0 0,1-1-1 0 0,1 0 1 0 0,0 1 0 0 0,1-1 0 0 0,1 0 0 0 0,0-1 0 0 0,1-23 0 0 0,1 14-712 0 0,2 0 0 0 0,0 0 0 0 0,2 0 0 0 0,1 0 0 0 0,8-24-1 0 0,5 1-2258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53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7349 0 0,'0'0'680'0'0,"24"-42"-340"0"0,3 26-200 0 0,-3 10-20 0 0,2-2-24 0 0,2 3-92 0 0,2 1-176 0 0,7-3-232 0 0,5 2-544 0 0,-4-3-1505 0 0,-4 8-443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5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71 6793 0 0,'-21'10'185'0'0,"12"-3"1366"0"0,9-7-1486 0 0,0 0 0 0 0,0 0-1 0 0,0 0 1 0 0,0 0-1 0 0,0 0 1 0 0,0 1 0 0 0,0-1-1 0 0,0 0 1 0 0,0 0-1 0 0,0 0 1 0 0,0 0 0 0 0,0 0-1 0 0,0 0 1 0 0,0 1-1 0 0,0-1 1 0 0,0 0 0 0 0,0 0-1 0 0,0 0 1 0 0,0 0-1 0 0,0 0 1 0 0,0 0 0 0 0,0 0-1 0 0,0 1 1 0 0,0-1-1 0 0,1 0 1 0 0,-1 0 0 0 0,0 0-1 0 0,0 0 1 0 0,0 0-1 0 0,0 0 1 0 0,0 0 0 0 0,0 0-1 0 0,0 0 1 0 0,1 0-1 0 0,-1 0 1 0 0,0 0 0 0 0,0 0-1 0 0,0 0 1 0 0,0 0-1 0 0,0 0 1 0 0,0 0 0 0 0,1 0-1 0 0,-1 0 1 0 0,0 0-1 0 0,0 0 1 0 0,0 0 0 0 0,0 0-1 0 0,0 0 1 0 0,0 0-1 0 0,1 0 1 0 0,-1 0-1 0 0,0 0 1 0 0,0 0 0 0 0,0 0-1 0 0,0 0 1 0 0,0 0-1 0 0,0 0 1 0 0,0 0 0 0 0,1 0-1 0 0,-1 0 1 0 0,0-1-1 0 0,85-2-803 0 0,144-24 0 0 0,-192 19-2364 0 0,69-27 1 0 0,-72 19 107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5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 6665 0 0,'0'0'273'0'0,"-6"-1"-112"0"0,-24 0 501 0 0,29 7-559 0 0,1 54 189 0 0,3-36-251 0 0,33 200 468 0 0,-28-190-668 0 0,1-1-1 0 0,2 0 1 0 0,1 0 0 0 0,21 41-1 0 0,-25-62-503 0 0,-1 0 0 0 0,1 0 0 0 0,1 0 0 0 0,14 14 0 0 0,11 6-2075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5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339 380 7001 0 0,'4'-15'201'0'0,"0"-1"0"0"0,-1 1 0 0 0,0 0 0 0 0,-1-1 0 0 0,-1 0 0 0 0,-1 0 0 0 0,-1-15 0 0 0,0 22-91 0 0,-1 0 1 0 0,0 0-1 0 0,-1 1 1 0 0,1-1-1 0 0,-2 1 0 0 0,1 0 1 0 0,-1 0-1 0 0,0 0 1 0 0,-1 0-1 0 0,0 1 0 0 0,0 0 1 0 0,-1 0-1 0 0,0 0 1 0 0,-7-7-1 0 0,-3 0 28 0 0,-1 1-1 0 0,0 1 1 0 0,0 0-1 0 0,-2 1 1 0 0,1 1-1 0 0,-1 0 1 0 0,0 2-1 0 0,-36-11 1 0 0,53 18-129 0 0,0 0 0 0 0,0 0 0 0 0,-1 1 0 0 0,1-1 0 0 0,0 1 0 0 0,0-1 0 0 0,-1 1 1 0 0,1 0-1 0 0,0 0 0 0 0,-1 0 0 0 0,-3 1 0 0 0,-1 0 8 0 0,5-2-13 0 0,1 1 1 0 0,-1 0-1 0 0,1 0 0 0 0,-1 0 1 0 0,0 0-1 0 0,1 0 0 0 0,-1 0 0 0 0,0 1 1 0 0,1-1-1 0 0,-1 0 0 0 0,1 1 1 0 0,-1 0-1 0 0,1-1 0 0 0,-3 2 0 0 0,-1 0 8 0 0,4-1-9 0 0,0-1 0 0 0,0 0 0 0 0,0 1-1 0 0,0-1 1 0 0,0 1 0 0 0,0-1 0 0 0,0 1 0 0 0,0 0 0 0 0,0-1-1 0 0,0 1 1 0 0,0 0 0 0 0,0 0 0 0 0,0 0 0 0 0,0 0 0 0 0,1 0-1 0 0,-1 0 1 0 0,0 0 0 0 0,1 0 0 0 0,-1 0 0 0 0,0 1 0 0 0,0 1 6 0 0,-2 5 25 0 0,3-3-29 0 0,0 0 0 0 0,1 0-1 0 0,0 0 1 0 0,0-1 0 0 0,0 1-1 0 0,1 0 1 0 0,-1-1 0 0 0,1 1-1 0 0,0-1 1 0 0,0 0 0 0 0,1 1-1 0 0,-1-1 1 0 0,1 0 0 0 0,0 0-1 0 0,0-1 1 0 0,6 6 0 0 0,63 52 11 0 0,-43-38-5 0 0,28 29-1 0 0,-48-42-9 0 0,0 0 1 0 0,-1 0-1 0 0,0 1 0 0 0,0 0 1 0 0,-1 1-1 0 0,9 20 0 0 0,-2 6-35 0 0,-2 0-1 0 0,-1 1 0 0 0,9 65 1 0 0,2 124-364 0 0,-14-119 117 0 0,-4-52-1661 0 0,-4-11-2930 0 0,0-7 2425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11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6853 0 0,'0'0'-68'0'0,"6"1"44"0"0,48 9 282 0 0,-49-9-158 0 0,-2 1-49 0 0,0 0 1 0 0,-1 0-1 0 0,1 0 0 0 0,0 0 0 0 0,-1 0 0 0 0,0 1 1 0 0,1-1-1 0 0,-1 0 0 0 0,0 1 0 0 0,0 0 0 0 0,-1 0 0 0 0,1-1 1 0 0,1 6-1 0 0,-2-8-42 0 0,4 10 224 0 0,-1 0-1 0 0,0 0 0 0 0,0 1 0 0 0,-1-1 0 0 0,3 19 0 0 0,-2-11 4 0 0,4 10 411 0 0,2-1 1 0 0,0-1 0 0 0,2 0 0 0 0,29 46 0 0 0,-39-69-271 0 0,0-1 74 0 0,12 11 1206 0 0,15-40-1094 0 0,-20 19-379 0 0,0 0 0 0 0,0-1 0 0 0,15-19 1 0 0,86-140 1920 0 0,-103 156-1922 0 0,1 1-1 0 0,15-18 1 0 0,-1 2-284 0 0,-20 24-209 0 0,-2 2 226 0 0,1-1 0 0 0,-1 1 1 0 0,1 0-1 0 0,-1-1 0 0 0,1 1 1 0 0,-1 0-1 0 0,1 0 0 0 0,0 0 0 0 0,0-1 1 0 0,0 1-1 0 0,0 0 0 0 0,1-1 1 0 0,0 0-116 0 0,0-2-721 0 0,29-7-10146 0 0,-28 10 11083 0 0,2 0-3645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55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31 210 7693 0 0,'-14'-19'618'0'0,"11"15"-16"0"0,-11-16 3778 0 0,40-2-3482 0 0,-25 21-878 0 0,-1 1-1 0 0,1-1 1 0 0,0 1-1 0 0,0-1 0 0 0,-1 1 1 0 0,1-1-1 0 0,0 1 1 0 0,0 0-1 0 0,0-1 0 0 0,0 1 1 0 0,-1 0-1 0 0,1 0 1 0 0,0-1-1 0 0,0 1 0 0 0,0 0 1 0 0,0 0-1 0 0,0 0 1 0 0,1 0-1 0 0,231-18-10 0 0,-188 14-1311 0 0,-1-1 0 0 0,77-20 0 0 0,-92 16-288 0 0,0 0 0 0 0,0-3 0 0 0,47-25 0 0 0,-43 17-857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5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18 6445 0 0,'-13'-6'141'0'0,"-21"-6"432"0"0,31 18-512 0 0,-2 6-31 0 0,0 0-1 0 0,0 0 1 0 0,1 1 0 0 0,1 0-1 0 0,0 0 1 0 0,1 0 0 0 0,-1 18 0 0 0,1 104 126 0 0,3-112-137 0 0,14 200-96 0 0,13-75-3378 0 0,-15-101 1210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5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6385 0 0,'4'-12'261'0'0,"0"1"0"0"0,1-1 0 0 0,1 1-1 0 0,0 0 1 0 0,0 0 0 0 0,10-12 0 0 0,-13 21-180 0 0,-1-1 0 0 0,1 1 0 0 0,0 0 0 0 0,-1 0 0 0 0,1 0 0 0 0,0 0 0 0 0,0 0 0 0 0,1 1 0 0 0,-1 0 0 0 0,0-1 0 0 0,0 1 0 0 0,6-1 0 0 0,-6 1-50 0 0,1 0 29 0 0,1 0-1 0 0,0 0 1 0 0,0 1 0 0 0,0-1 0 0 0,0 1-1 0 0,0 0 1 0 0,0 1 0 0 0,0-1-1 0 0,0 1 1 0 0,9 2 0 0 0,-11-2-33 0 0,2 0 13 0 0,1 1 1 0 0,-1-1-1 0 0,0 1 1 0 0,0 0-1 0 0,8 5 1 0 0,-1-1 40 0 0,-11-5-73 0 0,0-1 0 0 0,0 1 0 0 0,0 0 0 0 0,1 0 0 0 0,-1 0 0 0 0,0 0 0 0 0,0 0 0 0 0,0 0 0 0 0,0 0 1 0 0,0 0-1 0 0,-1 0 0 0 0,1 0 0 0 0,0 0 0 0 0,0 1 0 0 0,-1-1 0 0 0,2 3 0 0 0,-1-1 15 0 0,0-1-12 0 0,1-1 0 0 0,-1 1 0 0 0,0 0 0 0 0,0-1 0 0 0,0 1 0 0 0,0 0 0 0 0,0 0 0 0 0,0 0 0 0 0,-1 0 0 0 0,1 0 0 0 0,0 3-1 0 0,1 1 14 0 0,-2-4-18 0 0,1-1-1 0 0,-1 1 1 0 0,1-1-1 0 0,-1 1 1 0 0,1-1-1 0 0,-1 1 1 0 0,0-1-1 0 0,0 1 1 0 0,0-1-1 0 0,0 1 1 0 0,0-1-1 0 0,0 1 0 0 0,0-1 1 0 0,0 1-1 0 0,0 0 1 0 0,-1-1-1 0 0,0 2 1 0 0,0 2 12 0 0,-1 7 10 0 0,0 0 1 0 0,-1 0-1 0 0,-1 0 1 0 0,0 0-1 0 0,0-1 1 0 0,-1 0-1 0 0,-1 0 1 0 0,-11 19-1 0 0,-12 26 91 0 0,26-50-112 0 0,1 1-1 0 0,0-1 0 0 0,1 1 1 0 0,0-1-1 0 0,0 1 1 0 0,0 0-1 0 0,0-1 0 0 0,1 1 1 0 0,0 0-1 0 0,1 0 0 0 0,0-1 1 0 0,0 1-1 0 0,0 0 1 0 0,1-1-1 0 0,3 10 0 0 0,5 6 3 0 0,1-1 0 0 0,0 0-1 0 0,2-1 1 0 0,21 28-1 0 0,2 2 1 0 0,-28-38-2 0 0,14 19 2 0 0,-2 0 0 0 0,-2 1 0 0 0,15 36 0 0 0,-31-62 11 0 0,-1-1 0 0 0,0 1-1 0 0,0 0 1 0 0,-1-1 0 0 0,0 1-1 0 0,0 0 1 0 0,0-1 0 0 0,-1 1 0 0 0,-1 6-1 0 0,-3-2 22 0 0,-6 2-106 0 0,-1 0-1 0 0,0-1 0 0 0,-1-1 1 0 0,0 0-1 0 0,-1-1 1 0 0,-22 12-1 0 0,-99 40-5248 0 0,110-51 3610 0 0,-7 4-508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8:56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5224 0 0,'0'0'-245'0'0,"-6"0"-479"0"0,-69 0 491 0 0,30 0 865 0 0,23 0 6460 0 0,37 0-6872 0 0,0 1-1 0 0,0 0 1 0 0,14 4 0 0 0,7 1-55 0 0,558 33 1689 0 0,-265-21-1309 0 0,-275-15-573 0 0,578 25-930 0 0,-539-31-3010 0 0,-36-6-1651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9:0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6461 0 0,'-5'1'-262'0'0,"-15"1"48"0"0,15-2 46 0 0,1 2 227 0 0,-7 3-246 0 0,11-5 234 0 0,0 0 0 0 0,0 0 0 0 0,0 0 0 0 0,0 0 1 0 0,0 1-1 0 0,-1-1 0 0 0,1 0 0 0 0,0 0 0 0 0,0 0 1 0 0,0 1-1 0 0,0-1 0 0 0,0 0 0 0 0,0 0 0 0 0,0 0 0 0 0,0 1 1 0 0,0-1-1 0 0,0 0 0 0 0,0 0 0 0 0,0 1 0 0 0,0-1 1 0 0,0 0-1 0 0,0 0 0 0 0,0 1 0 0 0,0-1 0 0 0,0 0 1 0 0,0 0-1 0 0,0 0 0 0 0,0 1 0 0 0,0-1 0 0 0,0 0 1 0 0,1 0-1 0 0,-1 0 0 0 0,0 1 0 0 0,0-1 0 0 0,0 0 0 0 0,0 0 1 0 0,0 0-1 0 0,1 0 0 0 0,-1 1 0 0 0,0-1 0 0 0,0 0 1 0 0,0 0-1 0 0,1 0 0 0 0,-1 0 0 0 0,0 0 0 0 0,5 4 19 0 0,0 1 20 0 0,1 0 1 0 0,0 0-1 0 0,0-1 0 0 0,0 0 0 0 0,1 0 1 0 0,-1-1-1 0 0,1 0 0 0 0,12 4 0 0 0,165 41 1431 0 0,242 32-1 0 0,-180-48-340 0 0,460 1 0 0 0,277-87 908 0 0,-376 14-1527 0 0,-274 21-434 0 0,428-18-7 0 0,-524 31 25 0 0,229-3 72 0 0,894 56 45 0 0,-1016-18-281 0 0,498 32-60 0 0,-719-57 48 0 0,193-20-1 0 0,-288 14-83 0 0,1-2 1 0 0,-1 0-1 0 0,-1-3 1 0 0,1 0-1 0 0,-1-1 1 0 0,26-13 0 0 0,-52 21 113 0 0,27-18-1118 0 0,-27 17 972 0 0,1 0 0 0 0,-1 0 0 0 0,1 0 0 0 0,-1 0 0 0 0,0 0-1 0 0,0 0 1 0 0,0-1 0 0 0,1 1 0 0 0,-1 0 0 0 0,0-1 0 0 0,-1 1 0 0 0,1-1 0 0 0,0 1 0 0 0,0-1-1 0 0,-1 1 1 0 0,1-1 0 0 0,-1 0 0 0 0,1 1 0 0 0,0-4 0 0 0,-3-2-594 0 0,1 0 1 0 0,-1 0 0 0 0,-1 1-1 0 0,1-1 1 0 0,-1 0 0 0 0,0 1-1 0 0,0 0 1 0 0,-1 0-1 0 0,0 0 1 0 0,-5-6 0 0 0,-10-13-1634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9:0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7093 0 0,'25'-26'714'0'0,"-24"24"-426"0"0,2-1-25 0 0,11-8-32 0 0,-11 9 326 0 0,0 11-405 0 0,5 24-15 0 0,-2 1 1 0 0,0-1-1 0 0,0 64 0 0 0,-10 116 216 0 0,2-162-273 0 0,-15 363 470 0 0,-9 315 264 0 0,20-592-500 0 0,4-107-3684 0 0,34-258-874 0 0,-10 102 1756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39:01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1 481 6217 0 0,'11'-24'-1'0'0,"1"0"1"0"0,2 1 0 0 0,0 0 0 0 0,1 1-1 0 0,2 1 1 0 0,0 0 0 0 0,1 2 0 0 0,1 0-1 0 0,1 1 1 0 0,0 0 0 0 0,1 2 0 0 0,1 0-1 0 0,1 2 1 0 0,31-15 0 0 0,2 3 51 0 0,1 2 1 0 0,2 4-1 0 0,0 1 1 0 0,0 4-1 0 0,71-10 1 0 0,274-14 25 0 0,8 33 46 0 0,313 50 83 0 0,-4 52-68 0 0,-511-66-80 0 0,1253 165 403 0 0,-240-68 525 0 0,371-122 401 0 0,-969-39-1181 0 0,-35 39-94 0 0,-180 56 33 0 0,-207-25-38 0 0,-128-26 4 0 0,-24-2-44 0 0,-48-8-65 0 0,-1 0-2 0 0,-1 0 0 0 0,0 0 1 0 0,1 0-1 0 0,-1 0 0 0 0,0 0 0 0 0,0 1 0 0 0,1-1 0 0 0,-1 0 1 0 0,0 1-1 0 0,0-1 0 0 0,0 1 0 0 0,0-1 0 0 0,2 2 0 0 0,0-1-1 0 0,-1 1-1 0 0,0 0 1 0 0,0-1 0 0 0,0 1-1 0 0,0 0 1 0 0,0 0-1 0 0,0 0 1 0 0,0 0 0 0 0,-1 0-1 0 0,1 0 1 0 0,-1 1-1 0 0,0-1 1 0 0,1 0 0 0 0,-1 1-1 0 0,0-1 1 0 0,-1 1-1 0 0,1 0 1 0 0,0-1 0 0 0,-1 1-1 0 0,1 0 1 0 0,-1-1-1 0 0,0 1 1 0 0,0 0-1 0 0,0-1 1 0 0,0 1 0 0 0,0 0-1 0 0,-1 3 1 0 0,0 5-4 0 0,-73 1121-21 0 0,-88-155 316 0 0,56-582 62 0 0,102-383-395 0 0,-1 6 111 0 0,-2-1 0 0 0,1 0 0 0 0,-14 22-1 0 0,18-35-131 0 0,-1 1-1 0 0,0-1 1 0 0,0 0-1 0 0,0-1 1 0 0,-1 1-1 0 0,1 0 1 0 0,-1-1-1 0 0,0 0 1 0 0,0 0-1 0 0,0 0 1 0 0,0 0-1 0 0,-1-1 1 0 0,1 0-1 0 0,-1 1 1 0 0,1-2-1 0 0,-1 1 0 0 0,-6 1 1 0 0,-4-1-1362 0 0,0-1 0 0 0,0 0 0 0 0,-16-2 0 0 0,-12-3-1363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11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55 7705 0 0,'0'0'32'0'0,"6"-1"60"0"0,22-3 1605 0 0,-26 5-1673 0 0,-1-1 0 0 0,0 1 1 0 0,1-1-1 0 0,-1 1 1 0 0,0 0-1 0 0,0-1 1 0 0,0 1-1 0 0,1 0 1 0 0,-1 0-1 0 0,0 0 0 0 0,0 0 1 0 0,1 2-1 0 0,-1-2 20 0 0,3 1 439 0 0,-6 56 341 0 0,1-52-727 0 0,0 1-6 0 0,0-2-112 0 0,-2 7-431 0 0,1-1 0 0 0,-2 1 1 0 0,1-1-1 0 0,-2 0 0 0 0,-7 16 1 0 0,-11 11-3772 0 0,15-25 1651 0 0</inkml:trace>
  <inkml:trace contextRef="#ctx0" brushRef="#br0" timeOffset="1">193 63 6753 0 0,'10'-22'268'0'0,"1"9"420"0"0,-1-15-416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12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25 215 6029 0 0,'26'2'182'0'0,"-21"-1"52"0"0,3-3 78 0 0,0 1-114 0 0,-1-1-1 0 0,0 1 1 0 0,1-2 0 0 0,-1 1-1 0 0,0-1 1 0 0,0 0-1 0 0,0 0 1 0 0,-1-1 0 0 0,1 0-1 0 0,-1 0 1 0 0,0 0-1 0 0,0-1 1 0 0,9-9 0 0 0,-7 4 181 0 0,0-1 0 0 0,0 0 1 0 0,-1 0-1 0 0,0-1 0 0 0,-1 0 1 0 0,-1 0-1 0 0,6-16 0 0 0,-10 24-38 0 0,-1-1-43 0 0,0-15-30 0 0,0 15 210 0 0,-5 1-286 0 0,-15-10-22 0 0,15 10-19 0 0,-4 4-237 0 0,1 1-1 0 0,-1 0 1 0 0,0 1 0 0 0,0 0 0 0 0,0 0-1 0 0,1 0 1 0 0,-1 1 0 0 0,1 1 0 0 0,-1 0-1 0 0,1 0 1 0 0,1 0 0 0 0,-1 1 0 0 0,0 0-1 0 0,1 0 1 0 0,0 1 0 0 0,1 0 0 0 0,-1 0-1 0 0,1 1 1 0 0,0 0 0 0 0,1 0 0 0 0,-1 0-1 0 0,1 1 1 0 0,1-1 0 0 0,0 1-1 0 0,0 1 1 0 0,0-1 0 0 0,1 0 0 0 0,-2 10-1 0 0,4-16-26 0 0,1 1 0 0 0,0-1 0 0 0,-1 1 0 0 0,1-1 0 0 0,0 1 0 0 0,0-1 0 0 0,1 1 0 0 0,-1-1 0 0 0,0 1 0 0 0,1-1 0 0 0,0 1 0 0 0,-1-1 0 0 0,3 4 0 0 0,0 2-221 0 0,-2-3-23 0 0,1 0 0 0 0,0 0 1 0 0,1 0-1 0 0,-1 0 1 0 0,1 0-1 0 0,0 0 1 0 0,1-1-1 0 0,-1 1 0 0 0,1-1 1 0 0,-1 0-1 0 0,1 0 1 0 0,1 0-1 0 0,-1-1 1 0 0,6 4-1 0 0,18 10-2476 0 0</inkml:trace>
  <inkml:trace contextRef="#ctx0" brushRef="#br0" timeOffset="1">684 255 6461 0 0,'13'-16'-152'0'0,"-4"7"48"0"0,6-8 44 0 0,-5 0 68 0 0,-1-2-272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1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5192 0 0,'41'-59'1541'0'0,"-38"56"-1132"0"0,6-15 302 0 0,-7 14 907 0 0,-1 17-1492 0 0,2 5-75 0 0,-2-8-10 0 0,0 0 0 0 0,0-1 0 0 0,-1 1 0 0 0,-1 0 0 0 0,0 0 0 0 0,-2 13 1 0 0,-10 192 569 0 0,13-203-521 0 0,1 0 0 0 0,1 0 0 0 0,0-1 0 0 0,0 1 0 0 0,1-1 0 0 0,1 1-1 0 0,9 19 1 0 0,-12-30-57 0 0,0 0-1 0 0,1 0 0 0 0,-1 0 1 0 0,1 0-1 0 0,-1-1 0 0 0,1 1 1 0 0,-1 0-1 0 0,1-1 0 0 0,-1 1 0 0 0,1-1 1 0 0,0 0-1 0 0,-1 1 0 0 0,3-1 1 0 0,4-2 108 0 0,18-10 21 0 0,-1 0 0 0 0,0-2-1 0 0,0 0 1 0 0,-2-2-1 0 0,26-21 1 0 0,14-11 523 0 0,-27 23-419 0 0,-33 23-200 0 0,1-1-12 0 0,-3 2-35 0 0,0 0-8 0 0,0 0 0 0 0,0 0 1 0 0,0 0-1 0 0,0 0 0 0 0,0 0 0 0 0,0 0 1 0 0,1 0-1 0 0,-1 1 0 0 0,0-1 1 0 0,0 0-1 0 0,1 1 0 0 0,1-1 1 0 0,3 5 0 0 0,20 15 0 0 0,-22-15-5 0 0,0 0 1 0 0,-1 1 0 0 0,1-1 0 0 0,-1 1 0 0 0,0 0-1 0 0,0-1 1 0 0,-1 1 0 0 0,1 1 0 0 0,-1-1 0 0 0,2 6 0 0 0,-3-8-6 0 0,0 0-4 0 0,2 1 9 0 0,2 1-4 0 0,-1 0 0 0 0,0 0 0 0 0,1-1 0 0 0,0 1 0 0 0,0-1-1 0 0,1 0 1 0 0,10 5 0 0 0,-13-8 21 0 0,4-7-32 0 0,1-2 13 0 0,0 0 1 0 0,0-1 0 0 0,-1 0-1 0 0,-1 0 1 0 0,1 0 0 0 0,-1-1-1 0 0,9-20 1 0 0,-3-2 141 0 0,-1 0 0 0 0,-2-1 0 0 0,9-55 0 0 0,-18 86-133 0 0,0-1-1 0 0,0 1 1 0 0,0 0-1 0 0,0-1 1 0 0,0 1-1 0 0,0-1 1 0 0,0 1-1 0 0,-1 0 1 0 0,0-4-1 0 0,-1 0 8 0 0,1-1 36 0 0,0 0-11 0 0,0 1-58 0 0,0 0 0 0 0,0 0-1 0 0,-1-1 1 0 0,0 1-1 0 0,0 0 1 0 0,-1 0-1 0 0,1 0 1 0 0,-1 1 0 0 0,-1-1-1 0 0,-5-7 1 0 0,7 10-272 0 0,0 3 225 0 0,1 0-1 0 0,-1 0 1 0 0,1 0-1 0 0,-1 0 0 0 0,1-1 1 0 0,-1 1-1 0 0,1 0 0 0 0,-1-1 1 0 0,1 1-1 0 0,0-1 1 0 0,-1 1-1 0 0,-2-2 0 0 0,2 0-90 0 0,-3 1-516 0 0,0 2-227 0 0,-14 5-362 0 0,14-5-521 0 0,2 3-295 0 0,-12 13-375 0 0,12-13-361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1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70 154 6349 0 0,'4'-1'-5'0'0,"-4"2"45"0"0,0-1-1 0 0,0 0 1 0 0,0 0-1 0 0,0 0 1 0 0,0 0-1 0 0,0 0 1 0 0,0 0 0 0 0,0 0-1 0 0,0 1 1 0 0,0-1-1 0 0,0 0 1 0 0,0 0 0 0 0,0 0-1 0 0,0 0 1 0 0,0 0-1 0 0,0 0 1 0 0,0 0-1 0 0,0 0 1 0 0,0 1 0 0 0,0-1-1 0 0,0 0 1 0 0,0 0-1 0 0,0 0 1 0 0,0 0 0 0 0,1 0-1 0 0,-1 0 1 0 0,0 0-1 0 0,0 0 1 0 0,0 0 0 0 0,0 0-1 0 0,0 0 1 0 0,0 1-1 0 0,0-1 1 0 0,0 0-1 0 0,0 0 1 0 0,1 0 0 0 0,-1 0-1 0 0,0 0 1 0 0,0 0-1 0 0,0 0 1 0 0,0 0 0 0 0,0 0-1 0 0,0 0 1 0 0,0 0-1 0 0,1 0 1 0 0,-1 0-1 0 0,0 0 1 0 0,0 0 0 0 0,0 0-1 0 0,0 0 1 0 0,0 0-1 0 0,0 0 1 0 0,0-1 0 0 0,1 1-1 0 0,-1 0 1 0 0,0 0-1 0 0,0 0 1 0 0,0 0 0 0 0,0 0-1 0 0,0 0 1 0 0,0 0-1 0 0,0 0 1 0 0,0 0-1 0 0,0 0 1 0 0,0 0 0 0 0,0 0-1 0 0,1-1 1 0 0,-11 11 584 0 0,-20 11-1079 0 0,27-19 690 0 0,2-1-226 0 0,-1 0-1 0 0,1-1 0 0 0,-1 1 0 0 0,1 0 1 0 0,-1 0-1 0 0,1 0 0 0 0,0 0 1 0 0,0 0-1 0 0,-1 0 0 0 0,1 0 1 0 0,0 0-1 0 0,0 0 0 0 0,0 1 1 0 0,0-1-1 0 0,0 0 0 0 0,1 1 1 0 0,-1-1-1 0 0,0 1 0 0 0,0 1 1 0 0,-3 9 120 0 0,2-4-40 0 0,0 1-1 0 0,0-1 1 0 0,1 1-1 0 0,0-1 1 0 0,0 1-1 0 0,1 10 1 0 0,1-13-8 0 0,0-6-78 0 0,-1 0 1 0 0,0 0-1 0 0,0 0 1 0 0,1 0-1 0 0,-1 0 1 0 0,0 0-1 0 0,1 0 1 0 0,-1 1-1 0 0,0-1 1 0 0,0 0-1 0 0,1 0 1 0 0,-1 0-1 0 0,0 0 1 0 0,0 0-1 0 0,1 1 0 0 0,-1-1 1 0 0,0 0-1 0 0,0 0 1 0 0,0 1-1 0 0,1-1 1 0 0,-1 0-1 0 0,0 0 1 0 0,0 0-1 0 0,0 1 1 0 0,0-1-1 0 0,0 0 1 0 0,1 1-1 0 0,-1-1 1 0 0,0 0-1 0 0,0 0 0 0 0,0 1 1 0 0,0 0 1 0 0,0-1 0 0 0,0 1 0 0 0,1-1 0 0 0,-1 0 1 0 0,0 1-1 0 0,0-1 0 0 0,0 1 0 0 0,1-1 0 0 0,-1 1 0 0 0,0-1 0 0 0,1 0 1 0 0,-1 1-1 0 0,0-1 0 0 0,1 0 0 0 0,-1 1 0 0 0,1-1 0 0 0,-1 0 0 0 0,0 1 1 0 0,1-1-1 0 0,-1 0 0 0 0,1 0 0 0 0,-1 0 0 0 0,1 0 0 0 0,-1 1 0 0 0,1-1 0 0 0,-1 0 1 0 0,1 0-1 0 0,-1 0 0 0 0,1 0 0 0 0,-1 0 0 0 0,1 0 0 0 0,-1 0 0 0 0,1 0 1 0 0,-1 0-1 0 0,1 0 0 0 0,-1 0 0 0 0,1-1 0 0 0,-1 1 0 0 0,1 0 0 0 0,-1 0 1 0 0,1-1-1 0 0,30-5 42 0 0,-30 6-44 0 0,1 0 0 0 0,-1-1 0 0 0,1 1 0 0 0,-1 0 0 0 0,1-1 0 0 0,-1 1 0 0 0,1-1 0 0 0,-1 1 0 0 0,0-1 0 0 0,1 0 0 0 0,-1 1 0 0 0,0-1 0 0 0,0 0 0 0 0,1 0 0 0 0,-1 0 0 0 0,0 0 0 0 0,0 0 0 0 0,0 0 0 0 0,1-2 0 0 0,1 0 6 0 0,3-3 12 0 0,1 1 0 0 0,-1-1-1 0 0,0 0 1 0 0,7-9 0 0 0,15-17 49 0 0,-26 30-72 0 0,2 0-12 0 0,10-7 14 0 0,-10 7 62 0 0,1 32-34 0 0,-2-22-20 0 0,-1 0 12 0 0,0-4-2 0 0,1-1-15 0 0,0 0 0 0 0,-1 0 1 0 0,1 0-1 0 0,0-1 1 0 0,0 1-1 0 0,1-1 0 0 0,-1 1 1 0 0,1-1-1 0 0,-1 0 0 0 0,1-1 1 0 0,-1 1-1 0 0,1 0 0 0 0,0-1 1 0 0,0 0-1 0 0,0 0 1 0 0,0 0-1 0 0,0-1 0 0 0,0 1 1 0 0,0-1-1 0 0,0 0 0 0 0,0 0 1 0 0,0 0-1 0 0,0 0 1 0 0,6-2-1 0 0,-2 0-3 0 0,1-1 0 0 0,-1 0 1 0 0,1 0-1 0 0,-1-1 0 0 0,0 0 0 0 0,0 0 0 0 0,-1-1 1 0 0,1 0-1 0 0,-1 0 0 0 0,12-12 0 0 0,-13 11 5 0 0,3-1 4 0 0,-1 0-1 0 0,-1-1 0 0 0,1 0 1 0 0,-2-1-1 0 0,1 0 0 0 0,-1 0 1 0 0,0 0-1 0 0,7-17 0 0 0,18-76 346 0 0,-30 96-284 0 0,-1 2-37 0 0,0-14-10 0 0,0 13 166 0 0,-5 18-159 0 0,-1 1-18 0 0,3-9-8 0 0,1 0 1 0 0,0 0-1 0 0,0 0 1 0 0,0 0-1 0 0,0 0 0 0 0,1 1 1 0 0,0-1-1 0 0,0 0 1 0 0,1 1-1 0 0,-1-1 0 0 0,2 11 1 0 0,4 10 37 0 0,0 0 0 0 0,2 0 0 0 0,1-1 0 0 0,16 33 0 0 0,-14-33 4 0 0,-1 0-1 0 0,0 0 1 0 0,4 28-1 0 0,-12-48-30 0 0,-3-1 6 0 0,2-1-41 0 0,0-1 0 0 0,-1 0 0 0 0,1 0 0 0 0,-1 0-1 0 0,0 0 1 0 0,1 0 0 0 0,-1 0 0 0 0,0 0-1 0 0,0-1 1 0 0,0 1 0 0 0,0 0 0 0 0,-1 0-1 0 0,1-1 1 0 0,0 1 0 0 0,-1-1 0 0 0,1 1-1 0 0,-1-1 1 0 0,1 0 0 0 0,-1 1 0 0 0,0-1-1 0 0,0 0 1 0 0,1 0 0 0 0,-1 0 0 0 0,0 0-1 0 0,0-1 1 0 0,-2 2 0 0 0,-34 4-1447 0 0,-15-1-4768 0 0,25-5 3807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16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200 282 5581 0 0,'0'0'-247'0'0,"4"-2"-5"0"0,-1 0 340 0 0,-1-1 0 0 0,1 1 0 0 0,0-1 0 0 0,0 1 0 0 0,-1-1-1 0 0,0 0 1 0 0,1 0 0 0 0,-1 0 0 0 0,0 0 0 0 0,-1 0-1 0 0,1 0 1 0 0,0-1 0 0 0,1-6 0 0 0,-2 6 1003 0 0,-3-3-739 0 0,-8-23-13 0 0,8 22-14 0 0,-2 5-15 0 0,2 1-267 0 0,-1 0 12 0 0,1 0-1 0 0,0-1 1 0 0,-1 2-1 0 0,1-1 1 0 0,-1 0-1 0 0,0 0 1 0 0,1 1-1 0 0,-1 0 1 0 0,0-1-1 0 0,0 1 1 0 0,0 0-1 0 0,0 0 1 0 0,0 1-1 0 0,0-1 1 0 0,0 1-1 0 0,-4-1 1 0 0,-6 1 42 0 0,1 0-1 0 0,-1 1 1 0 0,1 0 0 0 0,-1 1 0 0 0,1 0 0 0 0,-1 1-1 0 0,1 1 1 0 0,0 0 0 0 0,0 0 0 0 0,-14 8 0 0 0,25-11-94 0 0,0 0 1 0 0,0 0 0 0 0,-1 0 0 0 0,1 0-1 0 0,0 0 1 0 0,0 0 0 0 0,0 0 0 0 0,0 1-1 0 0,0-1 1 0 0,1 0 0 0 0,-1 1-1 0 0,0-1 1 0 0,0 0 0 0 0,1 1 0 0 0,-1-1-1 0 0,1 1 1 0 0,0-1 0 0 0,-1 1 0 0 0,1-1-1 0 0,0 1 1 0 0,0-1 0 0 0,0 1 0 0 0,0 0-1 0 0,0-1 1 0 0,0 1 0 0 0,0-1 0 0 0,0 1-1 0 0,1 1 1 0 0,0-1-7 0 0,-1 3-4 0 0,6-2 3 0 0,-2-1 4 0 0,0 1-3 0 0,0-1 1 0 0,0 0 0 0 0,0-1 0 0 0,0 1 0 0 0,1-1 0 0 0,-1 0 0 0 0,1 0-1 0 0,-1 0 1 0 0,1 0 0 0 0,-1-1 0 0 0,1 0 0 0 0,6 0 0 0 0,54-10-32 0 0,-49 6 89 0 0,0-1 0 0 0,-1-1-1 0 0,18-8 1 0 0,-32 14-52 0 0,4-2 47 0 0,0 0-13 0 0,16-3-18 0 0,-16 4 7 0 0,0 5-13 0 0,14 13-8 0 0,-19-17-5 0 0,0 0 0 0 0,1 1-1 0 0,-1-1 1 0 0,0 0 0 0 0,1 1 0 0 0,-1-1 0 0 0,0 0 0 0 0,1 1 0 0 0,-1-1 0 0 0,0 1 0 0 0,0-1 0 0 0,1 0 0 0 0,-1 1 0 0 0,0-1 0 0 0,0 1 0 0 0,0-1 0 0 0,0 0-1 0 0,0 1 1 0 0,0-1 0 0 0,1 1 0 0 0,-1-1 0 0 0,0 1 0 0 0,0-1 0 0 0,0 1 0 0 0,0-1 0 0 0,-1 1 0 0 0,1-1 0 0 0,0 1 0 0 0,-9 96 101 0 0,-25 114 0 0 0,-2 12 121 0 0,8-46-33 0 0,2-23 58 0 0,21-133-166 0 0,3-18-65 0 0,1 1 311 0 0,3-17-339 0 0,11-35-91 0 0,2 1 0 0 0,37-77 0 0 0,-6 39-91 0 0,3 3 0 0 0,3 2-1 0 0,4 2 1 0 0,105-112 0 0 0,-133 153 76 0 0,-24 33 83 0 0,-8 17-100 0 0,-22 79 128 0 0,23-80 30 0 0,0 0 0 0 0,1-1-1 0 0,0 1 1 0 0,1 0 0 0 0,0 0 0 0 0,1 0 0 0 0,1 0-1 0 0,-1 0 1 0 0,2 0 0 0 0,4 18 0 0 0,-5-27-3 0 0,0-1 1 0 0,1 1 0 0 0,0-1 0 0 0,-1 1-1 0 0,1-1 1 0 0,0 0 0 0 0,0 0 0 0 0,0 0 0 0 0,0 0-1 0 0,0 0 1 0 0,1 0 0 0 0,-1 0 0 0 0,0-1-1 0 0,5 3 1 0 0,-4-3-3 0 0,0 1 85 0 0,-2-2-93 0 0,0-1-1 0 0,0 1 0 0 0,0-1 0 0 0,-1 1 1 0 0,1 0-1 0 0,0 0 0 0 0,0-1 1 0 0,0 1-1 0 0,0 0 0 0 0,0 0 0 0 0,-1 0 1 0 0,1 0-1 0 0,0 0 0 0 0,0 0 0 0 0,0 0 1 0 0,0 0-1 0 0,1 1 0 0 0,-1-1-2 0 0,0 0 0 0 0,0 0 0 0 0,1 0 0 0 0,-1 0 0 0 0,0 0 0 0 0,0 0 0 0 0,0 0 0 0 0,0 0 0 0 0,0-1 0 0 0,1 1 0 0 0,-1 0 0 0 0,0-1 0 0 0,0 1 0 0 0,0 0 0 0 0,0-1 0 0 0,0 0 0 0 0,0 1 0 0 0,0-1 0 0 0,0 0 0 0 0,1-1 0 0 0,6-3 33 0 0,0-1 1 0 0,0-1-1 0 0,-1 1 1 0 0,0-2-1 0 0,0 1 0 0 0,-1-1 1 0 0,0 1-1 0 0,0-2 1 0 0,-1 1-1 0 0,5-11 1 0 0,0-3 63 0 0,-1-1 1 0 0,-1-1 0 0 0,8-35-1 0 0,-9 12-12 0 0,-7 43-72 0 0,1-1-12 0 0,4-15-17 0 0,-4 15-37 0 0,0 4 33 0 0,-1 0 1 0 0,0-1-1 0 0,1 1 0 0 0,0 0 1 0 0,-1-1-1 0 0,1 1 1 0 0,0 0-1 0 0,-1 0 1 0 0,1 0-1 0 0,0 0 0 0 0,0 0 1 0 0,2-2-1 0 0,-2 2-16 0 0,1-3-113 0 0,2 2-5 0 0,1 0 86 0 0,-2 0 23 0 0,0 1-1 0 0,-1-1 0 0 0,1 1 1 0 0,0 0-1 0 0,0 0 1 0 0,0 0-1 0 0,0 0 0 0 0,0 1 1 0 0,1-1-1 0 0,-1 1 0 0 0,0 0 1 0 0,0 0-1 0 0,0 0 0 0 0,5 0 1 0 0,73 11-266 0 0,-77-10 282 0 0,0-1-1 0 0,0 1 1 0 0,0 0-1 0 0,0 0 0 0 0,0 0 1 0 0,0 1-1 0 0,0 0 1 0 0,-1-1-1 0 0,1 1 0 0 0,-1 0 1 0 0,7 6-1 0 0,5 3-80 0 0,-11-8 73 0 0,-1 0-1 0 0,1 0 0 0 0,-1 1 0 0 0,1-1 0 0 0,-1 1 0 0 0,0 0 1 0 0,0 0-1 0 0,-1 0 0 0 0,0 0 0 0 0,1 1 0 0 0,1 5 1 0 0,12 48-175 0 0,-15-54 178 0 0,-1 1 8 0 0,3 10 17 0 0,0-1 0 0 0,8 24 0 0 0,-9-34 137 0 0,6 0-23 0 0,-8-4-100 0 0,1 0 0 0 0,-1 1 0 0 0,1-1 0 0 0,-1 1 0 0 0,1-1 0 0 0,-1 0 0 0 0,1 1 0 0 0,0-1 0 0 0,-1 0 0 0 0,1 0 0 0 0,-1 0 0 0 0,1 1 0 0 0,0-1 0 0 0,-1 0 0 0 0,1 0 0 0 0,0 0 0 0 0,-1 0 0 0 0,1 0 0 0 0,0 0 0 0 0,-1 0 0 0 0,1 0 0 0 0,-1 0 0 0 0,1-1 0 0 0,0 1 0 0 0,-1 0 0 0 0,1 0 0 0 0,-1 0 0 0 0,1-1 0 0 0,0 1 0 0 0,-1 0-1 0 0,1-1 1 0 0,-1 1 0 0 0,1 0 0 0 0,0-2 0 0 0,28-16 96 0 0,-28 18-99 0 0,1-1 0 0 0,-1 0 0 0 0,0 1 0 0 0,0-1 0 0 0,0 0 0 0 0,0 0 0 0 0,0 1 0 0 0,0-1 0 0 0,0 0 0 0 0,0 0 1 0 0,0 0-1 0 0,0 0 0 0 0,0-1 0 0 0,0 1 0 0 0,-1 0 0 0 0,1 0 0 0 0,0 0 0 0 0,-1-1 0 0 0,1 1 0 0 0,-1-2 0 0 0,2-1 26 0 0,1-2 14 0 0,1-1 0 0 0,-1 0 0 0 0,0 0 0 0 0,-1 0 1 0 0,1 0-1 0 0,-2 0 0 0 0,1 0 0 0 0,-1-1 0 0 0,0 1 0 0 0,0-1 0 0 0,-1 1 0 0 0,0-1 0 0 0,0 1 0 0 0,-1-1 0 0 0,0 1 1 0 0,0-1-1 0 0,-1 1 0 0 0,-3-10 0 0 0,-4-1 32 0 0,7 14-68 0 0,-1 1 16 0 0,0-1-38 0 0,-9-9-36 0 0,9 9-34 0 0,-1 2-39 0 0,-11-9-55 0 0,12 8-54 0 0,14 9-2209 0 0,17 8 2215 0 0,0-1-1 0 0,2-2 1 0 0,-1-1 0 0 0,51 10-1 0 0,-50-14 397 0 0,1-2-1 0 0,0-1 1 0 0,0-2-1 0 0,33-2 1 0 0,-59 1 335 0 0,-2-4-282 0 0,-3 4-191 0 0,0 0 1 0 0,0 0-1 0 0,1-1 1 0 0,-1 1-1 0 0,0 0 1 0 0,1-1-1 0 0,-1 1 1 0 0,0 0-1 0 0,0-1 0 0 0,0 1 1 0 0,1 0-1 0 0,-1-1 1 0 0,0 1-1 0 0,0 0 1 0 0,0-1-1 0 0,0 1 1 0 0,0 0-1 0 0,0-1 1 0 0,0 1-1 0 0,0-1 1 0 0,0 1-1 0 0,0 0 1 0 0,0-1-1 0 0,0 1 1 0 0,0 0-1 0 0,0-1 1 0 0,0 1-1 0 0,0-1 1 0 0,0 1-1 0 0,0 0 1 0 0,0-1-1 0 0,-1 0 1 0 0,-12-3 300 0 0,-26 5-561 0 0,33 0 356 0 0,-8-1-86 0 0,8 4-35 0 0,0-1-17 0 0,3-2-26 0 0,0 1 0 0 0,0 0 1 0 0,0 0-1 0 0,1 0 0 0 0,-1 0 0 0 0,0 0 0 0 0,1 1 1 0 0,-1-1-1 0 0,1 1 0 0 0,0-1 0 0 0,0 1 0 0 0,0 0 0 0 0,0 0 1 0 0,0 0-1 0 0,1 0 0 0 0,-1 0 0 0 0,0 5 0 0 0,1-5-179 0 0,6 3-514 0 0,13 16 636 0 0,-13-16 63 0 0,5-14 92 0 0,-1 1-21 0 0,0 0 0 0 0,-1-1-1 0 0,0-1 1 0 0,0 0 0 0 0,-1 0 0 0 0,0 0 0 0 0,10-18-1 0 0,-1-12 279 0 0,-2 1 0 0 0,15-64 1 0 0,-11 34 310 0 0,-14 53-379 0 0,-2 0 0 0 0,2-27 0 0 0,-3 27-128 0 0,-1 10 237 0 0,-7 16-714 0 0,-32 68-2914 0 0,-47 137-1 0 0,73-181 1723 0 0,-13 28-1259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17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14 7285 0 0,'0'0'640'0'0,"-1"-4"-236"0"0,-7-6 4828 0 0,3 28-5184 0 0,2-7 4 0 0,1 0 0 0 0,0 0 0 0 0,0 0 0 0 0,1 20 0 0 0,-12 126 407 0 0,-1-67-168 0 0,13-86 260 0 0,9-19-521 0 0,70-112 39 0 0,-71 116-80 0 0,1 0 0 0 0,0 0-1 0 0,0 1 1 0 0,1 0 0 0 0,1 0-1 0 0,0 1 1 0 0,0 1 0 0 0,1-1-1 0 0,0 2 1 0 0,0-1 0 0 0,19-8-1 0 0,-19 11-30 0 0,-8 4 36 0 0,0 0 0 0 0,0 0 0 0 0,0 0 0 0 0,0 0 1 0 0,0 0-1 0 0,0 1 0 0 0,0-1 0 0 0,0 1 0 0 0,1 0 0 0 0,-1 0 0 0 0,0 0 1 0 0,5 1-1 0 0,-2-2-4 0 0,-4 1 6 0 0,0-1 1 0 0,0 1-1 0 0,-1 0 1 0 0,1 0-1 0 0,0 0 1 0 0,0 0-1 0 0,0 0 1 0 0,0 0-1 0 0,0 0 1 0 0,0 1-1 0 0,0-1 1 0 0,0 1-1 0 0,-1-1 1 0 0,1 1 0 0 0,0 0-1 0 0,0-1 1 0 0,1 3-1 0 0,6 1-13 0 0,0 0 0 0 0,0 1 0 0 0,-1 0-1 0 0,0 0 1 0 0,0 1 0 0 0,0 0 0 0 0,-1 1 0 0 0,0-1-1 0 0,0 1 1 0 0,0 1 0 0 0,-1-1 0 0 0,9 16 0 0 0,-9-13 2 0 0,-1 1 0 0 0,-1-1 0 0 0,0 1 1 0 0,0-1-1 0 0,-1 1 0 0 0,-1 0 0 0 0,1 1 0 0 0,-2-1 1 0 0,0 0-1 0 0,0 1 0 0 0,-2 17 0 0 0,0-19 14 0 0,0-1 1 0 0,-1 1-1 0 0,0-1 0 0 0,-1 1 0 0 0,0-1 0 0 0,0 0 0 0 0,-1 0 0 0 0,0 0 0 0 0,-1 0 0 0 0,0-1 0 0 0,0 0 0 0 0,-1 0 0 0 0,0 0 0 0 0,0-1 1 0 0,-1 0-1 0 0,0 0 0 0 0,0 0 0 0 0,-1-1 0 0 0,0 0 0 0 0,0-1 0 0 0,0 0 0 0 0,-1 0 0 0 0,-17 7 0 0 0,-4-6 16 0 0,10-4-46 0 0,1-1 1 0 0,-1-2-1 0 0,0 0 1 0 0,1 0-1 0 0,-1-2 0 0 0,1-1 1 0 0,-35-11-1 0 0,39 10-335 0 0,0-1-1 0 0,-18-12 0 0 0,28 15 74 0 0,0 0-1 0 0,0 0 1 0 0,0-1-1 0 0,1 0 1 0 0,-1 0-1 0 0,1 0 1 0 0,0 0-1 0 0,0-1 1 0 0,-5-7-1 0 0,-3-31-5546 0 0,11 38 3282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3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0 729 7061 0 0,'15'48'7970'0'0,"-5"-53"-7528"0"0,7-3-230 0 0,-1 0 0 0 0,0-2 1 0 0,0 0-1 0 0,15-13 0 0 0,44-48 265 0 0,-3-4 0 0 0,-3-3 0 0 0,114-171 0 0 0,-69 61 49 0 0,-111 183-562 0 0,-7 9-82 0 0,1-1 118 0 0,0 1 0 0 0,0 0 0 0 0,1 0 0 0 0,-1 0-1 0 0,1 0 1 0 0,0 0 0 0 0,-2 7 0 0 0,-2 2-4 0 0,-31 59-7 0 0,-41 113 1 0 0,67-151 13 0 0,1 0 0 0 0,2 0 0 0 0,1 1 1 0 0,1 1-1 0 0,0 54 0 0 0,8-45-3 0 0,3-21 15 0 0,10 1 12 0 0,-13-23-23 0 0,0 0 1 0 0,1 0-1 0 0,-1 0 1 0 0,1-1-1 0 0,0 1 0 0 0,0-1 1 0 0,-1 0-1 0 0,1 0 0 0 0,0 0 1 0 0,0 0-1 0 0,0 0 0 0 0,0-1 1 0 0,0 1-1 0 0,1-1 0 0 0,-1 0 1 0 0,0 0-1 0 0,0 0 1 0 0,0 0-1 0 0,0 0 0 0 0,0-1 1 0 0,0 0-1 0 0,0 1 0 0 0,5-3 1 0 0,21-6 1 0 0,-1-1 0 0 0,-1-1 0 0 0,0-2 0 0 0,0 0 0 0 0,-1-2 0 0 0,-1-1 0 0 0,24-19 0 0 0,-11 5 18 0 0,-2-1 0 0 0,-1-2 0 0 0,56-68 0 0 0,-50 43 114 0 0,-4-1 0 0 0,45-94 0 0 0,-71 133-70 0 0,-9 12-36 0 0,0-1-1 0 0,0 1 1 0 0,0 0-1 0 0,-1-1 0 0 0,0 1 1 0 0,-1-16-1 0 0,0 23-27 0 0,0-2 22 0 0,0-2-14 0 0,0-12-7 0 0,0 13-10 0 0,-1-1-38 0 0,-3-8-17 0 0,1 23-72 0 0,0 27-34 0 0,3-32 213 0 0,-1 2-50 0 0,1-1 0 0 0,-1 1 0 0 0,1-1 0 0 0,0 1 0 0 0,1 0-1 0 0,0-1 1 0 0,2 11 0 0 0,1 4-12 0 0,8 31 9 0 0,3 0 1 0 0,1 0-1 0 0,25 51 1 0 0,-5-14-24 0 0,-30-73 23 0 0,1 2 1 0 0,-2-1-1 0 0,0 1 0 0 0,-2 0 1 0 0,0 0-1 0 0,2 28 0 0 0,-6-44 3 0 0,0-1-1 0 0,0 1 0 0 0,0 0 1 0 0,0-1-1 0 0,0 1 1 0 0,0-1-1 0 0,-1 1 1 0 0,1-1-1 0 0,0 1 1 0 0,-1-1-1 0 0,-2 2 0 0 0,4-3 0 0 0,-10 6-72 0 0,-10-3-269 0 0,-1 0 0 0 0,1-1-1 0 0,-1-1 1 0 0,0-1-1 0 0,1-1 1 0 0,-30-5 0 0 0,26 2-702 0 0,0-1-1 0 0,1-1 1 0 0,0-1 0 0 0,0-1 0 0 0,-31-16 0 0 0,41 17 28 0 0,1-1 0 0 0,0 0 0 0 0,1-1 0 0 0,-14-13 0 0 0,-7-9-2564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1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6141 0 0,'0'0'152'0'0,"0"-5"56"0"0,2-15 53 0 0,-2 15 1796 0 0,4 17-1964 0 0,5 35 39 0 0,7 72 1 0 0,-8 19-872 0 0,-4-46-2896 0 0,-4-47 688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1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312 526 7205 0 0,'2'-4'85'0'0,"-1"0"0"0"0,0 0 0 0 0,0 0 0 0 0,-1-1 0 0 0,1 1 0 0 0,-1 0 0 0 0,0-1 0 0 0,-1-5 0 0 0,1-4-20 0 0,-5 12 28 0 0,2 1-78 0 0,-1-1 6 0 0,0 0 0 0 0,0 1 0 0 0,0-1 0 0 0,0 1 0 0 0,0 0 0 0 0,0 1 1 0 0,0-1-1 0 0,-1 1 0 0 0,1-1 0 0 0,0 1 0 0 0,0 0 0 0 0,-9 2 0 0 0,-31 7 89 0 0,23-4-68 0 0,0 2-1 0 0,0 0 1 0 0,-20 11-1 0 0,31-13-43 0 0,0 1 0 0 0,-1 0-1 0 0,2 1 1 0 0,-1 0-1 0 0,1 0 1 0 0,0 1 0 0 0,-14 16-1 0 0,22-23-4 0 0,1-1 0 0 0,-1 1 0 0 0,1 0 0 0 0,-1-1 0 0 0,0 1 0 0 0,1 0-1 0 0,-1 0 1 0 0,1 0 0 0 0,0 0 0 0 0,-1 0 0 0 0,1 0 0 0 0,0-1 0 0 0,-1 1 0 0 0,1 0 0 0 0,0 0 0 0 0,0 0-1 0 0,0 0 1 0 0,0 0 0 0 0,0 1 0 0 0,0 1-18 0 0,-1 1-55 0 0,4-4-58 0 0,-1 1 129 0 0,0 0 0 0 0,0 0 0 0 0,0 0 0 0 0,1 0 0 0 0,-1 0 0 0 0,0 0 1 0 0,0 1-1 0 0,3 2 0 0 0,0 0-9 0 0,1 0-38 0 0,3-6 20 0 0,29-10 287 0 0,65-28 0 0 0,-100 39-27 0 0,2-1-140 0 0,12-5-17 0 0,-12 5 161 0 0,1 5-200 0 0,63 39 99 0 0,-57-34-115 0 0,1-1 0 0 0,0 0 0 0 0,0 0 0 0 0,1-2 0 0 0,0 0 1 0 0,0 0-1 0 0,0-2 0 0 0,1 1 0 0 0,14 0 0 0 0,7-1 19 0 0,0-1 0 0 0,46-4 1 0 0,-69 1 28 0 0,0 0 1 0 0,0-1-1 0 0,0-1 1 0 0,-1 0 0 0 0,1-1-1 0 0,-1-1 1 0 0,0 0-1 0 0,0 0 1 0 0,14-9 0 0 0,-20 10 0 0 0,0 0 0 0 0,1 0 0 0 0,-1-1 1 0 0,-1 0-1 0 0,1 0 0 0 0,-1-1 0 0 0,0 1 0 0 0,0-1 1 0 0,0 0-1 0 0,-1-1 0 0 0,0 1 0 0 0,0-1 0 0 0,-1 0 1 0 0,1 0-1 0 0,-2 0 0 0 0,4-10 0 0 0,-3-13 120 0 0,-4 23-151 0 0,-1-6 53 0 0,0 9-70 0 0,1-1 3 0 0,-1 0 0 0 0,0 0 0 0 0,-1 1-1 0 0,1-1 1 0 0,-1 1 0 0 0,0-1 0 0 0,0 1 0 0 0,0 0-1 0 0,-1 0 1 0 0,1 0 0 0 0,-1 1 0 0 0,0-1 0 0 0,0 1 0 0 0,-1 0-1 0 0,1 0 1 0 0,-1 0 0 0 0,-6-3 0 0 0,4 3-1 0 0,3 1-5 0 0,0 0-1 0 0,0 1 1 0 0,0-1 0 0 0,0 1 0 0 0,-1 0 0 0 0,1 0-1 0 0,0 0 1 0 0,-1 1 0 0 0,1 0 0 0 0,0-1 0 0 0,-9 2-1 0 0,4-1 2 0 0,6 0-8 0 0,0-1 1 0 0,-1 2-1 0 0,1-1 0 0 0,0 0 1 0 0,0 1-1 0 0,-1-1 1 0 0,1 1-1 0 0,0 0 1 0 0,-5 2-1 0 0,-5 1-25 0 0,1 0 1 0 0,-1 1-1 0 0,-17 11 1 0 0,26-15-24 0 0,1 1 1 0 0,0 0-1 0 0,0 0 1 0 0,0 0-1 0 0,0 1 1 0 0,0-1-1 0 0,1 1 1 0 0,-1-1-1 0 0,1 1 1 0 0,-1 0 0 0 0,1 0-1 0 0,0 0 1 0 0,0 0-1 0 0,0 0 1 0 0,1 1-1 0 0,-1-1 1 0 0,1 1-1 0 0,0-1 1 0 0,0 1-1 0 0,0-1 1 0 0,-1 7-1 0 0,2 12-184 0 0,4-11 12 0 0,0-6 188 0 0,1 1 1 0 0,0-1 0 0 0,0 0 0 0 0,0 0 0 0 0,0-1 0 0 0,1 1 0 0 0,0-1-1 0 0,0 0 1 0 0,0-1 0 0 0,1 0 0 0 0,-1 0 0 0 0,1 0 0 0 0,0-1-1 0 0,-1 0 1 0 0,1 0 0 0 0,0 0 0 0 0,0-1 0 0 0,0 0 0 0 0,1-1-1 0 0,-1 0 1 0 0,0 0 0 0 0,0 0 0 0 0,0-1 0 0 0,0 0 0 0 0,0 0-1 0 0,0-1 1 0 0,0 1 0 0 0,0-2 0 0 0,0 1 0 0 0,-1-1 0 0 0,1 0 0 0 0,-1 0-1 0 0,6-5 1 0 0,3-2 88 0 0,-1 0 0 0 0,-1-2-1 0 0,0 1 1 0 0,0-2 0 0 0,-1 0 0 0 0,0 0 0 0 0,-2-1-1 0 0,1 0 1 0 0,-2-1 0 0 0,9-17 0 0 0,9-22 493 0 0,30-90 1 0 0,-45 109-287 0 0,30-91 932 0 0,-40 121-1112 0 0,0-5-5 0 0,-1 7-56 0 0,-5 11 149 0 0,-29 83-484 0 0,-129 346-1345 0 0,43-148-4914 0 0,95-237 3834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2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28 6405 0 0,'2'-2'40'0'0,"1"-1"31"0"0,0 0 0 0 0,-1 1 1 0 0,1-1-1 0 0,0 1 0 0 0,1 0 0 0 0,-1 0 0 0 0,0 0 0 0 0,0 0 1 0 0,7-2-1 0 0,-7 10-28 0 0,10 19 2 0 0,-13-24-43 0 0,1-1 1 0 0,-1 1 0 0 0,0-1-1 0 0,1 1 1 0 0,-1 0 0 0 0,0-1 0 0 0,0 1-1 0 0,0 0 1 0 0,0-1 0 0 0,0 1-1 0 0,1 0 1 0 0,-1-1 0 0 0,0 1-1 0 0,0 0 1 0 0,0-1 0 0 0,-1 1 0 0 0,1 0-1 0 0,0-1 1 0 0,0 1 0 0 0,0 0-1 0 0,-1 0 1 0 0,-18 77 224 0 0,-3-1 1 0 0,-47 108-1 0 0,8-40 634 0 0,59-142-566 0 0,1 2 94 0 0,-1 0 2367 0 0,3-8-1297 0 0,9-19-1024 0 0,8-21-529 0 0,-6 19 337 0 0,2-1-1 0 0,1 2 1 0 0,1 0 0 0 0,0 0 0 0 0,34-33 0 0 0,-44 49-165 0 0,-2 2-40 0 0,0 1 0 0 0,0 0 0 0 0,0-1 0 0 0,1 1 0 0 0,-1 1 0 0 0,1-1 0 0 0,0 1 1 0 0,0 0-1 0 0,0 0 0 0 0,10-4 0 0 0,3 1-32 0 0,-14 5 24 0 0,5 4-20 0 0,0 0-9 0 0,-5-3-1 0 0,-1 1-1 0 0,1 0 1 0 0,-1 1-1 0 0,0-1 0 0 0,1 0 1 0 0,-1 1-1 0 0,0 0 1 0 0,0 0-1 0 0,0 0 1 0 0,-1 0-1 0 0,6 5 0 0 0,-4-1-18 0 0,0 1 0 0 0,0-1-1 0 0,-1 1 1 0 0,0 0-1 0 0,0 0 1 0 0,-1 0-1 0 0,0 1 1 0 0,0-1-1 0 0,0 8 1 0 0,2 1-60 0 0,-1-5-315 0 0,0 0-1 0 0,0 0 1 0 0,-1 1-1 0 0,0-1 1 0 0,-1 0-1 0 0,-1 1 1 0 0,0 0-1 0 0,0-1 1 0 0,-4 20-1 0 0,3-24-715 0 0,0 0-1 0 0,1 0 1 0 0,0 0-1 0 0,1 11 1 0 0,0-4-813 0 0,-1-9-609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2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0 603 6429 0 0,'94'-112'1652'0'0,"-92"109"-1338"0"0,-1 3-295 0 0,0-1-1 0 0,1 0 1 0 0,-1 0 0 0 0,1 0 0 0 0,-1 0 0 0 0,0 0 0 0 0,1 0-1 0 0,-1 0 1 0 0,0 0 0 0 0,0-1 0 0 0,1 0 0 0 0,1-1 470 0 0,-3 13-429 0 0,-1 9-42 0 0,-1 0 30 0 0,1 0-1 0 0,1 0 1 0 0,1 0 0 0 0,0 0 0 0 0,1 1-1 0 0,6 18 1 0 0,-3-27-18 0 0,1 0 0 0 0,0-1-1 0 0,0 0 1 0 0,1 0 0 0 0,1 0 0 0 0,0-1 0 0 0,0 0-1 0 0,1 0 1 0 0,0-1 0 0 0,18 13 0 0 0,-25-20-23 0 0,-1 1 0 0 0,1-1 0 0 0,-1-1 0 0 0,1 1 0 0 0,0 0 0 0 0,-1 0 0 0 0,1-1 0 0 0,0 1 0 0 0,-1 0 0 0 0,1-1 0 0 0,0 0 0 0 0,0 1 0 0 0,0-1 0 0 0,2 0 0 0 0,2 0 18 0 0,-2 1 9 0 0,0 0 1 0 0,-1-1 0 0 0,1 0-1 0 0,0 0 1 0 0,0 0 0 0 0,0 0-1 0 0,0-1 1 0 0,0 0 0 0 0,0 0-1 0 0,0 0 1 0 0,-1 0 0 0 0,1 0-1 0 0,7-4 1 0 0,-5 2 47 0 0,0-1 0 0 0,1 0 0 0 0,-2 0 0 0 0,1 0 0 0 0,0-1 1 0 0,5-6-1 0 0,-4 3 49 0 0,0-1 0 0 0,0-1 0 0 0,-1 1 1 0 0,-1-1-1 0 0,1 0 0 0 0,-2-1 0 0 0,1 1 1 0 0,-1-1-1 0 0,-1 0 0 0 0,0 0 0 0 0,-1 0 1 0 0,0 0-1 0 0,1-22 0 0 0,-2 15-23 0 0,-2 0-1 0 0,0 0 1 0 0,-1 0-1 0 0,0 0 1 0 0,-2 0-1 0 0,0 1 1 0 0,-10-25-1 0 0,13 39-96 0 0,0 0 0 0 0,0 0 0 0 0,-1 0 0 0 0,1 0-1 0 0,-1 1 1 0 0,1-1 0 0 0,-1 0 0 0 0,0 1 0 0 0,0-1-1 0 0,-1 1 1 0 0,1 0 0 0 0,0 0 0 0 0,-1 0 0 0 0,1 0-1 0 0,-1 0 1 0 0,-4-2 0 0 0,-5-4-7 0 0,3 6-59 0 0,-25 1-307 0 0,28 4 82 0 0,-19 11-54 0 0,24-13 309 0 0,0-1 0 0 0,0 1-1 0 0,0-1 1 0 0,0 0 0 0 0,1 1 0 0 0,-1 0 0 0 0,0-1-1 0 0,0 1 1 0 0,1-1 0 0 0,-1 1 0 0 0,1 0 0 0 0,-1 0 0 0 0,0-1-1 0 0,1 1 1 0 0,-1 0 0 0 0,1 0 0 0 0,0 0 0 0 0,-1-1 0 0 0,1 1-1 0 0,0 0 1 0 0,-1 0 0 0 0,1 0 0 0 0,0 0 0 0 0,0 0 0 0 0,0 1-1 0 0,-1 0-72 0 0,0 2-265 0 0,1 1 9 0 0,1 18 4 0 0,4-14 17 0 0,0-4 238 0 0,0-1 0 0 0,1 0 0 0 0,-1 0 0 0 0,1 0 0 0 0,0 0 0 0 0,0-1 0 0 0,1 0 0 0 0,-1-1 0 0 0,0 1 0 0 0,1-1 0 0 0,8 1 0 0 0,-2-1-22 0 0,0 0 0 0 0,0-1 0 0 0,1 0 0 0 0,-1-1 0 0 0,20-3 0 0 0,-8-1 64 0 0,-1-1-1 0 0,1-1 1 0 0,-1-1 0 0 0,0-1 0 0 0,44-21-1 0 0,-50 18 204 0 0,-1 0-1 0 0,0 0 0 0 0,-1-2 0 0 0,0 0 0 0 0,-1 0 0 0 0,0-2 1 0 0,-1 0-1 0 0,-1 0 0 0 0,22-35 0 0 0,-4-3 973 0 0,46-110-1 0 0,-66 137-835 0 0,-9 23-202 0 0,-1-1-25 0 0,-4 20 171 0 0,-2 10-236 0 0,-1 0-1 0 0,-13 36 0 0 0,-22 58-449 0 0,-18 46-1568 0 0,9-38-3885 0 0,37-91 3201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2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6453 0 0,'0'0'-124'0'0,"19"-11"4"0"0,19-1-184 0 0,0 5 148 0 0,-13 6 80 0 0,18-3-185 0 0,-24-1-7 0 0,3 3-252 0 0,21-2-2248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2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2900 194 4036 0 0,'-44'-24'190'0'0,"-1"3"0"0"0,-1 1 0 0 0,-85-23 0 0 0,-146-15 380 0 0,202 46-411 0 0,0 4 0 0 0,-1 2 0 0 0,1 5-1 0 0,-1 2 1 0 0,-116 18 0 0 0,95 0-23 0 0,1 5-1 0 0,1 3 1 0 0,2 5-1 0 0,-122 59 1 0 0,48-5 212 0 0,-209 142 1 0 0,308-180-211 0 0,1 2 0 0 0,3 4 1 0 0,-81 85-1 0 0,103-93-23 0 0,3 2 0 0 0,2 1 1 0 0,2 2-1 0 0,2 1 0 0 0,-31 70 1 0 0,54-99-48 0 0,0 0 0 0 0,2 1 0 0 0,1 0 0 0 0,0 1 0 0 0,-3 33 0 0 0,8-39-22 0 0,1-1 1 0 0,1 1-1 0 0,1 0 1 0 0,1-1 0 0 0,0 1-1 0 0,1-1 1 0 0,1 0 0 0 0,7 18-1 0 0,3 3 83 0 0,3 0-1 0 0,1-2 0 0 0,2 0 1 0 0,1-1-1 0 0,2-1 0 0 0,1-1 1 0 0,2-1-1 0 0,2-1 1 0 0,0-2-1 0 0,52 43 0 0 0,-24-29 107 0 0,2-2-1 0 0,2-3 0 0 0,1-2 1 0 0,2-3-1 0 0,93 35 0 0 0,-76-40-5 0 0,0-4 0 0 0,2-3 0 0 0,0-4 0 0 0,122 11 0 0 0,-79-20 56 0 0,0-6 0 0 0,166-17 1 0 0,-193 2-38 0 0,0-4 0 0 0,-1-5 0 0 0,-1-3 1 0 0,-1-5-1 0 0,-1-4 0 0 0,-2-4 0 0 0,-2-4 0 0 0,-1-4 1 0 0,124-85-1 0 0,-152 86 490 0 0,-3-3 0 0 0,104-107 1 0 0,-125 113-276 0 0,-3-1 1 0 0,-1-2 0 0 0,-2-1 0 0 0,45-90 0 0 0,-57 93-188 0 0,-3 0 0 0 0,-1-2 0 0 0,-2 0 0 0 0,-2 0 0 0 0,-2-1 0 0 0,-2 0 0 0 0,-2-1 0 0 0,-2 1 0 0 0,-2-1 0 0 0,-5-50 0 0 0,0 56-194 0 0,-2 0-1 0 0,-1 0 1 0 0,-3 0 0 0 0,-1 1 0 0 0,-1 0 0 0 0,-3 1 0 0 0,-1 1 0 0 0,-2 1 0 0 0,-1 0 0 0 0,-2 1 0 0 0,-38-49 0 0 0,29 48-300 0 0,-1 1 1 0 0,-2 2-1 0 0,-56-45 1 0 0,66 61-778 0 0,-1 1 0 0 0,-38-19 1 0 0,42 25-1098 0 0,-1 2 1 0 0,0 0 0 0 0,-39-8 0 0 0,53 14 1209 0 0,1 0-451 0 0,1 2-2914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30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1736 45 9285 0 0,'-23'-9'-282'0'0,"0"1"0"0"0,0 1 1 0 0,-1 1-1 0 0,0 1 0 0 0,0 1 0 0 0,0 1 1 0 0,0 1-1 0 0,-1 1 0 0 0,1 2 0 0 0,0 0 1 0 0,-25 5-1 0 0,-22 8 226 0 0,1 3 0 0 0,1 4-1 0 0,0 2 1 0 0,2 3 0 0 0,0 3 0 0 0,-91 56 0 0 0,79-35 197 0 0,1 4 0 0 0,3 2-1 0 0,3 5 1 0 0,-100 105 0 0 0,128-117-8 0 0,2 2 0 0 0,2 2-1 0 0,3 1 1 0 0,2 2 0 0 0,-38 84 0 0 0,53-94 54 0 0,2 1 1 0 0,2 0 0 0 0,2 1 0 0 0,2 1 0 0 0,3 0 0 0 0,1 0 0 0 0,-1 88 0 0 0,10-110-59 0 0,0 0 0 0 0,2 0 0 0 0,1 0 0 0 0,2 0 0 0 0,0-1-1 0 0,2 0 1 0 0,0-1 0 0 0,2 1 0 0 0,1-2 0 0 0,22 39 0 0 0,-16-38 2 0 0,1 0-1 0 0,0-1 1 0 0,2-1-1 0 0,1 0 0 0 0,1-2 1 0 0,0 0-1 0 0,2-2 1 0 0,0-1-1 0 0,35 20 1 0 0,-15-14 19 0 0,2-2 1 0 0,0-2 0 0 0,1-2-1 0 0,1-3 1 0 0,1-1 0 0 0,0-2-1 0 0,1-3 1 0 0,77 5 0 0 0,-57-11 15 0 0,1-3 1 0 0,0-3-1 0 0,-1-3 1 0 0,0-4 0 0 0,110-28-1 0 0,-131 24-44 0 0,-1-1 0 0 0,0-3 0 0 0,86-47 0 0 0,-76 33 35 0 0,-2-3-1 0 0,-2-2 0 0 0,-1-2 1 0 0,-3-2-1 0 0,49-52 1 0 0,-71 64-47 0 0,-1-2 0 0 0,-2-2 0 0 0,-1 0 0 0 0,-2-1 1 0 0,-1-1-1 0 0,-2-1 0 0 0,-1-1 0 0 0,-2-1 0 0 0,16-53 0 0 0,-24 55 11 0 0,0-1-1 0 0,-3 1 0 0 0,-1-1 0 0 0,-1 0 0 0 0,-2 0 0 0 0,-2 0 0 0 0,-2 0 0 0 0,-1 0 0 0 0,-1 1 0 0 0,-2-1 0 0 0,-2 1 0 0 0,-1 1 0 0 0,-2 0 0 0 0,-30-60 0 0 0,27 69-79 0 0,-1 1 0 0 0,-1 1 0 0 0,-2 1 0 0 0,0 0 0 0 0,-2 1 1 0 0,0 2-1 0 0,-1 0 0 0 0,-1 1 0 0 0,-1 1 0 0 0,0 1 0 0 0,-2 2 0 0 0,-31-16 0 0 0,18 13-430 0 0,0 1 0 0 0,-1 3-1 0 0,-43-11 1 0 0,41 15-1513 0 0,-1 3 1 0 0,-77-5-1 0 0,107 11 797 0 0,1 1 0 0 0,0 1 0 0 0,-1 0 0 0 0,1 1 0 0 0,-23 5 0 0 0,8 2-1603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31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1850 298 6241 0 0,'-13'-19'-95'0'0,"-2"0"-1"0"0,-1 1 1 0 0,0 0 0 0 0,-1 1 0 0 0,-1 1 0 0 0,0 1 0 0 0,-1 0 0 0 0,-1 2 0 0 0,0 0 0 0 0,-25-11 0 0 0,0 3 31 0 0,-2 1 1 0 0,0 3-1 0 0,-88-20 0 0 0,105 31 46 0 0,-1 1 0 0 0,0 2-1 0 0,1 2 1 0 0,-1 0 0 0 0,0 2-1 0 0,0 2 1 0 0,-41 8 0 0 0,18 1 22 0 0,2 2 1 0 0,-1 2 0 0 0,-63 31-1 0 0,70-25 55 0 0,0 3 0 0 0,2 1 0 0 0,-70 55 0 0 0,48-25 145 0 0,-82 88 0 0 0,105-97 21 0 0,2 2-1 0 0,3 2 1 0 0,-61 103-1 0 0,81-119-24 0 0,1 0-1 0 0,2 1 1 0 0,1 0 0 0 0,2 1-1 0 0,1 1 1 0 0,3 0 0 0 0,-7 61-1 0 0,13-79-85 0 0,2 1-1 0 0,1-1 0 0 0,1 0 0 0 0,0 0 1 0 0,1 1-1 0 0,2-2 0 0 0,0 1 0 0 0,1-1 1 0 0,0 1-1 0 0,2-2 0 0 0,0 1 0 0 0,2-1 1 0 0,0 0-1 0 0,18 24 0 0 0,-7-15 12 0 0,2-2 0 0 0,0 0 0 0 0,1-2 0 0 0,2-1 0 0 0,0 0 0 0 0,1-2 0 0 0,59 32 0 0 0,4-6 57 0 0,3-5 1 0 0,1-3-1 0 0,2-4 1 0 0,1-5-1 0 0,1-4 1 0 0,1-4-1 0 0,193 15 1 0 0,-237-36 49 0 0,1-2 0 0 0,-1-2 0 0 0,0-3 0 0 0,86-21 0 0 0,-113 20-86 0 0,0-1 0 0 0,-1-1 0 0 0,0-1 0 0 0,0-1 0 0 0,-2-2 0 0 0,1-1 0 0 0,-2 0 0 0 0,0-2 0 0 0,-1-1 0 0 0,-1-1 0 0 0,0-1 0 0 0,-2 0 0 0 0,0-2 0 0 0,26-37 0 0 0,-27 30 68 0 0,0 0-1 0 0,-2-1 1 0 0,-2-1 0 0 0,0 0 0 0 0,-3-1 0 0 0,0-1-1 0 0,-2 0 1 0 0,-1 0 0 0 0,-2-1 0 0 0,-1 0-1 0 0,-2 0 1 0 0,0-38 0 0 0,-5 14 7 0 0,-1 0 1 0 0,-4 0-1 0 0,-1 1 0 0 0,-4-1 1 0 0,-1 2-1 0 0,-31-83 1 0 0,32 111-206 0 0,-2 0 1 0 0,-1 1 0 0 0,-1 1 0 0 0,-2 0 0 0 0,-37-46-1 0 0,38 55-138 0 0,-1 0-1 0 0,-1 1 0 0 0,0 1 0 0 0,-1 1 0 0 0,0 0 0 0 0,-1 1 0 0 0,-1 2 0 0 0,-32-15 0 0 0,10 10-839 0 0,-1 1 0 0 0,0 3 0 0 0,-1 1 1 0 0,-88-8-1 0 0,68 15-3041 0 0,-83 5 1 0 0,81 2-111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3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8433 0 0,'0'0'-256'0'0,"7"-25"-188"0"0,5 2-352 0 0,19 23-1621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3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4168 0 0,'0'0'348'0'0,"24"-10"-212"0"0,12 33-2932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34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8 116 8209 0 0,'3'-14'705'0'0,"-1"1"1"0"0,-1-1 0 0 0,0 1-1 0 0,-1-22 1 0 0,0 14-375 0 0,-14 16-1621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35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3168 0 0,'0'0'100'0'0,"29"-4"408"0"0,-2 0-652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3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2936 0 0,'0'0'1330'0'0,"1"6"-858"0"0,12 45 4117 0 0,-12-47-4501 0 0,5-4-435 0 0,18-1-1942 0 0,41-7 0 0 0,-28-1-345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3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6161 0 0,'0'0'-104'0'0,"5"-1"16"0"0,81 1 704 0 0,-81 1 375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54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78 187 9561 0 0,'-47'13'-575'0'0,"44"-12"511"0"0,-1 0 45 0 0,-19 12 307 0 0,23-13-259 0 0,0 0-1 0 0,0 1 0 0 0,0-1 1 0 0,0 0-1 0 0,0 0 0 0 0,-1 1 1 0 0,1-1-1 0 0,0 0 0 0 0,1 1 1 0 0,-1-1-1 0 0,0 0 0 0 0,0 0 1 0 0,0 1-1 0 0,0-1 0 0 0,0 0 1 0 0,0 0-1 0 0,0 1 0 0 0,0-1 1 0 0,0 0-1 0 0,0 0 0 0 0,1 1 1 0 0,-1-1-1 0 0,0 0 0 0 0,0 0 1 0 0,0 0-1 0 0,0 1 0 0 0,1-1 1 0 0,-1 0-1 0 0,0 0 1 0 0,0 0-1 0 0,1 0 0 0 0,-1 0 1 0 0,0 1-1 0 0,0-1 0 0 0,0 0 1 0 0,1 0-1 0 0,-1 0 0 0 0,0 0 1 0 0,0 0-1 0 0,1 0 0 0 0,-1 0 1 0 0,0 0-1 0 0,1 0 0 0 0,48 8 1624 0 0,-39-7-2072 0 0,57 3 857 0 0,109-7-1 0 0,-118 1-294 0 0,375-22 1549 0 0,568-103 0 0 0,-851 94-286 0 0,-134 26-1244 0 0,-14 3-74 0 0,-10-1 463 0 0,-17-3-524 0 0,1 1 0 0 0,-1 2 1 0 0,-48-6-1 0 0,-282 24 119 0 0,302-10-139 0 0,-238 34 40 0 0,262-34-46 0 0,1 1-1 0 0,0 2 1 0 0,1 1-1 0 0,-34 12 1 0 0,60-18 0 0 0,0 0 1 0 0,0-1-1 0 0,-1 1 0 0 0,1-1 1 0 0,0 1-1 0 0,-1-1 1 0 0,1 0-1 0 0,0 1 0 0 0,-1-1 1 0 0,1 0-1 0 0,0 0 1 0 0,-1 0-1 0 0,1 0 1 0 0,-1 0-1 0 0,-1-1 0 0 0,-18 1 49 0 0,4 3 0 0 0,13-3 188 0 0,26 1-211 0 0,134 1 17 0 0,-97-1-95 0 0,-4 0-280 0 0,0-2 1 0 0,65-10 0 0 0,-104 6-56 0 0,-11 3-2767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5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47 7277 0 0,'-38'-32'-60'0'0,"30"26"1"0"0,0 3 83 0 0,3-1-290 0 0,-2 3-2910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5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4784 0 0,'0'0'-228'0'0,"-42"37"-2536"0"0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5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2352 0 0,'0'0'-88'0'0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59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1296 0 0,'0'0'-76'0'0,"13"-12"-36"0"0,4 4-656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8:5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1576 0 0,'0'0'638'0'0,"5"0"4"0"0,49-6 2517 0 0,-49 5-2141 0 0,-1 1-586 0 0,49-6 1049 0 0,-5 1-5536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9:0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6661 0 0,'5'-1'-78'0'0,"62"-8"27"0"0,-55 7-2619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36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1133 224 6513 0 0,'-7'-31'1'0'0,"3"13"400"0"0,0 0 0 0 0,-2 0 1 0 0,-13-33-1 0 0,16 45-299 0 0,-1 1 1 0 0,1-1-1 0 0,-1 1 1 0 0,0 0-1 0 0,0 0 1 0 0,0 0-1 0 0,-1 1 1 0 0,0 0-1 0 0,0 0 0 0 0,0 0 1 0 0,0 0-1 0 0,0 1 1 0 0,-1-1-1 0 0,0 1 1 0 0,-10-3-1 0 0,2 2-19 0 0,0 1 0 0 0,0 0 0 0 0,0 1 0 0 0,0 1 0 0 0,-1 0 0 0 0,1 1 0 0 0,0 0 0 0 0,-1 1 0 0 0,1 1 0 0 0,-26 6 0 0 0,5 1-4 0 0,1 2 0 0 0,-1 1 0 0 0,-35 19-1 0 0,12 0 3 0 0,1 3-1 0 0,2 1 0 0 0,1 4 0 0 0,2 1 1 0 0,2 3-1 0 0,2 2 0 0 0,-75 90 0 0 0,100-107-26 0 0,0 2 0 0 0,2 0 0 0 0,1 1 0 0 0,-22 49 0 0 0,37-68-28 0 0,0 1 1 0 0,1 0 0 0 0,1 0 0 0 0,0 1 0 0 0,0-1-1 0 0,0 23 1 0 0,3-27-9 0 0,0 0 1 0 0,1 0-1 0 0,0 0 0 0 0,1 0 1 0 0,0 0-1 0 0,0 0 0 0 0,1-1 0 0 0,0 1 1 0 0,0-1-1 0 0,1 0 0 0 0,5 9 0 0 0,-1-4-2 0 0,1-1-1 0 0,0 0 1 0 0,1 0-1 0 0,0-1 1 0 0,1-1-1 0 0,0 1 1 0 0,1-2-1 0 0,22 15 1 0 0,-13-12-28 0 0,1-1 1 0 0,0 0 0 0 0,0-2 0 0 0,45 12 0 0 0,-17-10-74 0 0,1-2 0 0 0,0-3 0 0 0,0-1 0 0 0,80-5 0 0 0,-81-3-1 0 0,-1-2-1 0 0,0-2 1 0 0,-1-2 0 0 0,1-2-1 0 0,-2-3 1 0 0,83-34 0 0 0,-92 30 91 0 0,0-2 0 0 0,-1-1 1 0 0,-2-2-1 0 0,0-1 1 0 0,-1-2-1 0 0,-2-1 0 0 0,-1-2 1 0 0,34-40-1 0 0,-58 62 97 0 0,-1-1 0 0 0,0 0-1 0 0,-1 0 1 0 0,0-1 0 0 0,0 0 0 0 0,-1 0-1 0 0,0 0 1 0 0,-1 0 0 0 0,0-1 0 0 0,0 1-1 0 0,-1-1 1 0 0,2-11 0 0 0,-4 19-89 0 0,0 1-1 0 0,0-1 1 0 0,0 1 0 0 0,0 0 0 0 0,0-1 0 0 0,-1 1-1 0 0,1 0 1 0 0,0-1 0 0 0,0 1 0 0 0,-1-1 0 0 0,1 1-1 0 0,-1 0 1 0 0,0 0 0 0 0,1-1 0 0 0,-1 1-1 0 0,0 0 1 0 0,0 0 0 0 0,1 0 0 0 0,-1 0 0 0 0,-1-2-1 0 0,-1 1 29 0 0,-5-6 87 0 0,3 4-88 0 0,2 1-25 0 0,0 1 0 0 0,1 0 0 0 0,-1 0 0 0 0,-1 1 0 0 0,1-1 0 0 0,0 1 0 0 0,0-1 0 0 0,-1 1 0 0 0,1 0 0 0 0,0 0 0 0 0,-1 0 0 0 0,1 1 0 0 0,-1-1 0 0 0,1 1 0 0 0,-4 0 0 0 0,-21 1 32 0 0,0 2 1 0 0,0 1 0 0 0,1 1 0 0 0,0 1 0 0 0,0 2 0 0 0,-41 16-1 0 0,44-14-21 0 0,1 1 0 0 0,1 1 0 0 0,-1 0-1 0 0,2 2 1 0 0,0 1 0 0 0,1 0 0 0 0,-34 34-1 0 0,48-43-22 0 0,1 0-1 0 0,0 0 0 0 0,1 0 1 0 0,0 0-1 0 0,0 1 1 0 0,0-1-1 0 0,0 1 0 0 0,1 0 1 0 0,-2 8-1 0 0,6-4-4 0 0,0-5 0 0 0,1 1 0 0 0,1-1 0 0 0,-1 0 0 0 0,1-1 0 0 0,0 1 1 0 0,0 0-1 0 0,1-1 0 0 0,0 1 0 0 0,0-1 0 0 0,0 0 0 0 0,0-1 0 0 0,1 1 1 0 0,0-1-1 0 0,0 0 0 0 0,0 0 0 0 0,11 6 0 0 0,0-3 2 0 0,0 0 0 0 0,1-2 0 0 0,0 0-1 0 0,0-1 1 0 0,1 0 0 0 0,-1-2 0 0 0,29 2-1 0 0,-33-3 13 0 0,-6-1 17 0 0,23 0 43 0 0,-5-3 129 0 0,63-5 856 0 0,-84 8-766 0 0,2 1-190 0 0,24 2 24 0 0,-28-2-114 0 0,-1-1-1 0 0,0 1 1 0 0,0-1-1 0 0,1 1 1 0 0,-1 0-1 0 0,0 0 0 0 0,0 0 1 0 0,0 0-1 0 0,0 0 1 0 0,0 0-1 0 0,0 0 1 0 0,0 0-1 0 0,0 0 0 0 0,0 0 1 0 0,-1 0-1 0 0,1 0 1 0 0,0 1-1 0 0,0 1 0 0 0,8 16 70 0 0,-6-12-151 0 0,-1 0 0 0 0,1 1 0 0 0,-1-1 0 0 0,-1 0 0 0 0,0 0 0 0 0,1 9 0 0 0,4 20-1492 0 0,-6-34 1285 0 0,4 22-1773 0 0,6-5-4897 0 0,4-5 4000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9:0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4980 0 0,'17'8'-296'0'0,"2"1"-1060"0"0,-5 4-328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9:03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2336 0 0,'0'0'44'0'0,"21"8"-348"0"0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9:0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2712 0 0,'-6'1'547'0'0,"-1"1"-129"0"0,-20 4 669 0 0,9-3 6246 0 0,32 2-6672 0 0,35 11-66 0 0,0-2 0 0 0,98 15 0 0 0,556 32 2038 0 0,-620-59-2401 0 0,65 2 541 0 0,237-25 0 0 0,-376 19-1523 0 0,0 0 1 0 0,0-1 0 0 0,16-6-1 0 0,-25 9 620 0 0,1-1 0 0 0,-1 1 0 0 0,0 0-1 0 0,1 0 1 0 0,-1 0 0 0 0,1-1 0 0 0,-1 1 0 0 0,0 0-1 0 0,1-1 1 0 0,-1 1 0 0 0,0 0 0 0 0,1-1 0 0 0,-1 1-1 0 0,0-1 1 0 0,0 1 0 0 0,1 0 0 0 0,-1-1 0 0 0,0 1-1 0 0,0-1 1 0 0,0 1 0 0 0,0-1 0 0 0,1 1 0 0 0,-1 0-1 0 0,0-2 1 0 0,-4-6-1556 0 0,-3 2-3452 0 0,-40-22 1117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0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52 10337 0 0,'0'0'1503'0'0,"-3"-3"-1171"0"0,1 2-210 0 0,1 0 1 0 0,0 0-1 0 0,-1-1 1 0 0,1 1 0 0 0,0 0-1 0 0,0 0 1 0 0,0-1-1 0 0,0 1 1 0 0,0-1-1 0 0,0 1 1 0 0,0-2 0 0 0,8-2 13 0 0,2 1-109 0 0,-1 0 0 0 0,1 0-1 0 0,0 1 1 0 0,1 0 0 0 0,-1 0 0 0 0,0 1-1 0 0,1 1 1 0 0,-1 0 0 0 0,1 0 0 0 0,-1 0-1 0 0,13 2 1 0 0,650 52 383 0 0,-493-33-414 0 0,1319 52-785 0 0,-637-118 769 0 0,-805 41 212 0 0,6-1 827 0 0,80-18 0 0 0,-104 17 173 0 0,48-4 0 0 0,-80 11-1251 0 0,6-2-180 0 0,-3 2-1347 0 0,20-18-8747 0 0,-3 5 6095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05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13 127 9905 0 0,'0'0'143'0'0,"-10"-5"-259"0"0,9 5 154 0 0,1 0 0 0 0,0 0 0 0 0,0 0 0 0 0,0 0 0 0 0,0-1 0 0 0,-1 1 0 0 0,1 0 0 0 0,0 0 0 0 0,0 0 0 0 0,0 0 0 0 0,0-1 0 0 0,0 1 0 0 0,0 0 0 0 0,0 0 0 0 0,-1 0 0 0 0,1-1 0 0 0,0 1 0 0 0,0 0 0 0 0,0 0 0 0 0,0-1 0 0 0,0 1 0 0 0,0 0 0 0 0,0 0 0 0 0,0 0 0 0 0,0-1-1 0 0,0 1 1 0 0,0 0 0 0 0,0 0 0 0 0,0 0 0 0 0,1-1 0 0 0,-1 1 0 0 0,0 0 0 0 0,0 0 0 0 0,0 0 0 0 0,0-1 0 0 0,0 1 0 0 0,0 0 0 0 0,0 0 0 0 0,1 0 0 0 0,-1-1 0 0 0,0 1 0 0 0,0 0 0 0 0,0 0 0 0 0,0 0 0 0 0,1 0 0 0 0,-1 0 0 0 0,0 0 0 0 0,0-1 0 0 0,0 1 0 0 0,1 0 0 0 0,-1 0 0 0 0,0 0 0 0 0,0 0 0 0 0,0 0 0 0 0,1 0 0 0 0,-1 0 0 0 0,0 0 0 0 0,0 0 0 0 0,1 0 0 0 0,-1 0 0 0 0,0 0 0 0 0,0 0 0 0 0,1 0 0 0 0,16-7 100 0 0,0 1 1 0 0,0 1-1 0 0,1 0 0 0 0,0 1 0 0 0,27-2 1 0 0,904-25 1601 0 0,-675 28-1446 0 0,93 2 45 0 0,5 0 112 0 0,-120-6 245 0 0,-233 6-661 0 0,1 1-213 0 0,0-2-1 0 0,21-4 1 0 0,188-19-10088 0 0,-113 23 6175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05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9181 0 0,'18'-12'593'0'0,"0"2"1"0"0,1 0-1 0 0,1 1 0 0 0,-1 1 1 0 0,1 1-1 0 0,30-7 0 0 0,128-16 1851 0 0,-143 26-2339 0 0,549-24 2211 0 0,-514 28-2149 0 0,1020 22 1924 0 0,-867-14-728 0 0,262-26 0 0 0,-436 14-3335 0 0,-46 3 172 0 0,-22-5-6145 0 0,-65-20 3915 0 0,14 15-1550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0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634 289 6673 0 0,'4'-2'1706'0'0,"17"-17"6"0"0,-2 8 3261 0 0,-26 3-4623 0 0,-1 0-261 0 0,0 0 1 0 0,0 1-1 0 0,-1 0 0 0 0,1 0 0 0 0,-1 1 1 0 0,-1 0-1 0 0,1 1 0 0 0,-1 0 1 0 0,-15-5-1 0 0,-424-134 1674 0 0,338 110-1376 0 0,107 32-358 0 0,2 25-11 0 0,2-18-15 0 0,0-1-1 0 0,0 0 0 0 0,0 1 1 0 0,0-1-1 0 0,1 1 1 0 0,0-1-1 0 0,0 0 0 0 0,1 5 1 0 0,83 480 29 0 0,-31 12 154 0 0,-50-460-159 0 0,1 10 18 0 0,17 136 95 0 0,-16-141-158 0 0,-1-12 85 0 0,8 34-1 0 0,-11-60-230 0 0,0 0 0 0 0,1 0 0 0 0,0 0 0 0 0,1 0 0 0 0,0 0 0 0 0,0-1 0 0 0,0 1 0 0 0,1-1 0 0 0,8 9 0 0 0,-10-13-158 0 0,1 0-1 0 0,-1 0 1 0 0,1-1 0 0 0,0 1 0 0 0,0-1 0 0 0,0 0-1 0 0,1 0 1 0 0,-1 0 0 0 0,0-1 0 0 0,1 1-1 0 0,-1-1 1 0 0,1 0 0 0 0,-1-1 0 0 0,1 1-1 0 0,-1-1 1 0 0,6 0 0 0 0,2 0-868 0 0,0-1 1 0 0,0 0-1 0 0,1-1 1 0 0,19-6-1 0 0,14-6-2959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10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59 8781 0 0,'0'-6'244'0'0,"-7"-47"2263"0"0,-1 66-2289 0 0,-80 156 404 0 0,46-75-85 0 0,-31 101 0 0 0,56-139-608 0 0,3 0 0 0 0,2 1 0 0 0,-5 78 1 0 0,16-120-1196 0 0,1 0 0 0 0,1 0 0 0 0,1 0 1 0 0,4 22-1 0 0,-2-29-1062 0 0,13 17-322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11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116 172 6761 0 0,'-1'-6'99'0'0,"-3"-26"700"0"0,4 32-791 0 0,0-1 0 0 0,0 1 1 0 0,0-1-1 0 0,-1 1 0 0 0,1 0 1 0 0,0-1-1 0 0,0 1 0 0 0,0 0 1 0 0,-1-1-1 0 0,1 1 0 0 0,0 0 1 0 0,0-1-1 0 0,-1 1 0 0 0,1 0 1 0 0,0-1-1 0 0,-1 1 0 0 0,1 0 0 0 0,0 0 1 0 0,-1-1-1 0 0,1 1 0 0 0,0 0 1 0 0,-1 0-1 0 0,1 0 0 0 0,-1-1 1 0 0,1 1-1 0 0,-1 0 0 0 0,0 0 24 0 0,1 0 0 0 0,0 0 0 0 0,-1 0 0 0 0,1 0 0 0 0,-1-1-1 0 0,1 1 1 0 0,0 0 0 0 0,-1 0 0 0 0,1 0 0 0 0,0-1 0 0 0,-1 1-1 0 0,1 0 1 0 0,0 0 0 0 0,-1-1 0 0 0,1 1 0 0 0,0 0-1 0 0,0-1 1 0 0,-1 1 0 0 0,1 0 0 0 0,0-1 0 0 0,0 1 0 0 0,0-1-1 0 0,-1 1 1 0 0,1 0 0 0 0,0-1 0 0 0,0 0 0 0 0,-7 10 120 0 0,2-4-134 0 0,-4 5 73 0 0,1 0 1 0 0,0 0 0 0 0,1 0-1 0 0,0 1 1 0 0,-9 22 0 0 0,14-30-80 0 0,-3 10 83 0 0,0 1 0 0 0,0-1 0 0 0,1 1 0 0 0,-2 17 0 0 0,10 19 139 0 0,-3-46-172 0 0,-1-4-59 0 0,1 0 0 0 0,-1 0 0 0 0,1 0 0 0 0,-1 1 0 0 0,1-1 0 0 0,-1 0 0 0 0,0 0 0 0 0,1 0 0 0 0,-1 0 1 0 0,1 0-1 0 0,-1 1 0 0 0,0-1 0 0 0,1 0 0 0 0,-1 0 0 0 0,0 0 0 0 0,1 1 0 0 0,-1-1 0 0 0,0 0 0 0 0,1 1 0 0 0,-1-1 1 0 0,0 0-1 0 0,0 1 0 0 0,1-1 0 0 0,-1 0 0 0 0,0 1 0 0 0,0-1 0 0 0,1 0 0 0 0,-1 1 0 0 0,0-1 0 0 0,0 1 1 0 0,0 0 0 0 0,1 0 0 0 0,-1 0 1 0 0,0-1-1 0 0,1 1 1 0 0,-1 0-1 0 0,1 0 1 0 0,-1-1-1 0 0,1 1 1 0 0,-1-1-1 0 0,1 1 1 0 0,-1 0-1 0 0,1-1 1 0 0,0 1-1 0 0,-1-1 1 0 0,1 1-1 0 0,0-1 1 0 0,0 1-1 0 0,-1-1 1 0 0,1 0-1 0 0,0 1 1 0 0,0-1-1 0 0,-1 0 1 0 0,1 0-1 0 0,1 1 1 0 0,44 3 442 0 0,-41-4-200 0 0,3-2 45 0 0,1 0-155 0 0,0-1 0 0 0,-1 0 0 0 0,0 0 0 0 0,0-1 0 0 0,0 0 0 0 0,0 0 0 0 0,0-1 1 0 0,-1 0-1 0 0,0 0 0 0 0,8-7 0 0 0,-5 1 251 0 0,-1 1 1 0 0,1-1-1 0 0,-2-1 1 0 0,12-17-1 0 0,-17 22-225 0 0,0 1-1 0 0,0-1 1 0 0,0 1-1 0 0,-1-1 0 0 0,0 0 1 0 0,0 0-1 0 0,-1 0 1 0 0,1-1-1 0 0,-2 1 1 0 0,1 0-1 0 0,-1-13 1 0 0,-2-1 27 0 0,1 16-21 0 0,0-2-2 0 0,-7-72 535 0 0,8 74-585 0 0,1 1-62 0 0,1-1-43 0 0,4-14 24 0 0,-2 17-16 0 0,5-1-26 0 0,0 0 1 0 0,0 0-1 0 0,0 1 1 0 0,0 0-1 0 0,0 1 1 0 0,0 0-1 0 0,1 0 0 0 0,-1 1 1 0 0,0 1-1 0 0,1-1 1 0 0,-1 1-1 0 0,0 1 1 0 0,0 0-1 0 0,0 0 1 0 0,0 0-1 0 0,12 6 1 0 0,-12-4-7 0 0,-1 1 1 0 0,1-1-1 0 0,-1 1 1 0 0,0 1-1 0 0,0 0 1 0 0,-1 0-1 0 0,0 0 1 0 0,0 1-1 0 0,0 0 1 0 0,-1 0-1 0 0,0 1 1 0 0,0-1-1 0 0,5 11 1 0 0,7 15-14 0 0,-1 1 0 0 0,13 38 0 0 0,2 3-3 0 0,52 82 247 0 0,-83-157-209 0 0,-1 1-1 0 0,1 0 1 0 0,-1-1-1 0 0,1 1 1 0 0,0 0-1 0 0,-1-1 1 0 0,1 1 0 0 0,0-1-1 0 0,-1 1 1 0 0,1-1-1 0 0,0 0 1 0 0,0 1 0 0 0,-1-1-1 0 0,1 0 1 0 0,0 1-1 0 0,0-1 1 0 0,1 0-1 0 0,3 4 258 0 0,3-9-181 0 0,0 0-61 0 0,0-1 0 0 0,-1 0-1 0 0,0 0 1 0 0,0 0 0 0 0,0-1-1 0 0,-1 0 1 0 0,9-12 0 0 0,25-44-126 0 0,62-132 1 0 0,-78 145-587 0 0,-22 46 608 0 0,0 0 0 0 0,0 0 0 0 0,0 0 0 0 0,0 1 0 0 0,1-1 0 0 0,-1 1 1 0 0,1-1-1 0 0,0 1 0 0 0,0 0 0 0 0,0 0 0 0 0,1 0 0 0 0,-1 1 0 0 0,1-1 1 0 0,-1 1-1 0 0,1 0 0 0 0,0 0 0 0 0,0 0 0 0 0,0 0 0 0 0,0 1 0 0 0,8-2 0 0 0,-7 2-62 0 0,1 4-74 0 0,20 11 115 0 0,-24-13 88 0 0,0 0 0 0 0,0 1 0 0 0,0-1 0 0 0,0 1 0 0 0,0 0 0 0 0,0-1 0 0 0,0 1 0 0 0,-1 0 0 0 0,1 0 0 0 0,-1 0 0 0 0,0 0 0 0 0,1 0-1 0 0,-1 0 1 0 0,0 1 0 0 0,0-1 0 0 0,0 0 0 0 0,-1 0 0 0 0,2 4 0 0 0,-1-3-22 0 0,5 20-32 0 0,-1 0-1 0 0,0 0 1 0 0,-2 1 0 0 0,0 0-1 0 0,-2-1 1 0 0,-1 29-1 0 0,2 21-7 0 0,3-1 120 0 0,-3-69-7 0 0,15 5 23 0 0,-14-6-53 0 0,1 0 23 0 0,5-6 17 0 0,8-3 8 0 0,0-2 1 0 0,0 0-1 0 0,0-1 0 0 0,-1 0 1 0 0,-1-2-1 0 0,0 1 0 0 0,18-20 1 0 0,-15 12 83 0 0,-1-1 0 0 0,-1-1 1 0 0,-1-1-1 0 0,0 0 0 0 0,-2-1 0 0 0,-1 0 1 0 0,-1-1-1 0 0,14-42 0 0 0,-23 61-87 0 0,-1 1-34 0 0,15-38 14 0 0,-14 38-48 0 0,-2 3-1 0 0,0 0 0 0 0,1 0 0 0 0,-1 0 0 0 0,1 0 1 0 0,0 1-1 0 0,-1-1 0 0 0,1 0 0 0 0,0 0 1 0 0,-1 0-1 0 0,1 0 0 0 0,0 1 0 0 0,0-1 0 0 0,0 0 1 0 0,-1 1-1 0 0,1-1 0 0 0,0 0 0 0 0,0 1 1 0 0,0-1-1 0 0,0 1 0 0 0,0 0 0 0 0,0-1 0 0 0,1 1 1 0 0,0-1-1 0 0,19-3-161 0 0,-3 1 34 0 0,0 2 1 0 0,1 0-1 0 0,-1 1 1 0 0,0 1-1 0 0,33 5 1 0 0,-26-3 1 0 0,-17-2 80 0 0,1 1-1 0 0,0 0 1 0 0,-1 0-1 0 0,1 1 1 0 0,-1 0-1 0 0,0 0 1 0 0,0 1 0 0 0,14 8-1 0 0,-18-9 34 0 0,0 0 0 0 0,0 0 0 0 0,0 1 0 0 0,0-1 0 0 0,-1 1 0 0 0,1 0 0 0 0,-1 0 0 0 0,0 0 0 0 0,0 0 0 0 0,-1 1 0 0 0,1-1 0 0 0,-1 1 0 0 0,0-1 0 0 0,0 1 0 0 0,-1 0 0 0 0,1 0 0 0 0,0 8 0 0 0,2 46-144 0 0,-6-20 77 0 0,1-24 71 0 0,0 0-1 0 0,2 0 0 0 0,2 21 1 0 0,3-8 62 0 0,-5-23-17 0 0,3-3 3 0 0,-1 0-17 0 0,0-1 1 0 0,0 0-1 0 0,0 1 1 0 0,0-1-1 0 0,1 0 1 0 0,-1-1 0 0 0,0 1-1 0 0,0-1 1 0 0,1 1-1 0 0,-1-1 1 0 0,0 0-1 0 0,1 0 1 0 0,-1 0 0 0 0,0-1-1 0 0,1 1 1 0 0,-1-1-1 0 0,0 0 1 0 0,4-1-1 0 0,6-2 76 0 0,-1-1 0 0 0,0 0 0 0 0,1 0-1 0 0,-2-1 1 0 0,1-1 0 0 0,-1 0 0 0 0,14-11 0 0 0,-18 12 46 0 0,-1 0 0 0 0,0 0 0 0 0,0-1 0 0 0,0 1 0 0 0,-1-1 0 0 0,0-1 0 0 0,0 1 0 0 0,0-1 0 0 0,-1 0 1 0 0,-1 0-1 0 0,1 0 0 0 0,2-11 0 0 0,-5 18-112 0 0,-1-1 1 0 0,1 0-1 0 0,-1 0 1 0 0,0 0-1 0 0,1 1 0 0 0,-1-1 1 0 0,0 0-1 0 0,0 0 1 0 0,0 0-1 0 0,0 0 1 0 0,-1-2-1 0 0,0-1 22 0 0,1 0 71 0 0,-1-2-13 0 0,-24-66 236 0 0,23 69-320 0 0,-4-14-98 0 0,4 14-77 0 0,4-1-2352 0 0,0 0 2182 0 0,-2 4 230 0 0,0-1 1 0 0,1 1 0 0 0,-1-1-1 0 0,0 1 1 0 0,1 0 0 0 0,0-1-1 0 0,-1 1 1 0 0,1-1 0 0 0,0 1 0 0 0,0 0-1 0 0,0 0 1 0 0,0-1 0 0 0,0 1-1 0 0,0 0 1 0 0,0 0 0 0 0,0 0-1 0 0,0 0 1 0 0,0 0 0 0 0,1 0-1 0 0,-1 1 1 0 0,0-1 0 0 0,1 0 0 0 0,-1 1-1 0 0,1-1 1 0 0,-1 1 0 0 0,0-1-1 0 0,1 1 1 0 0,-1 0 0 0 0,3-1-1 0 0,90-14-6078 0 0,-63 11 2644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11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7285 0 0,'25'7'-330'0'0,"-21"-6"32"0"0,-4 0 38 0 0,0-1 253 0 0,0 0 0 0 0,0 1 0 0 0,0-1 0 0 0,1 0-1 0 0,-1 0 1 0 0,0 1 0 0 0,0-1 0 0 0,0 0-1 0 0,0 0 1 0 0,0 1 0 0 0,0-1 0 0 0,0 0-1 0 0,0 0 1 0 0,1 1 0 0 0,-1-1 0 0 0,0 0 0 0 0,0 0-1 0 0,0 0 1 0 0,0 1 0 0 0,1-1 0 0 0,-1 0-1 0 0,0 0 1 0 0,0 0 0 0 0,1 0 0 0 0,-1 1-1 0 0,0-1 1 0 0,0 0 0 0 0,1 0 0 0 0,-1 0 0 0 0,0 0-1 0 0,1 0 3 0 0,-1 1-1 0 0,1-1 1 0 0,-1 0-1 0 0,1 0 1 0 0,-1 1-1 0 0,1-1 1 0 0,-1 0-1 0 0,0 1 1 0 0,1-1-1 0 0,-1 0 1 0 0,0 1-1 0 0,1-1 1 0 0,-1 0-1 0 0,0 1 1 0 0,1-1-1 0 0,-1 1 1 0 0,0-1-1 0 0,0 1 0 0 0,0-1 1 0 0,1 1-1 0 0,-1-1 1 0 0,0 1-1 0 0,0-1 1 0 0,0 1-1 0 0,0-1 1 0 0,0 1-1 0 0,0-1 1 0 0,0 1-1 0 0,0-1 1 0 0,0 1-1 0 0,0-1 1 0 0,0 1-1 0 0,0 20 1 0 0,0-16 19 0 0,0-3-12 0 0,0 0 0 0 0,0 0 0 0 0,0 0 0 0 0,0-1 0 0 0,0 1 0 0 0,0 0 0 0 0,0 0 0 0 0,0-1-1 0 0,-1 1 1 0 0,1 0 0 0 0,-1 0 0 0 0,-1 2 0 0 0,2-3 2 0 0,-1 5 8 0 0,0-1 2 0 0,-3 15 11 0 0,3-15 0 0 0,1-1 1 0 0,-2 50 952 0 0,10-62-2104 0 0,21-22-811 0 0,-22 22-253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36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6845 0 0,'2'-5'107'0'0,"8"-37"679"0"0,-9 38-372 0 0,0 0 9 0 0,1-5-406 0 0,-2 9 25 0 0,0-1 1 0 0,1 1-1 0 0,-1 0 0 0 0,0 0 0 0 0,0-1 0 0 0,0 1 0 0 0,0 0 0 0 0,0 0 1 0 0,0-1-1 0 0,0 1 0 0 0,1 0 0 0 0,-1 0 0 0 0,0 0 0 0 0,0-1 1 0 0,0 1-1 0 0,0 0 0 0 0,1 0 0 0 0,-1 0 0 0 0,0 0 0 0 0,0-1 0 0 0,0 1 1 0 0,1 0-1 0 0,-1 0 0 0 0,0 0 0 0 0,0 0 0 0 0,1 0 0 0 0,-1 0 1 0 0,0 0-1 0 0,0 0 0 0 0,1 0 0 0 0,-1 0 0 0 0,0 0 0 0 0,0 0 0 0 0,1 0 1 0 0,-1 0-1 0 0,0 0 0 0 0,0 0 0 0 0,1 0 0 0 0,-1 0 0 0 0,0 0 1 0 0,0 0-1 0 0,1 0 0 0 0,-1 0 0 0 0,0 0 0 0 0,0 0 0 0 0,0 1 1 0 0,1-1-1 0 0,-1 0 0 0 0,0 0 0 0 0,0 0 0 0 0,0 0 0 0 0,1 1 0 0 0,-1-1 1 0 0,0 0-1 0 0,0 0 0 0 0,0 0 0 0 0,0 1 0 0 0,0-1 0 0 0,1 0 1 0 0,-1 1-1 0 0,12 14 45 0 0,-1 2 0 0 0,-1-1 0 0 0,13 29 0 0 0,-2 7 610 0 0,15 62-1 0 0,-35-111 344 0 0,4 9-338 0 0,-5-12-637 0 0,0 0-1 0 0,0 0 0 0 0,0 0 0 0 0,0 0 0 0 0,1 0 1 0 0,-1 1-1 0 0,0-1 0 0 0,0 0 0 0 0,0 0 1 0 0,0 0-1 0 0,0 0 0 0 0,0 0 0 0 0,1 0 0 0 0,-1 0 1 0 0,0 1-1 0 0,0-1 0 0 0,0 0 0 0 0,0 0 1 0 0,0 0-1 0 0,1 0 0 0 0,-1 0 0 0 0,0 0 0 0 0,0 0 1 0 0,0 0-1 0 0,1 0 0 0 0,-1 0 0 0 0,0 0 1 0 0,0 0-1 0 0,0 0 0 0 0,0 0 0 0 0,1 0 0 0 0,-1 0 1 0 0,0 0-1 0 0,0 0 0 0 0,0 0 0 0 0,0 0 1 0 0,0 0-1 0 0,1-1 0 0 0,-1 1 0 0 0,0 0 0 0 0,0 0 1 0 0,0 0-1 0 0,0 0 0 0 0,0 0 0 0 0,1 0 1 0 0,-1 0-1 0 0,0-1 0 0 0,0 1 0 0 0,0 0 0 0 0,0 0 1 0 0,0 0-1 0 0,0 0 0 0 0,0 0 0 0 0,0-1 1 0 0,0 1-1 0 0,0 0 0 0 0,0 0 0 0 0,0 0 0 0 0,1 0 1 0 0,-1-1-1 0 0,0 1 0 0 0,0 0 0 0 0,0 0 1 0 0,0 0-1 0 0,0 0 0 0 0,-1-1 0 0 0,1 1 0 0 0,8-31 297 0 0,1 1 0 0 0,1-1 0 0 0,17-33-1 0 0,-9 34-178 0 0,0 2 0 0 0,2 0 0 0 0,1 2 0 0 0,31-31 1 0 0,26-16-1308 0 0,5 6-3587 0 0,-81 65 3771 0 0,5-3 491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1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436 127 5633 0 0,'-1'-6'263'0'0,"-7"-48"1952"0"0,7 49-408 0 0,2 0-1221 0 0,2-14-47 0 0,-2 14 846 0 0,-1 5-1366 0 0,0 0 0 0 0,1 0-1 0 0,-1 0 1 0 0,0 0-1 0 0,1 0 1 0 0,-1 0-1 0 0,0 0 1 0 0,1 0-1 0 0,-1 0 1 0 0,0-1 0 0 0,0 1-1 0 0,1 0 1 0 0,-1 0-1 0 0,0 0 1 0 0,1 0-1 0 0,-1 0 1 0 0,0-1-1 0 0,0 1 1 0 0,0 0-1 0 0,1 0 1 0 0,-1-1 0 0 0,0 1-1 0 0,0 0 1 0 0,0 0-1 0 0,1-1 1 0 0,-1 1-1 0 0,0 0 1 0 0,0 0-1 0 0,0-1 1 0 0,0 1 0 0 0,0 0-1 0 0,0-1 1 0 0,1 0 12 0 0,-1 1 1 0 0,0-1-1 0 0,0 1 1 0 0,1-1-1 0 0,-1 0 1 0 0,1 1-1 0 0,-1-1 1 0 0,0 1-1 0 0,1-1 1 0 0,-1 1-1 0 0,1-1 1 0 0,-1 1 0 0 0,1-1-1 0 0,-1 1 1 0 0,1 0-1 0 0,-1-1 1 0 0,1 1-1 0 0,0 0 1 0 0,-1-1-1 0 0,1 1 1 0 0,-1 0-1 0 0,1 0 1 0 0,0 0-1 0 0,-1-1 1 0 0,1 1-1 0 0,1 0 1 0 0,146-15 2013 0 0,-143 15-1718 0 0,1 0-201 0 0,18 0-25 0 0,-18 0-18 0 0,-2 1-16 0 0,-2 1-60 0 0,0-1-1 0 0,1 0 1 0 0,-1 1 0 0 0,0-1-1 0 0,0 1 1 0 0,0 0 0 0 0,0 0 0 0 0,-1-1-1 0 0,1 1 1 0 0,0 0 0 0 0,-1 1 0 0 0,1-1-1 0 0,-1 0 1 0 0,0 0 0 0 0,2 4-1 0 0,-1 0 5 0 0,0 0 0 0 0,0 0 0 0 0,-1 1 0 0 0,0-1 0 0 0,0 0 0 0 0,0 8 0 0 0,-2 9 14 0 0,0-1 0 0 0,-7 39 0 0 0,-11 42 48 0 0,-5-2 0 0 0,-4 0 0 0 0,-4-1 0 0 0,-5-2 0 0 0,-61 116 0 0 0,89-197-39 0 0,-1 0 0 0 0,-1-1 1 0 0,0-1-1 0 0,-1 0 1 0 0,-14 14-1 0 0,18-21-188 0 0,0-1-1 0 0,-1 0 1 0 0,0 0 0 0 0,-1-1-1 0 0,0 0 1 0 0,1 0-1 0 0,-2-1 1 0 0,1-1 0 0 0,-20 7-1 0 0,-19 2-3452 0 0,-2-1 0 0 0,-57 5-1 0 0,72-13 286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1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56 286 7785 0 0,'-3'-3'178'0'0,"-48"-52"3177"0"0,50 52-2897 0 0,8 1-326 0 0,159-13 274 0 0,-84 10-304 0 0,998-44 811 0 0,-700 59-613 0 0,40 1 1056 0 0,-294-10-376 0 0,168-5 2656 0 0,-290 3-3276 0 0,2 1-198 0 0,10 0-4 0 0,10-2-823 0 0,-10 2-2649 0 0,-16-6 963 0 0,0-1 1699 0 0,0 0-1 0 0,0-1 0 0 0,1 1 1 0 0,0 0-1 0 0,1 0 1 0 0,0 0-1 0 0,0 0 0 0 0,0 0 1 0 0,1 0-1 0 0,0 1 1 0 0,8-13-1 0 0,28-48-3611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1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8893 0 0,'0'0'939'0'0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17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33 6105 0 0,'-41'-2'9'0'0,"33"1"91"0"0,3 1 118 0 0,-54-5 3956 0 0,376 13-3350 0 0,252 19 4 0 0,-527-25-738 0 0,122 8 958 0 0,-163-10-1007 0 0,1 1 0 0 0,0-1 0 0 0,0 0 1 0 0,0 0-1 0 0,0 0 0 0 0,0 0 0 0 0,0 0 0 0 0,0 0 1 0 0,-1 0-1 0 0,1 0 0 0 0,3-1 0 0 0,18-3 416 0 0,-2 3-177 0 0,-16 0 504 0 0,-19-3-634 0 0,-48-9 24 0 0,-107-10 1 0 0,148 22-146 0 0,-534-23 367 0 0,252 30-155 0 0,265-2-228 0 0,-33 0-6 0 0,78-3-3 0 0,-1 1 0 0 0,0-1 1 0 0,1 1-1 0 0,-1 0 0 0 0,7 3 1 0 0,19 6 1 0 0,125 11 32 0 0,-82-14-24 0 0,1159 136 130 0 0,-970-118 1301 0 0,-259-26-690 0 0,-14-2-880 0 0,1 0 25 0 0,0-1 0 0 0,0 0 1 0 0,-12-7-1 0 0,13 6-67 0 0,-1 1 0 0 0,1 0 0 0 0,-1 0 0 0 0,0 0 0 0 0,0 1 0 0 0,-16-2 0 0 0,-10-2-2656 0 0,0 1 0 0 0,1 2 0 0 0,-49 2 0 0 0,45 5-1360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1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50 450 8525 0 0,'-38'-8'391'0'0,"33"8"1135"0"0,1-2-1180 0 0,1 0 928 0 0,14-2-511 0 0,39-2-273 0 0,83-4-206 0 0,485-29 500 0 0,176-8-362 0 0,-485 33-300 0 0,3094-113 664 0 0,-1228 43 444 0 0,-1284 14 1555 0 0,-823 69-2288 0 0,-64 1-390 0 0,2-1-12 0 0,18-2-18 0 0,-18 2 53 0 0,0 1-75 0 0,40-9-2664 0 0,-42 8 1229 0 0,-4-20-5337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3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42 523 4512 0 0,'-3'2'1122'0'0,"-9"5"-309"0"0,9-5-250 0 0,0 0-124 0 0,-9 7 219 0 0,11-9-580 0 0,1 0 0 0 0,-1 0 0 0 0,1 0 0 0 0,-1 1 0 0 0,1-1 0 0 0,-1 0 0 0 0,1 0 0 0 0,0 1 0 0 0,-1-1 0 0 0,1 0 0 0 0,0 0 0 0 0,-1 1 0 0 0,1-1 0 0 0,0 1 0 0 0,-1-1 0 0 0,1 0 0 0 0,0 1 0 0 0,0-1 0 0 0,-1 1 0 0 0,1-1 0 0 0,0 0 0 0 0,0 1 0 0 0,0-1 0 0 0,-1 1 0 0 0,1-1 0 0 0,0 1 0 0 0,0-1 0 0 0,0 1 0 0 0,0-1 0 0 0,0 1 0 0 0,0-1 0 0 0,0 1-1 0 0,0-1 1 0 0,0 1 0 0 0,0-1 0 0 0,1 0 0 0 0,-1 1 0 0 0,0 0 0 0 0,27 12 31 0 0,-11-10-6 0 0,148 1 182 0 0,305 0 151 0 0,336-39 167 0 0,-485 14-335 0 0,194-8 251 0 0,118 0 37 0 0,-410 17-402 0 0,335-14 164 0 0,734-50 891 0 0,-246-11-404 0 0,-236-5 238 0 0,-630 70-44 0 0,-49 4 340 0 0,-125 18-1222 0 0,17-1 267 0 0,0-3-214 0 0,-17 3 169 0 0,18-3-74 0 0,-14 0 188 0 0,-3 2-1741 0 0,-23-16-8638 0 0,7 9 8829 0 0,1-1 0 0 0,0-1 0 0 0,-8-10 1 0 0,-17-30-3069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4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90 561 12325 0 0,'-89'-16'8704'0'0,"116"17"-8376"0"0,399 9 513 0 0,274-20 17 0 0,697-101 0 0 0,-854 15 1017 0 0,-432 61-529 0 0,-98 30-1176 0 0,0 0 1 0 0,-1-1-1 0 0,0 0 0 0 0,0-1 0 0 0,-1 0 0 0 0,12-10 1 0 0,-22 16-262 0 0,0-1 0 0 0,0 1 0 0 0,0 0 0 0 0,0-1 0 0 0,0 1 1 0 0,0-1-1 0 0,-1 1 0 0 0,1-1 0 0 0,-1 0 0 0 0,1 1 1 0 0,-1-1-1 0 0,0 1 0 0 0,1-1 0 0 0,-1 0 0 0 0,0 1 1 0 0,0-1-1 0 0,0 0 0 0 0,0 1 0 0 0,0-1 0 0 0,-1 0 0 0 0,1 1 1 0 0,-1-1-1 0 0,1 0 0 0 0,-1 1 0 0 0,1-1 0 0 0,-1 1 1 0 0,0-1-1 0 0,0 1 0 0 0,1-1 0 0 0,-1 1 0 0 0,0 0 0 0 0,0-1 1 0 0,-1 1-1 0 0,1 0 0 0 0,-2-2 0 0 0,-7-7-858 0 0,1 1 0 0 0,-1 0-1 0 0,-15-9 1 0 0,18 13 452 0 0,-31-21-2652 0 0,-1 3 0 0 0,-1 1 0 0 0,-45-18 0 0 0,10 8-3162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4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95 12481 0 0,'-2'-20'624'0'0,"-1"1"0"0"0,-8-33 0 0 0,10 48 1044 0 0,7 78-1315 0 0,3 2-185 0 0,0 699 663 0 0,-3-66 70 0 0,5-173 196 0 0,0-867-9950 0 0,-10 52 3811 0 0,1 125 1422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4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31 636 8113 0 0,'-4'-18'-51'0'0,"-6"-30"-25"0"0,-5-64-1 0 0,14 99 168 0 0,0 0 0 0 0,1 0-1 0 0,1 0 1 0 0,0 0-1 0 0,1 1 1 0 0,0-1 0 0 0,1 0-1 0 0,0 1 1 0 0,1-1 0 0 0,7-13-1 0 0,-8 20-54 0 0,1 0 1 0 0,0 0-1 0 0,0 1 0 0 0,1 0 0 0 0,0 0 0 0 0,0 0 1 0 0,0 0-1 0 0,0 1 0 0 0,1 0 0 0 0,0 0 1 0 0,0 0-1 0 0,0 1 0 0 0,0 0 0 0 0,10-4 1 0 0,9-1 29 0 0,1 0 1 0 0,37-6 0 0 0,-39 10-34 0 0,523-68 317 0 0,7 47-129 0 0,-388 20-158 0 0,430-7 107 0 0,-5 1 137 0 0,593-26 2192 0 0,-1140 36-2325 0 0,382-19 3652 0 0,-290 6-879 0 0,-133 14-2514 0 0,11 1-243 0 0,-10-1-83 0 0,0 1 0 0 0,0-1 0 0 0,-1 1 0 0 0,1-1 0 0 0,0 1 1 0 0,6 3-1 0 0,-7-3-53 0 0,1 7 0 0 0,-4-7-50 0 0,1-1-1 0 0,0 1 0 0 0,-1-1 0 0 0,1 1 0 0 0,-1 0 1 0 0,1-1-1 0 0,-1 1 0 0 0,1 0 0 0 0,-1-1 0 0 0,1 1 1 0 0,-1 0-1 0 0,0 0 0 0 0,1-1 0 0 0,-1 1 0 0 0,0 0 1 0 0,0 0-1 0 0,0 0 0 0 0,1-1 0 0 0,-1 1 0 0 0,0 1 1 0 0,64 509 644 0 0,-34 4 181 0 0,-8 113 297 0 0,-10-133 143 0 0,-12-485-1231 0 0,0 368 1370 0 0,0-373-1293 0 0,0 0 0 0 0,-8 35 228 0 0,7-37-221 0 0,-1 1 23 0 0,-20 30 434 0 0,19-31-431 0 0,-4-2-73 0 0,-17 4-9 0 0,-48 1 0 0 0,50-5-49 0 0,-874 47-3519 0 0,82 3-5218 0 0,466-38 2366 0 0,61-9-2112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41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5060 0 0,'0'0'13428'0'0,"0"9"-13339"0"0,-2 1-60 0 0,2-6-13 0 0,-1 1 0 0 0,1-1 0 0 0,-1 1 0 0 0,1-1 0 0 0,0 1 0 0 0,1-1 0 0 0,0 7 0 0 0,59 356 509 0 0,-22-161-357 0 0,-37-202-146 0 0,1 3 70 0 0,0-1 0 0 0,1 1 0 0 0,0-1 0 0 0,0 0 1 0 0,1 0-1 0 0,-1-1 0 0 0,1 1 0 0 0,7 7 0 0 0,-8-11 380 0 0,1-1-229 0 0,28 6-21 0 0,1-3 0 0 0,0 0-1 0 0,0-2 1 0 0,39-3 0 0 0,4 1-61 0 0,387 21 283 0 0,1261 75 79 0 0,-605-12-344 0 0,483 104-95 0 0,-1557-181-89 0 0,84 14 114 0 0,185 5-1 0 0,-286-25 0 0 0,0-2 0 0 0,0-1-1 0 0,0-1 1 0 0,52-13 0 0 0,-73 14-43 0 0,0 1 0 0 0,0-2 0 0 0,-1 1 0 0 0,1-1 0 0 0,-1 0 0 0 0,0 0 0 0 0,0-1 0 0 0,0 1 0 0 0,0-1 0 0 0,0-1 0 0 0,-1 1 0 0 0,0-1 0 0 0,0 0 1 0 0,0 0-1 0 0,-1-1 0 0 0,1 1 0 0 0,-1-1 0 0 0,-1 0 0 0 0,5-9 0 0 0,34-87 351 0 0,-4-2 1 0 0,42-192-1 0 0,-50 108 113 0 0,-10 58-1318 0 0,-20 128 582 0 0,0 0 1 0 0,0 0-1 0 0,0 0 1 0 0,0 0-1 0 0,0 0 0 0 0,-1 0 1 0 0,1 0-1 0 0,-1 0 1 0 0,1 0-1 0 0,-1 1 1 0 0,0-1-1 0 0,0 0 0 0 0,0 0 1 0 0,0 0-1 0 0,0 1 1 0 0,0-1-1 0 0,0 0 1 0 0,0 1-1 0 0,-1-1 0 0 0,1 1 1 0 0,-1-1-1 0 0,1 1 1 0 0,-1 0-1 0 0,-2-2 1 0 0,-4-2-1120 0 0,0 0 1 0 0,-1 1-1 0 0,-14-6 0 0 0,17 7 516 0 0,-33-13-4631 0 0,-5 3-2519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12:4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85 124 3632 0 0,'-10'8'-15'0'0,"-25"15"10915"0"0,24-18-10377 0 0,7-3 1852 0 0,2-2-2337 0 0,1 0 0 0 0,-1 1-1 0 0,0-1 1 0 0,1 0 0 0 0,-1 1 0 0 0,0-1 0 0 0,1 1-1 0 0,-1 0 1 0 0,0 0 0 0 0,-5 2 3808 0 0,21-4-3752 0 0,270-15 344 0 0,179-8-57 0 0,-347 22-173 0 0,-65 3-52 0 0,-46-1-119 0 0,2 0-6 0 0,19-1-7 0 0,-20 1 7 0 0,-1 0 3 0 0,16 0-2 0 0,-16 0 7 0 0,0 0-21 0 0,43 8-165 0 0,-45-9-251 0 0,-1 0-1 0 0,1 0 1 0 0,-1 0 0 0 0,1-1 0 0 0,-1 1 0 0 0,1-1 0 0 0,-1 1 0 0 0,0-1-1 0 0,0 0 1 0 0,0 0 0 0 0,0 0 0 0 0,0 0 0 0 0,-1 0 0 0 0,1-1 0 0 0,0 1 0 0 0,-1 0-1 0 0,2-4 1 0 0,10-12-1527 0 0,43-32-4695 0 0,-22 19 1173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44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4078 1123 13201 0 0,'5'-15'-290'0'0,"-1"0"1"0"0,-1 0-1 0 0,-1 0 0 0 0,0 0 0 0 0,-1 0 0 0 0,0-1 1 0 0,-1 1-1 0 0,-3-22 0 0 0,1 27 315 0 0,0-1 0 0 0,-1 1 1 0 0,0 0-1 0 0,-1-1 0 0 0,0 2 0 0 0,0-1 0 0 0,-1 0 0 0 0,-1 1 0 0 0,1 0 0 0 0,-2 0 1 0 0,1 0-1 0 0,-1 1 0 0 0,-9-9 0 0 0,-28-22 1 0 0,-1 2-1 0 0,-2 1 1 0 0,-75-41 0 0 0,-166-67 71 0 0,164 94-62 0 0,-3 5-1 0 0,-1 6 1 0 0,-2 5 0 0 0,-2 6-1 0 0,0 6 1 0 0,-186-7 0 0 0,181 27-1 0 0,-216 24 1 0 0,-133 56 26 0 0,299-33 24 0 0,-189 72 0 0 0,299-91-18 0 0,1 3-1 0 0,2 4 1 0 0,-135 80 0 0 0,181-94-34 0 0,1 0-1 0 0,0 2 1 0 0,2 1-1 0 0,0 1 1 0 0,2 1-1 0 0,0 1 1 0 0,2 1-1 0 0,1 1 1 0 0,1 1-1 0 0,1 0 1 0 0,1 1-1 0 0,-15 39 1 0 0,10-9 104 0 0,3 1 0 0 0,2 1-1 0 0,3 1 1 0 0,3 0 0 0 0,2 0 0 0 0,3 1 0 0 0,3 0 0 0 0,2 0 0 0 0,15 117 0 0 0,-6-125 15 0 0,3 0 0 0 0,1 0 0 0 0,3-2 1 0 0,3 0-1 0 0,2-1 0 0 0,2 0 0 0 0,2-2 1 0 0,2-1-1 0 0,3-1 0 0 0,1-2 1 0 0,3 0-1 0 0,38 41 0 0 0,-23-38 30 0 0,1-2 1 0 0,2-3-1 0 0,3-1 1 0 0,1-3-1 0 0,1-3 0 0 0,3-1 1 0 0,0-4-1 0 0,2-2 1 0 0,2-3-1 0 0,114 34 0 0 0,317 40 605 0 0,4-50-223 0 0,-360-45-378 0 0,0-6-1 0 0,0-6 1 0 0,230-41-1 0 0,-204 14-55 0 0,-2-8 0 0 0,-1-7 0 0 0,-3-7 0 0 0,-2-6 0 0 0,173-97 0 0 0,-272 127 70 0 0,-2-2 1 0 0,-1-3 0 0 0,-2-3 0 0 0,-2-1-1 0 0,-1-3 1 0 0,-3-2 0 0 0,-1-1 0 0 0,-3-3 0 0 0,-2-1-1 0 0,-1-2 1 0 0,-4-2 0 0 0,58-115 0 0 0,-72 122 33 0 0,-2-1 0 0 0,-2 0 1 0 0,-2-1-1 0 0,-3 0 0 0 0,-1-1 1 0 0,6-88-1 0 0,-14 82-20 0 0,-2-1 1 0 0,-2 1-1 0 0,-3-1 1 0 0,-3 1-1 0 0,-2 0 1 0 0,-2 1-1 0 0,-3 0 1 0 0,-41-103-1 0 0,22 91-37 0 0,-2 2-1 0 0,-4 1 1 0 0,-2 2-1 0 0,-3 2 0 0 0,-53-56 1 0 0,45 61-166 0 0,-2 3 0 0 0,-2 1 0 0 0,-3 4 1 0 0,-1 1-1 0 0,-3 4 0 0 0,-1 2 0 0 0,-2 3 0 0 0,-109-44 1 0 0,149 71-658 0 0,1 2 0 0 0,-1 0 0 0 0,-1 2 1 0 0,1 1-1 0 0,-1 1 0 0 0,-52-1 0 0 0,62 5-511 0 0,0 1-1 0 0,1 1 1 0 0,-1 0 0 0 0,1 2-1 0 0,0-1 1 0 0,-1 2-1 0 0,2 0 1 0 0,-1 1-1 0 0,1 1 1 0 0,0 0-1 0 0,0 1 1 0 0,-17 13-1 0 0,-4 6-5363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45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2530 499 11901 0 0,'-22'-40'-65'0'0,"-2"0"1"0"0,-1 2-1 0 0,-2 2 0 0 0,-1 0 0 0 0,-2 1 0 0 0,-2 2 1 0 0,-1 2-1 0 0,-1 1 0 0 0,-2 1 0 0 0,-77-47 0 0 0,94 65 117 0 0,-2 0 0 0 0,1 2-1 0 0,-1 0 1 0 0,-1 1 0 0 0,1 1 0 0 0,-1 2-1 0 0,-1 0 1 0 0,1 1 0 0 0,-1 1-1 0 0,0 1 1 0 0,1 1 0 0 0,-1 1-1 0 0,0 1 1 0 0,-44 8 0 0 0,-80 22 188 0 0,-248 88 0 0 0,284-76-33 0 0,2 4 0 0 0,-180 109 0 0 0,216-109-62 0 0,3 3 1 0 0,2 3-1 0 0,3 3 1 0 0,-72 79 0 0 0,102-97-61 0 0,2 3 1 0 0,2 0 0 0 0,1 2 0 0 0,3 2 0 0 0,1 0-1 0 0,3 2 1 0 0,1 0 0 0 0,-18 63 0 0 0,33-83-37 0 0,1 1 1 0 0,2 0 0 0 0,1 1 0 0 0,1-1-1 0 0,1 1 1 0 0,2-1 0 0 0,1 1 0 0 0,1-1 0 0 0,13 54-1 0 0,-5-42-1 0 0,1 0-1 0 0,3-1 1 0 0,1 0-1 0 0,2-1 1 0 0,1-1-1 0 0,27 39 1 0 0,-17-36 16 0 0,2-2 0 0 0,2-1 0 0 0,1-2 0 0 0,1-1 0 0 0,2-1 0 0 0,2-3 0 0 0,80 50 1 0 0,-51-42 30 0 0,1-3 0 0 0,2-3 0 0 0,0-4 0 0 0,101 26 1 0 0,-110-39-23 0 0,1-3 1 0 0,1-3 0 0 0,124 2 0 0 0,-76-14 19 0 0,156-24 1 0 0,-181 12-65 0 0,0-4-1 0 0,0-4 0 0 0,-2-3 0 0 0,-1-4 1 0 0,-2-3-1 0 0,119-68 0 0 0,-160 76 57 0 0,-2-2-1 0 0,0-1 1 0 0,-2-2-1 0 0,-2-1 1 0 0,-1-2 0 0 0,-1-2-1 0 0,-1-1 1 0 0,35-54-1 0 0,-47 60 47 0 0,-1-2-1 0 0,-2 0 1 0 0,-1 0 0 0 0,-2-2-1 0 0,-1 0 1 0 0,-1-1-1 0 0,-2 0 1 0 0,-2 0 0 0 0,-1-1-1 0 0,-1 0 1 0 0,0-53-1 0 0,-9 36 87 0 0,-2 1-1 0 0,-2 0 0 0 0,-3 1 1 0 0,-2-1-1 0 0,-2 2 1 0 0,-2 0-1 0 0,-29-61 0 0 0,22 63-69 0 0,-1 2 0 0 0,-3 1 0 0 0,-1 2 0 0 0,-2 0 0 0 0,-3 2 0 0 0,0 2-1 0 0,-3 0 1 0 0,-58-48 0 0 0,65 64-228 0 0,0 1-1 0 0,-1 1 1 0 0,-1 1 0 0 0,-1 2-1 0 0,-1 1 1 0 0,0 2-1 0 0,-2 1 1 0 0,1 2-1 0 0,-1 1 1 0 0,-1 2-1 0 0,0 1 1 0 0,-65-5 0 0 0,79 12-750 0 0,0 1 1 0 0,0 2-1 0 0,-37 5 1 0 0,50-5 157 0 0,1 0 0 0 0,-1 1 0 0 0,0 0 0 0 0,1 0-1 0 0,0 0 1 0 0,0 1 0 0 0,0 1 0 0 0,0-1 0 0 0,1 1 0 0 0,-1 1 0 0 0,-10 9 0 0 0,5 6-2817 0 0,9 0-1152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0:4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2598 373 8913 0 0,'0'-7'-178'0'0,"-1"-6"306"0"0,-1 0 0 0 0,0 0 0 0 0,-1 1 1 0 0,0-1-1 0 0,-1 1 0 0 0,-1-1 0 0 0,0 1 0 0 0,0 0 1 0 0,-1 1-1 0 0,-1-1 0 0 0,0 1 0 0 0,0 1 0 0 0,-14-16 1 0 0,10 14 23 0 0,0 0 1 0 0,0 1-1 0 0,-1 1 1 0 0,-1 0-1 0 0,1 0 1 0 0,-2 1-1 0 0,-22-11 1 0 0,13 9-37 0 0,-1 2 1 0 0,0 0 0 0 0,-1 1-1 0 0,-28-4 1 0 0,-25 1 3 0 0,0 3 0 0 0,-92 3-1 0 0,105 4-19 0 0,-22 0-16 0 0,1 5 0 0 0,-1 3 0 0 0,-124 27 0 0 0,93-6 59 0 0,-142 51 0 0 0,196-54-68 0 0,1 2 0 0 0,2 3 0 0 0,-100 66 1 0 0,91-49 27 0 0,3 3 0 0 0,-118 115 1 0 0,143-120 87 0 0,3 1 0 0 0,1 2 0 0 0,2 1 1 0 0,3 2-1 0 0,1 2 0 0 0,-34 79 0 0 0,55-103 24 0 0,1 0 0 0 0,2 1-1 0 0,0 0 1 0 0,2 0 0 0 0,2 1-1 0 0,-2 35 1 0 0,6-42-19 0 0,1 0-1 0 0,1 0 1 0 0,1 0-1 0 0,1-1 1 0 0,1 1 0 0 0,1-1-1 0 0,1 0 1 0 0,18 39-1 0 0,-3-18 82 0 0,1-1 0 0 0,3-1-1 0 0,1-1 1 0 0,2-1-1 0 0,2-1 1 0 0,67 65 0 0 0,-56-67-60 0 0,2-1-1 0 0,2-2 1 0 0,1-2 0 0 0,67 34 0 0 0,-40-31-1 0 0,1-3-1 0 0,110 32 0 0 0,-58-30-29 0 0,1-4-1 0 0,1-7 0 0 0,244 14 0 0 0,-272-36-117 0 0,-1-4 0 0 0,0-4 0 0 0,0-5 1 0 0,-1-4-1 0 0,161-48 0 0 0,-209 46 69 0 0,-1-2 1 0 0,0-2-1 0 0,-2-3 1 0 0,-1-1-1 0 0,-1-3 1 0 0,-2-2-1 0 0,-1-1 1 0 0,-1-2-1 0 0,-2-2 0 0 0,67-78 1 0 0,-78 80-15 0 0,-2-2 0 0 0,-2-1 0 0 0,-1 0 0 0 0,-2-2 0 0 0,-2-1 0 0 0,-1-1 0 0 0,-2 0 0 0 0,-2-1 0 0 0,-2-1 0 0 0,-1 0 0 0 0,-3-1 0 0 0,-2 0 0 0 0,4-68 0 0 0,-10 39 21 0 0,-4 0 0 0 0,-2 0 0 0 0,-4 0 0 0 0,-3 1 0 0 0,-24-83 0 0 0,24 118-110 0 0,-1 1 0 0 0,-2 0-1 0 0,-1 1 1 0 0,-2 1 0 0 0,-1 0 0 0 0,-1 1-1 0 0,-3 2 1 0 0,0 0 0 0 0,-2 1-1 0 0,-1 2 1 0 0,-45-39 0 0 0,38 41-121 0 0,-1 2 0 0 0,-2 1 0 0 0,0 2 1 0 0,-67-29-1 0 0,47 28-481 0 0,-1 3-1 0 0,-102-20 1 0 0,28 20-2807 0 0,-1 5-1 0 0,-173 5 1 0 0,81 19-4050 0 0,116 0 1025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1:19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82 2720 0 0,'-3'2'1148'0'0,"-6"2"-470"0"0,0-1 1 0 0,0 0-1 0 0,0-1 1 0 0,-14 3-1 0 0,18-5 89 0 0,1 1-535 0 0,-14 2-8 0 0,14-3 459 0 0,2 2-439 0 0,-10 7 4979 0 0,24-6-4947 0 0,19 2-49 0 0,-1-2 0 0 0,49 0 0 0 0,253 3 544 0 0,-120 1-547 0 0,43-2 3 0 0,351-3 271 0 0,-580-3-463 0 0,486-28 1019 0 0,-299 27-438 0 0,-141 4-217 0 0,85-8 0 0 0,-91 2 139 0 0,-61 3-386 0 0,24-2 130 0 0,-24 2-36 0 0,1 1-128 0 0,51-4 760 0 0,-361 1-783 0 0,-269-8-37 0 0,28 0-13 0 0,-397 38 11 0 0,726-21 7 0 0,211-6-45 0 0,0 1 3 0 0,-4-2 116 0 0,12-1-57 0 0,25-7-38 0 0,1 2-39 0 0,34-5 0 0 0,1229-62 130 0 0,-751 70-112 0 0,-192 7-20 0 0,-118 1-35 0 0,-226-4 34 0 0,-1-1 0 0 0,1 1 0 0 0,-1 0 0 0 0,0 0 0 0 0,1 0 0 0 0,-1 1-1 0 0,1 0 1 0 0,6 1 0 0 0,9 2 7 0 0,32-1 29 0 0,-46-2-16 0 0,-1-1-9 0 0,14 1-3 0 0,-14-1-30 0 0,17-1-1973 0 0,-17 1 579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1:2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11645 0 0,'-4'1'-44'0'0,"-35"19"4142"0"0,63-6-3635 0 0,-20-12-409 0 0,1 1 1 0 0,0 0 0 0 0,0-1 0 0 0,0 0-1 0 0,0 0 1 0 0,0-1 0 0 0,1 0-1 0 0,9 2 1 0 0,221 29 1297 0 0,267 2 0 0 0,-47-29 16 0 0,-370-5-753 0 0,121-4 2640 0 0,-143 0-2134 0 0,-58 4-664 0 0,0 0-376 0 0,33-3-2564 0 0,-36 2 1111 0 0,18-4-12790 0 0,4 2 7780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1:2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28 114 11705 0 0,'0'0'1228'0'0,"-7"1"-687"0"0,-14 3 464 0 0,30-1 1464 0 0,41-2 680 0 0,-39-1-4022 0 0,111-7 1520 0 0,-40 1-393 0 0,538 5 883 0 0,157-5 102 0 0,-376-9 140 0 0,-165-1 1222 0 0,-231 16-2430 0 0,50-8 453 0 0,-51 8-317 0 0,1-1-235 0 0,42-7 231 0 0,-43 7-307 0 0,-36-36-12075 0 0,19 25 7981 0 0,4 8 2238 0 0,5 4 316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1:2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252 364 11937 0 0,'0'0'63'0'0,"0"-5"73"0"0,0-15 74 0 0,0 15 565 0 0,1 0-239 0 0,-1 5-651 0 0,5-36 3398 0 0,-5 35-3018 0 0,0-1-1 0 0,0 0 1 0 0,0 1 0 0 0,1-1-1 0 0,-1 1 1 0 0,0-1 0 0 0,1 0-1 0 0,-1 1 1 0 0,1-1 0 0 0,0 1-1 0 0,0-1 1 0 0,-1 1-1 0 0,1-1 1 0 0,0 1 0 0 0,0 0-1 0 0,0-1 1 0 0,0 1 0 0 0,1 0-1 0 0,-1 0 1 0 0,2-2 0 0 0,0 14-245 0 0,10 33 12 0 0,-11-38-20 0 0,-1 1 1 0 0,1 0 0 0 0,-1 0 0 0 0,-1 0-1 0 0,1 0 1 0 0,-1 0 0 0 0,-1 8 0 0 0,1-1-1 0 0,2 54 105 0 0,5 19-16 0 0,-7-68-72 0 0,0-14-5 0 0,1 1 5 0 0,7 73 315 0 0,-7-75 1767 0 0,-2-20-2065 0 0,-1-76 47 0 0,1 63-70 0 0,-23-250 113 0 0,13 205-116 0 0,11 67-17 0 0,-18-104 8 0 0,17 106 2 0 0,-10-42-488 0 0,2 56 459 0 0,-1 1 10 0 0,3-4 1 0 0,2 0 1 0 0,-1 1 0 0 0,1-1 0 0 0,0 1 0 0 0,0 0 0 0 0,-4 9-1 0 0,-48 67-684 0 0,-21 34-4899 0 0,64-94-21 0 0,-14 36 0 0 0,21-40-162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1:23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10913 0 0,'0'0'-240'0'0,"1"7"118"0"0,6 19 285 0 0,-6-19 309 0 0,3-5-183 0 0,5 3-56 0 0,1 0 1 0 0,0-1-1 0 0,0-1 0 0 0,0 1 1 0 0,0-2-1 0 0,1 1 0 0 0,-1-1 1 0 0,1-1-1 0 0,0 0 0 0 0,-1-1 0 0 0,18 0 1 0 0,28 2 476 0 0,89-1 553 0 0,-78-3-707 0 0,12-3-22 0 0,-73 5-1066 0 0,0 0 1 0 0,0-1-1 0 0,0 1 1 0 0,0-1 0 0 0,0-1-1 0 0,-1 1 1 0 0,1-1 0 0 0,0 0-1 0 0,-1 0 1 0 0,1-1 0 0 0,-1 1-1 0 0,0-1 1 0 0,8-6-1 0 0,5-3-3739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1:2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99 130 8789 0 0,'-5'-2'188'0'0,"-50"-38"2017"0"0,52 38-1507 0 0,3 2-662 0 0,-1 0 1 0 0,1 0 0 0 0,-1 0-1 0 0,1-1 1 0 0,-1 1 0 0 0,1 0-1 0 0,-1 0 1 0 0,1 0-1 0 0,0 0 1 0 0,-1 0 0 0 0,1-1-1 0 0,-1 1 1 0 0,1 0 0 0 0,-1 0-1 0 0,1-1 1 0 0,0 1 0 0 0,-1 0-1 0 0,1-1 1 0 0,0 1-1 0 0,-1 0 1 0 0,1-1 0 0 0,0 1-1 0 0,-1-1 1 0 0,1 1 0 0 0,-11-8 2230 0 0,1-2-1552 0 0,5 3 2385 0 0,13 1-2864 0 0,23-17-13 0 0,-28 21-192 0 0,-1 1 0 0 0,1-1 0 0 0,0 0 0 0 0,0 1 0 0 0,0 0 0 0 0,0-1 0 0 0,0 1 0 0 0,0 0 0 0 0,0 0 0 0 0,0 1 0 0 0,0-1 0 0 0,0 1 0 0 0,4 0 0 0 0,5-2 101 0 0,13-2 90 0 0,3 3-40 0 0,40 0 109 0 0,-45 0-179 0 0,-21 0-106 0 0,-1 1 0 0 0,1 0 0 0 0,-1 0 0 0 0,1 0 0 0 0,-1 0 0 0 0,1 0 0 0 0,-1 0 1 0 0,1 1-1 0 0,-1-1 0 0 0,0 0 0 0 0,1 1 0 0 0,-1-1 0 0 0,3 2 0 0 0,-2-1 1 0 0,34 12 105 0 0,-33-12-102 0 0,-1 0-1 0 0,1 0 1 0 0,0 1-1 0 0,-1-1 1 0 0,1 1-1 0 0,-1 0 0 0 0,0-1 1 0 0,0 1-1 0 0,1 1 1 0 0,-1-1-1 0 0,0 0 1 0 0,2 4-1 0 0,-2 1 3 0 0,1 0 0 0 0,-2 0 0 0 0,1 0 0 0 0,-1 0 0 0 0,0 0-1 0 0,-1 0 1 0 0,0 1 0 0 0,0-1 0 0 0,0 0 0 0 0,-1 0 0 0 0,0 0 0 0 0,-1 0-1 0 0,1 0 1 0 0,-1 0 0 0 0,-1 0 0 0 0,1 0 0 0 0,-6 9 0 0 0,-8 17 32 0 0,-2-1 1 0 0,-26 35 0 0 0,37-56-30 0 0,-105 127 157 0 0,60-78-44 0 0,49-57-96 0 0,3-3-32 0 0,0 0 1 0 0,0 1-1 0 0,0-1 0 0 0,0 0 1 0 0,0 1-1 0 0,0-1 0 0 0,0 0 1 0 0,0 1-1 0 0,0-1 0 0 0,-1 0 1 0 0,1 0-1 0 0,0 1 0 0 0,0-1 1 0 0,0 0-1 0 0,0 0 0 0 0,-1 1 1 0 0,1-1-1 0 0,0 0 0 0 0,0 0 1 0 0,0 1-1 0 0,-1-1 0 0 0,1 0 1 0 0,0 0-1 0 0,-1 0 0 0 0,1 0 1 0 0,0 1-1 0 0,0-1 0 0 0,-1 0 1 0 0,1 0-1 0 0,-1 0 0 0 0,1 0 46 0 0,-1 1 0 0 0,0-1 0 0 0,0 0 0 0 0,1 1 0 0 0,-1-1 0 0 0,0 1 0 0 0,1-1 0 0 0,-1 1-1 0 0,1-1 1 0 0,-1 1 0 0 0,1-1 0 0 0,-1 1 0 0 0,1 0 0 0 0,-1-1 0 0 0,1 1 0 0 0,-1 0 0 0 0,1-1-1 0 0,0 1 1 0 0,-1 0 0 0 0,1 0 0 0 0,-5 15 161 0 0,4-12 499 0 0,13-5-561 0 0,160-8 560 0 0,-44-6 178 0 0,38-12 550 0 0,-161 26-1322 0 0,-1 0-17 0 0,14-4-21 0 0,-14 4-15 0 0,-1-1-251 0 0,8-5 42 0 0,14-12-14262 0 0,-19 14 10790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05:21:2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53 311 12621 0 0,'1'-4'-313'0'0,"6"-71"1215"0"0,-7 69-559 0 0,0 1 3 0 0,0-15 16 0 0,0 15-18 0 0,0-1-20 0 0,1 3-291 0 0,0-4 125 0 0,0-1 1 0 0,0 1-1 0 0,0 0 0 0 0,1 0 1 0 0,1 1-1 0 0,-1-1 1 0 0,1 0-1 0 0,0 1 1 0 0,5-9-1 0 0,1 4-16 0 0,0 1-1 0 0,1 1 0 0 0,0 0 1 0 0,1 0-1 0 0,-1 1 0 0 0,2 0 1 0 0,-1 1-1 0 0,1 0 0 0 0,22-9 1 0 0,-27 13-107 0 0,1 1 0 0 0,-1 0 0 0 0,0 0 0 0 0,1 0 1 0 0,-1 1-1 0 0,1 0 0 0 0,8 0 0 0 0,-12 1-22 0 0,1-1-1 0 0,-1 1 1 0 0,1 0-1 0 0,-1 0 1 0 0,1 0-1 0 0,0 0 1 0 0,-1 1-1 0 0,1 0 1 0 0,-1 0 0 0 0,1 0-1 0 0,-1 1 1 0 0,0-1-1 0 0,1 1 1 0 0,-1 0-1 0 0,0 0 1 0 0,0 1-1 0 0,0-1 1 0 0,-1 1 0 0 0,1 0-1 0 0,-1 0 1 0 0,1 0-1 0 0,4 6 1 0 0,-7-8-10 0 0,-1 0-1 0 0,1 0 1 0 0,0 0 0 0 0,-1 0 0 0 0,1 0 0 0 0,-1 0 0 0 0,1 0-1 0 0,-1 0 1 0 0,0 1 0 0 0,1-1 0 0 0,-1 0 0 0 0,0 0-1 0 0,0 0 1 0 0,0 0 0 0 0,0 1 0 0 0,0-1 0 0 0,0 0 0 0 0,0 0-1 0 0,-1 2 1 0 0,1 0 7 0 0,-2 7 20 0 0,-9 13 0 0 0,-1 0 1 0 0,-1-1-1 0 0,-1-1 1 0 0,0 0-1 0 0,-22 22 1 0 0,-5 2 73 0 0,-51 42 0 0 0,29-30 137 0 0,61-55 299 0 0,10 0-518 0 0,144 23 150 0 0,-144-23-163 0 0,-1-1-5 0 0,1 0-1 0 0,0 1 1 0 0,-1 0 0 0 0,1 1-1 0 0,-1 0 1 0 0,0 0-1 0 0,0 0 1 0 0,0 1 0 0 0,0 0-1 0 0,-1 0 1 0 0,10 8-1 0 0,-14-9 2 0 0,1 1-1 0 0,-1-1 0 0 0,1 1 0 0 0,-1 0 1 0 0,0-1-1 0 0,0 1 0 0 0,-1 0 0 0 0,1 0 0 0 0,-1 0 1 0 0,0 1-1 0 0,0-1 0 0 0,0 0 0 0 0,-1 0 0 0 0,1 5 1 0 0,-1 0 8 0 0,-1-1 1 0 0,0 1 0 0 0,-1-1 0 0 0,1 1-1 0 0,-2-1 1 0 0,-5 15 0 0 0,3-13 40 0 0,1 0 0 0 0,-2 0 0 0 0,0-1 0 0 0,0 0 0 0 0,0 0 0 0 0,-1 0 0 0 0,0-1 0 0 0,-1 0-1 0 0,0-1 1 0 0,0 0 0 0 0,-1 0 0 0 0,0 0 0 0 0,0-1 0 0 0,-19 9 0 0 0,12-8 181 0 0,13-5-207 0 0,1-1 0 0 0,-1 0 0 0 0,0 0 0 0 0,-1-1 0 0 0,1 1-1 0 0,0 0 1 0 0,0-1 0 0 0,-5 0 0 0 0,-6 1 89 0 0,0-2-1 0 0,-22-2 0 0 0,20 0-147 0 0,3-2-34 0 0,-3-1-358 0 0,10 3-24 0 0,0 0-1 0 0,0 0 0 0 0,1 0 1 0 0,-1 0-1 0 0,-8-8 0 0 0,10 7-487 0 0,1 1 0 0 0,0-1 0 0 0,0 0-1 0 0,0 0 1 0 0,0 0 0 0 0,0 0 0 0 0,-1-5 0 0 0,-4-7-2990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2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153537"/>
            <a:ext cx="17088485" cy="21362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5696712"/>
            <a:ext cx="14072869" cy="2543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339721"/>
            <a:ext cx="8745283" cy="6713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339721"/>
            <a:ext cx="8745283" cy="6713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06907"/>
            <a:ext cx="18093689" cy="16276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339721"/>
            <a:ext cx="18093689" cy="6713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9460611"/>
            <a:ext cx="6433311" cy="50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9460611"/>
            <a:ext cx="4623943" cy="50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2" y="9460611"/>
            <a:ext cx="4623943" cy="50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4.png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3" Type="http://schemas.openxmlformats.org/officeDocument/2006/relationships/image" Target="../media/image1.jp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.png"/><Relationship Id="rId21" Type="http://schemas.openxmlformats.org/officeDocument/2006/relationships/image" Target="../media/image48.png"/><Relationship Id="rId42" Type="http://schemas.openxmlformats.org/officeDocument/2006/relationships/customXml" Target="../ink/ink56.xml"/><Relationship Id="rId63" Type="http://schemas.openxmlformats.org/officeDocument/2006/relationships/customXml" Target="../ink/ink67.xml"/><Relationship Id="rId84" Type="http://schemas.openxmlformats.org/officeDocument/2006/relationships/image" Target="../media/image79.png"/><Relationship Id="rId138" Type="http://schemas.openxmlformats.org/officeDocument/2006/relationships/customXml" Target="../ink/ink105.xml"/><Relationship Id="rId159" Type="http://schemas.openxmlformats.org/officeDocument/2006/relationships/image" Target="../media/image116.png"/><Relationship Id="rId107" Type="http://schemas.openxmlformats.org/officeDocument/2006/relationships/image" Target="../media/image90.png"/><Relationship Id="rId11" Type="http://schemas.openxmlformats.org/officeDocument/2006/relationships/image" Target="../media/image43.png"/><Relationship Id="rId32" Type="http://schemas.openxmlformats.org/officeDocument/2006/relationships/customXml" Target="../ink/ink51.xml"/><Relationship Id="rId53" Type="http://schemas.openxmlformats.org/officeDocument/2006/relationships/image" Target="../media/image64.png"/><Relationship Id="rId74" Type="http://schemas.openxmlformats.org/officeDocument/2006/relationships/image" Target="../media/image74.png"/><Relationship Id="rId128" Type="http://schemas.openxmlformats.org/officeDocument/2006/relationships/customXml" Target="../ink/ink100.xml"/><Relationship Id="rId149" Type="http://schemas.openxmlformats.org/officeDocument/2006/relationships/image" Target="../media/image111.png"/><Relationship Id="rId5" Type="http://schemas.openxmlformats.org/officeDocument/2006/relationships/image" Target="../media/image40.png"/><Relationship Id="rId95" Type="http://schemas.openxmlformats.org/officeDocument/2006/relationships/image" Target="../media/image84.png"/><Relationship Id="rId160" Type="http://schemas.openxmlformats.org/officeDocument/2006/relationships/customXml" Target="../ink/ink116.xml"/><Relationship Id="rId22" Type="http://schemas.openxmlformats.org/officeDocument/2006/relationships/customXml" Target="../ink/ink46.xml"/><Relationship Id="rId43" Type="http://schemas.openxmlformats.org/officeDocument/2006/relationships/image" Target="../media/image59.png"/><Relationship Id="rId64" Type="http://schemas.openxmlformats.org/officeDocument/2006/relationships/image" Target="../media/image69.png"/><Relationship Id="rId118" Type="http://schemas.openxmlformats.org/officeDocument/2006/relationships/customXml" Target="../ink/ink95.xml"/><Relationship Id="rId139" Type="http://schemas.openxmlformats.org/officeDocument/2006/relationships/image" Target="../media/image106.png"/><Relationship Id="rId85" Type="http://schemas.openxmlformats.org/officeDocument/2006/relationships/customXml" Target="../ink/ink78.xml"/><Relationship Id="rId150" Type="http://schemas.openxmlformats.org/officeDocument/2006/relationships/customXml" Target="../ink/ink111.xml"/><Relationship Id="rId12" Type="http://schemas.openxmlformats.org/officeDocument/2006/relationships/customXml" Target="../ink/ink41.xml"/><Relationship Id="rId33" Type="http://schemas.openxmlformats.org/officeDocument/2006/relationships/image" Target="../media/image54.png"/><Relationship Id="rId108" Type="http://schemas.openxmlformats.org/officeDocument/2006/relationships/customXml" Target="../ink/ink90.xml"/><Relationship Id="rId129" Type="http://schemas.openxmlformats.org/officeDocument/2006/relationships/image" Target="../media/image101.png"/><Relationship Id="rId54" Type="http://schemas.openxmlformats.org/officeDocument/2006/relationships/customXml" Target="../ink/ink62.xml"/><Relationship Id="rId70" Type="http://schemas.openxmlformats.org/officeDocument/2006/relationships/image" Target="../media/image72.png"/><Relationship Id="rId75" Type="http://schemas.openxmlformats.org/officeDocument/2006/relationships/customXml" Target="../ink/ink73.xml"/><Relationship Id="rId91" Type="http://schemas.openxmlformats.org/officeDocument/2006/relationships/customXml" Target="../ink/ink81.xml"/><Relationship Id="rId96" Type="http://schemas.openxmlformats.org/officeDocument/2006/relationships/customXml" Target="../ink/ink84.xml"/><Relationship Id="rId140" Type="http://schemas.openxmlformats.org/officeDocument/2006/relationships/customXml" Target="../ink/ink106.xml"/><Relationship Id="rId145" Type="http://schemas.openxmlformats.org/officeDocument/2006/relationships/image" Target="../media/image109.png"/><Relationship Id="rId161" Type="http://schemas.openxmlformats.org/officeDocument/2006/relationships/image" Target="../media/image117.png"/><Relationship Id="rId166" Type="http://schemas.openxmlformats.org/officeDocument/2006/relationships/customXml" Target="../ink/ink11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8.xml"/><Relationship Id="rId23" Type="http://schemas.openxmlformats.org/officeDocument/2006/relationships/image" Target="../media/image49.png"/><Relationship Id="rId28" Type="http://schemas.openxmlformats.org/officeDocument/2006/relationships/customXml" Target="../ink/ink49.xml"/><Relationship Id="rId49" Type="http://schemas.openxmlformats.org/officeDocument/2006/relationships/image" Target="../media/image62.png"/><Relationship Id="rId114" Type="http://schemas.openxmlformats.org/officeDocument/2006/relationships/customXml" Target="../ink/ink93.xml"/><Relationship Id="rId119" Type="http://schemas.openxmlformats.org/officeDocument/2006/relationships/image" Target="../media/image96.png"/><Relationship Id="rId44" Type="http://schemas.openxmlformats.org/officeDocument/2006/relationships/customXml" Target="../ink/ink57.xml"/><Relationship Id="rId60" Type="http://schemas.openxmlformats.org/officeDocument/2006/relationships/customXml" Target="../ink/ink65.xml"/><Relationship Id="rId65" Type="http://schemas.openxmlformats.org/officeDocument/2006/relationships/customXml" Target="../ink/ink68.xml"/><Relationship Id="rId81" Type="http://schemas.openxmlformats.org/officeDocument/2006/relationships/customXml" Target="../ink/ink76.xml"/><Relationship Id="rId86" Type="http://schemas.openxmlformats.org/officeDocument/2006/relationships/image" Target="../media/image80.png"/><Relationship Id="rId130" Type="http://schemas.openxmlformats.org/officeDocument/2006/relationships/customXml" Target="../ink/ink101.xml"/><Relationship Id="rId135" Type="http://schemas.openxmlformats.org/officeDocument/2006/relationships/image" Target="../media/image104.png"/><Relationship Id="rId151" Type="http://schemas.openxmlformats.org/officeDocument/2006/relationships/image" Target="../media/image112.png"/><Relationship Id="rId156" Type="http://schemas.openxmlformats.org/officeDocument/2006/relationships/customXml" Target="../ink/ink114.xml"/><Relationship Id="rId13" Type="http://schemas.openxmlformats.org/officeDocument/2006/relationships/image" Target="../media/image44.png"/><Relationship Id="rId18" Type="http://schemas.openxmlformats.org/officeDocument/2006/relationships/customXml" Target="../ink/ink44.xml"/><Relationship Id="rId39" Type="http://schemas.openxmlformats.org/officeDocument/2006/relationships/image" Target="../media/image57.png"/><Relationship Id="rId109" Type="http://schemas.openxmlformats.org/officeDocument/2006/relationships/image" Target="../media/image91.png"/><Relationship Id="rId34" Type="http://schemas.openxmlformats.org/officeDocument/2006/relationships/customXml" Target="../ink/ink52.xml"/><Relationship Id="rId50" Type="http://schemas.openxmlformats.org/officeDocument/2006/relationships/customXml" Target="../ink/ink60.xml"/><Relationship Id="rId55" Type="http://schemas.openxmlformats.org/officeDocument/2006/relationships/image" Target="../media/image65.png"/><Relationship Id="rId76" Type="http://schemas.openxmlformats.org/officeDocument/2006/relationships/image" Target="../media/image75.png"/><Relationship Id="rId97" Type="http://schemas.openxmlformats.org/officeDocument/2006/relationships/image" Target="../media/image85.png"/><Relationship Id="rId104" Type="http://schemas.openxmlformats.org/officeDocument/2006/relationships/customXml" Target="../ink/ink88.xml"/><Relationship Id="rId120" Type="http://schemas.openxmlformats.org/officeDocument/2006/relationships/customXml" Target="../ink/ink96.xml"/><Relationship Id="rId125" Type="http://schemas.openxmlformats.org/officeDocument/2006/relationships/image" Target="../media/image99.png"/><Relationship Id="rId141" Type="http://schemas.openxmlformats.org/officeDocument/2006/relationships/image" Target="../media/image107.png"/><Relationship Id="rId146" Type="http://schemas.openxmlformats.org/officeDocument/2006/relationships/customXml" Target="../ink/ink109.xml"/><Relationship Id="rId167" Type="http://schemas.openxmlformats.org/officeDocument/2006/relationships/image" Target="../media/image120.png"/><Relationship Id="rId7" Type="http://schemas.openxmlformats.org/officeDocument/2006/relationships/image" Target="../media/image41.png"/><Relationship Id="rId71" Type="http://schemas.openxmlformats.org/officeDocument/2006/relationships/customXml" Target="../ink/ink71.xml"/><Relationship Id="rId92" Type="http://schemas.openxmlformats.org/officeDocument/2006/relationships/image" Target="../media/image83.png"/><Relationship Id="rId162" Type="http://schemas.openxmlformats.org/officeDocument/2006/relationships/customXml" Target="../ink/ink117.xml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52.png"/><Relationship Id="rId24" Type="http://schemas.openxmlformats.org/officeDocument/2006/relationships/customXml" Target="../ink/ink47.xml"/><Relationship Id="rId40" Type="http://schemas.openxmlformats.org/officeDocument/2006/relationships/customXml" Target="../ink/ink55.xml"/><Relationship Id="rId45" Type="http://schemas.openxmlformats.org/officeDocument/2006/relationships/image" Target="../media/image60.png"/><Relationship Id="rId66" Type="http://schemas.openxmlformats.org/officeDocument/2006/relationships/image" Target="../media/image70.png"/><Relationship Id="rId87" Type="http://schemas.openxmlformats.org/officeDocument/2006/relationships/customXml" Target="../ink/ink79.xml"/><Relationship Id="rId110" Type="http://schemas.openxmlformats.org/officeDocument/2006/relationships/customXml" Target="../ink/ink91.xml"/><Relationship Id="rId115" Type="http://schemas.openxmlformats.org/officeDocument/2006/relationships/image" Target="../media/image94.png"/><Relationship Id="rId131" Type="http://schemas.openxmlformats.org/officeDocument/2006/relationships/image" Target="../media/image102.png"/><Relationship Id="rId136" Type="http://schemas.openxmlformats.org/officeDocument/2006/relationships/customXml" Target="../ink/ink104.xml"/><Relationship Id="rId157" Type="http://schemas.openxmlformats.org/officeDocument/2006/relationships/image" Target="../media/image115.png"/><Relationship Id="rId61" Type="http://schemas.openxmlformats.org/officeDocument/2006/relationships/image" Target="../media/image68.png"/><Relationship Id="rId82" Type="http://schemas.openxmlformats.org/officeDocument/2006/relationships/image" Target="../media/image78.png"/><Relationship Id="rId152" Type="http://schemas.openxmlformats.org/officeDocument/2006/relationships/customXml" Target="../ink/ink112.xml"/><Relationship Id="rId19" Type="http://schemas.openxmlformats.org/officeDocument/2006/relationships/image" Target="../media/image47.png"/><Relationship Id="rId14" Type="http://schemas.openxmlformats.org/officeDocument/2006/relationships/customXml" Target="../ink/ink42.xml"/><Relationship Id="rId30" Type="http://schemas.openxmlformats.org/officeDocument/2006/relationships/customXml" Target="../ink/ink50.xml"/><Relationship Id="rId35" Type="http://schemas.openxmlformats.org/officeDocument/2006/relationships/image" Target="../media/image55.png"/><Relationship Id="rId56" Type="http://schemas.openxmlformats.org/officeDocument/2006/relationships/customXml" Target="../ink/ink63.xml"/><Relationship Id="rId77" Type="http://schemas.openxmlformats.org/officeDocument/2006/relationships/customXml" Target="../ink/ink74.xml"/><Relationship Id="rId100" Type="http://schemas.openxmlformats.org/officeDocument/2006/relationships/customXml" Target="../ink/ink86.xml"/><Relationship Id="rId105" Type="http://schemas.openxmlformats.org/officeDocument/2006/relationships/image" Target="../media/image89.png"/><Relationship Id="rId126" Type="http://schemas.openxmlformats.org/officeDocument/2006/relationships/customXml" Target="../ink/ink99.xml"/><Relationship Id="rId147" Type="http://schemas.openxmlformats.org/officeDocument/2006/relationships/image" Target="../media/image110.png"/><Relationship Id="rId168" Type="http://schemas.openxmlformats.org/officeDocument/2006/relationships/customXml" Target="../ink/ink120.xml"/><Relationship Id="rId8" Type="http://schemas.openxmlformats.org/officeDocument/2006/relationships/customXml" Target="../ink/ink39.xml"/><Relationship Id="rId51" Type="http://schemas.openxmlformats.org/officeDocument/2006/relationships/image" Target="../media/image63.png"/><Relationship Id="rId72" Type="http://schemas.openxmlformats.org/officeDocument/2006/relationships/image" Target="../media/image73.png"/><Relationship Id="rId93" Type="http://schemas.openxmlformats.org/officeDocument/2006/relationships/customXml" Target="../ink/ink82.xml"/><Relationship Id="rId98" Type="http://schemas.openxmlformats.org/officeDocument/2006/relationships/customXml" Target="../ink/ink85.xml"/><Relationship Id="rId121" Type="http://schemas.openxmlformats.org/officeDocument/2006/relationships/image" Target="../media/image97.png"/><Relationship Id="rId142" Type="http://schemas.openxmlformats.org/officeDocument/2006/relationships/customXml" Target="../ink/ink107.xml"/><Relationship Id="rId163" Type="http://schemas.openxmlformats.org/officeDocument/2006/relationships/image" Target="../media/image118.png"/><Relationship Id="rId3" Type="http://schemas.openxmlformats.org/officeDocument/2006/relationships/image" Target="../media/image39.jpg"/><Relationship Id="rId25" Type="http://schemas.openxmlformats.org/officeDocument/2006/relationships/image" Target="../media/image50.png"/><Relationship Id="rId46" Type="http://schemas.openxmlformats.org/officeDocument/2006/relationships/customXml" Target="../ink/ink58.xml"/><Relationship Id="rId67" Type="http://schemas.openxmlformats.org/officeDocument/2006/relationships/customXml" Target="../ink/ink69.xml"/><Relationship Id="rId116" Type="http://schemas.openxmlformats.org/officeDocument/2006/relationships/customXml" Target="../ink/ink94.xml"/><Relationship Id="rId137" Type="http://schemas.openxmlformats.org/officeDocument/2006/relationships/image" Target="../media/image105.png"/><Relationship Id="rId158" Type="http://schemas.openxmlformats.org/officeDocument/2006/relationships/customXml" Target="../ink/ink115.xml"/><Relationship Id="rId20" Type="http://schemas.openxmlformats.org/officeDocument/2006/relationships/customXml" Target="../ink/ink45.xml"/><Relationship Id="rId41" Type="http://schemas.openxmlformats.org/officeDocument/2006/relationships/image" Target="../media/image58.png"/><Relationship Id="rId62" Type="http://schemas.openxmlformats.org/officeDocument/2006/relationships/customXml" Target="../ink/ink66.xml"/><Relationship Id="rId83" Type="http://schemas.openxmlformats.org/officeDocument/2006/relationships/customXml" Target="../ink/ink77.xml"/><Relationship Id="rId88" Type="http://schemas.openxmlformats.org/officeDocument/2006/relationships/image" Target="../media/image81.png"/><Relationship Id="rId111" Type="http://schemas.openxmlformats.org/officeDocument/2006/relationships/image" Target="../media/image92.png"/><Relationship Id="rId132" Type="http://schemas.openxmlformats.org/officeDocument/2006/relationships/customXml" Target="../ink/ink102.xml"/><Relationship Id="rId153" Type="http://schemas.openxmlformats.org/officeDocument/2006/relationships/image" Target="../media/image113.png"/><Relationship Id="rId15" Type="http://schemas.openxmlformats.org/officeDocument/2006/relationships/image" Target="../media/image45.png"/><Relationship Id="rId36" Type="http://schemas.openxmlformats.org/officeDocument/2006/relationships/customXml" Target="../ink/ink53.xml"/><Relationship Id="rId57" Type="http://schemas.openxmlformats.org/officeDocument/2006/relationships/image" Target="../media/image66.png"/><Relationship Id="rId106" Type="http://schemas.openxmlformats.org/officeDocument/2006/relationships/customXml" Target="../ink/ink89.xml"/><Relationship Id="rId127" Type="http://schemas.openxmlformats.org/officeDocument/2006/relationships/image" Target="../media/image100.png"/><Relationship Id="rId10" Type="http://schemas.openxmlformats.org/officeDocument/2006/relationships/customXml" Target="../ink/ink40.xml"/><Relationship Id="rId31" Type="http://schemas.openxmlformats.org/officeDocument/2006/relationships/image" Target="../media/image53.png"/><Relationship Id="rId52" Type="http://schemas.openxmlformats.org/officeDocument/2006/relationships/customXml" Target="../ink/ink61.xml"/><Relationship Id="rId73" Type="http://schemas.openxmlformats.org/officeDocument/2006/relationships/customXml" Target="../ink/ink72.xml"/><Relationship Id="rId78" Type="http://schemas.openxmlformats.org/officeDocument/2006/relationships/image" Target="../media/image76.png"/><Relationship Id="rId94" Type="http://schemas.openxmlformats.org/officeDocument/2006/relationships/customXml" Target="../ink/ink83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122" Type="http://schemas.openxmlformats.org/officeDocument/2006/relationships/customXml" Target="../ink/ink97.xml"/><Relationship Id="rId143" Type="http://schemas.openxmlformats.org/officeDocument/2006/relationships/image" Target="../media/image108.png"/><Relationship Id="rId148" Type="http://schemas.openxmlformats.org/officeDocument/2006/relationships/customXml" Target="../ink/ink110.xml"/><Relationship Id="rId164" Type="http://schemas.openxmlformats.org/officeDocument/2006/relationships/customXml" Target="../ink/ink118.xml"/><Relationship Id="rId169" Type="http://schemas.openxmlformats.org/officeDocument/2006/relationships/image" Target="../media/image121.png"/><Relationship Id="rId4" Type="http://schemas.openxmlformats.org/officeDocument/2006/relationships/customXml" Target="../ink/ink37.xml"/><Relationship Id="rId9" Type="http://schemas.openxmlformats.org/officeDocument/2006/relationships/image" Target="../media/image42.png"/><Relationship Id="rId26" Type="http://schemas.openxmlformats.org/officeDocument/2006/relationships/customXml" Target="../ink/ink48.xml"/><Relationship Id="rId47" Type="http://schemas.openxmlformats.org/officeDocument/2006/relationships/image" Target="../media/image61.png"/><Relationship Id="rId68" Type="http://schemas.openxmlformats.org/officeDocument/2006/relationships/image" Target="../media/image71.png"/><Relationship Id="rId89" Type="http://schemas.openxmlformats.org/officeDocument/2006/relationships/customXml" Target="../ink/ink80.xml"/><Relationship Id="rId112" Type="http://schemas.openxmlformats.org/officeDocument/2006/relationships/customXml" Target="../ink/ink92.xml"/><Relationship Id="rId133" Type="http://schemas.openxmlformats.org/officeDocument/2006/relationships/image" Target="../media/image103.png"/><Relationship Id="rId154" Type="http://schemas.openxmlformats.org/officeDocument/2006/relationships/customXml" Target="../ink/ink113.xml"/><Relationship Id="rId16" Type="http://schemas.openxmlformats.org/officeDocument/2006/relationships/customXml" Target="../ink/ink43.xml"/><Relationship Id="rId37" Type="http://schemas.openxmlformats.org/officeDocument/2006/relationships/image" Target="../media/image56.png"/><Relationship Id="rId58" Type="http://schemas.openxmlformats.org/officeDocument/2006/relationships/customXml" Target="../ink/ink64.xml"/><Relationship Id="rId79" Type="http://schemas.openxmlformats.org/officeDocument/2006/relationships/customXml" Target="../ink/ink75.xml"/><Relationship Id="rId102" Type="http://schemas.openxmlformats.org/officeDocument/2006/relationships/customXml" Target="../ink/ink87.xml"/><Relationship Id="rId123" Type="http://schemas.openxmlformats.org/officeDocument/2006/relationships/image" Target="../media/image98.png"/><Relationship Id="rId144" Type="http://schemas.openxmlformats.org/officeDocument/2006/relationships/customXml" Target="../ink/ink108.xml"/><Relationship Id="rId90" Type="http://schemas.openxmlformats.org/officeDocument/2006/relationships/image" Target="../media/image82.png"/><Relationship Id="rId165" Type="http://schemas.openxmlformats.org/officeDocument/2006/relationships/image" Target="../media/image119.png"/><Relationship Id="rId27" Type="http://schemas.openxmlformats.org/officeDocument/2006/relationships/image" Target="../media/image51.png"/><Relationship Id="rId48" Type="http://schemas.openxmlformats.org/officeDocument/2006/relationships/customXml" Target="../ink/ink59.xml"/><Relationship Id="rId69" Type="http://schemas.openxmlformats.org/officeDocument/2006/relationships/customXml" Target="../ink/ink70.xml"/><Relationship Id="rId113" Type="http://schemas.openxmlformats.org/officeDocument/2006/relationships/image" Target="../media/image93.png"/><Relationship Id="rId134" Type="http://schemas.openxmlformats.org/officeDocument/2006/relationships/customXml" Target="../ink/ink103.xml"/><Relationship Id="rId80" Type="http://schemas.openxmlformats.org/officeDocument/2006/relationships/image" Target="../media/image77.png"/><Relationship Id="rId155" Type="http://schemas.openxmlformats.org/officeDocument/2006/relationships/image" Target="../media/image114.png"/><Relationship Id="rId17" Type="http://schemas.openxmlformats.org/officeDocument/2006/relationships/image" Target="../media/image46.png"/><Relationship Id="rId38" Type="http://schemas.openxmlformats.org/officeDocument/2006/relationships/customXml" Target="../ink/ink54.xml"/><Relationship Id="rId59" Type="http://schemas.openxmlformats.org/officeDocument/2006/relationships/image" Target="../media/image67.png"/><Relationship Id="rId103" Type="http://schemas.openxmlformats.org/officeDocument/2006/relationships/image" Target="../media/image88.png"/><Relationship Id="rId124" Type="http://schemas.openxmlformats.org/officeDocument/2006/relationships/customXml" Target="../ink/ink9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9" Type="http://schemas.openxmlformats.org/officeDocument/2006/relationships/image" Target="../media/image140.png"/><Relationship Id="rId21" Type="http://schemas.openxmlformats.org/officeDocument/2006/relationships/image" Target="../media/image131.png"/><Relationship Id="rId34" Type="http://schemas.openxmlformats.org/officeDocument/2006/relationships/customXml" Target="../ink/ink136.xml"/><Relationship Id="rId42" Type="http://schemas.openxmlformats.org/officeDocument/2006/relationships/customXml" Target="../ink/ink140.xml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27.xml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22.xml"/><Relationship Id="rId11" Type="http://schemas.openxmlformats.org/officeDocument/2006/relationships/image" Target="../media/image126.png"/><Relationship Id="rId24" Type="http://schemas.openxmlformats.org/officeDocument/2006/relationships/customXml" Target="../ink/ink131.xml"/><Relationship Id="rId32" Type="http://schemas.openxmlformats.org/officeDocument/2006/relationships/customXml" Target="../ink/ink135.xml"/><Relationship Id="rId37" Type="http://schemas.openxmlformats.org/officeDocument/2006/relationships/image" Target="../media/image139.png"/><Relationship Id="rId40" Type="http://schemas.openxmlformats.org/officeDocument/2006/relationships/customXml" Target="../ink/ink139.xml"/><Relationship Id="rId45" Type="http://schemas.openxmlformats.org/officeDocument/2006/relationships/image" Target="../media/image143.png"/><Relationship Id="rId5" Type="http://schemas.openxmlformats.org/officeDocument/2006/relationships/image" Target="../media/image123.png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28" Type="http://schemas.openxmlformats.org/officeDocument/2006/relationships/customXml" Target="../ink/ink133.xml"/><Relationship Id="rId36" Type="http://schemas.openxmlformats.org/officeDocument/2006/relationships/customXml" Target="../ink/ink137.xml"/><Relationship Id="rId10" Type="http://schemas.openxmlformats.org/officeDocument/2006/relationships/customXml" Target="../ink/ink124.xml"/><Relationship Id="rId19" Type="http://schemas.openxmlformats.org/officeDocument/2006/relationships/image" Target="../media/image130.png"/><Relationship Id="rId31" Type="http://schemas.openxmlformats.org/officeDocument/2006/relationships/image" Target="../media/image136.png"/><Relationship Id="rId44" Type="http://schemas.openxmlformats.org/officeDocument/2006/relationships/customXml" Target="../ink/ink141.xml"/><Relationship Id="rId4" Type="http://schemas.openxmlformats.org/officeDocument/2006/relationships/customXml" Target="../ink/ink121.xml"/><Relationship Id="rId9" Type="http://schemas.openxmlformats.org/officeDocument/2006/relationships/image" Target="../media/image125.png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134.png"/><Relationship Id="rId30" Type="http://schemas.openxmlformats.org/officeDocument/2006/relationships/customXml" Target="../ink/ink134.xml"/><Relationship Id="rId35" Type="http://schemas.openxmlformats.org/officeDocument/2006/relationships/image" Target="../media/image138.png"/><Relationship Id="rId43" Type="http://schemas.openxmlformats.org/officeDocument/2006/relationships/image" Target="../media/image142.png"/><Relationship Id="rId8" Type="http://schemas.openxmlformats.org/officeDocument/2006/relationships/customXml" Target="../ink/ink123.xml"/><Relationship Id="rId3" Type="http://schemas.openxmlformats.org/officeDocument/2006/relationships/image" Target="../media/image122.jpg"/><Relationship Id="rId12" Type="http://schemas.openxmlformats.org/officeDocument/2006/relationships/customXml" Target="../ink/ink125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33" Type="http://schemas.openxmlformats.org/officeDocument/2006/relationships/image" Target="../media/image137.png"/><Relationship Id="rId38" Type="http://schemas.openxmlformats.org/officeDocument/2006/relationships/customXml" Target="../ink/ink138.xml"/><Relationship Id="rId20" Type="http://schemas.openxmlformats.org/officeDocument/2006/relationships/customXml" Target="../ink/ink129.xml"/><Relationship Id="rId41" Type="http://schemas.openxmlformats.org/officeDocument/2006/relationships/image" Target="../media/image1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4.xml"/><Relationship Id="rId13" Type="http://schemas.openxmlformats.org/officeDocument/2006/relationships/image" Target="../media/image149.png"/><Relationship Id="rId3" Type="http://schemas.openxmlformats.org/officeDocument/2006/relationships/image" Target="../media/image144.jpg"/><Relationship Id="rId7" Type="http://schemas.openxmlformats.org/officeDocument/2006/relationships/image" Target="../media/image146.png"/><Relationship Id="rId12" Type="http://schemas.openxmlformats.org/officeDocument/2006/relationships/customXml" Target="../ink/ink14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43.xml"/><Relationship Id="rId11" Type="http://schemas.openxmlformats.org/officeDocument/2006/relationships/image" Target="../media/image148.png"/><Relationship Id="rId5" Type="http://schemas.openxmlformats.org/officeDocument/2006/relationships/image" Target="../media/image145.png"/><Relationship Id="rId15" Type="http://schemas.openxmlformats.org/officeDocument/2006/relationships/image" Target="../media/image150.png"/><Relationship Id="rId10" Type="http://schemas.openxmlformats.org/officeDocument/2006/relationships/customXml" Target="../ink/ink145.xml"/><Relationship Id="rId4" Type="http://schemas.openxmlformats.org/officeDocument/2006/relationships/customXml" Target="../ink/ink142.xml"/><Relationship Id="rId9" Type="http://schemas.openxmlformats.org/officeDocument/2006/relationships/image" Target="../media/image147.png"/><Relationship Id="rId14" Type="http://schemas.openxmlformats.org/officeDocument/2006/relationships/customXml" Target="../ink/ink14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9.xml"/><Relationship Id="rId21" Type="http://schemas.openxmlformats.org/officeDocument/2006/relationships/image" Target="../media/image160.png"/><Relationship Id="rId42" Type="http://schemas.openxmlformats.org/officeDocument/2006/relationships/customXml" Target="../ink/ink167.xml"/><Relationship Id="rId47" Type="http://schemas.openxmlformats.org/officeDocument/2006/relationships/image" Target="../media/image173.png"/><Relationship Id="rId63" Type="http://schemas.openxmlformats.org/officeDocument/2006/relationships/image" Target="../media/image181.png"/><Relationship Id="rId68" Type="http://schemas.openxmlformats.org/officeDocument/2006/relationships/customXml" Target="../ink/ink180.xml"/><Relationship Id="rId16" Type="http://schemas.openxmlformats.org/officeDocument/2006/relationships/customXml" Target="../ink/ink154.xml"/><Relationship Id="rId11" Type="http://schemas.openxmlformats.org/officeDocument/2006/relationships/image" Target="../media/image155.png"/><Relationship Id="rId32" Type="http://schemas.openxmlformats.org/officeDocument/2006/relationships/customXml" Target="../ink/ink162.xml"/><Relationship Id="rId37" Type="http://schemas.openxmlformats.org/officeDocument/2006/relationships/image" Target="../media/image168.png"/><Relationship Id="rId53" Type="http://schemas.openxmlformats.org/officeDocument/2006/relationships/image" Target="../media/image176.png"/><Relationship Id="rId58" Type="http://schemas.openxmlformats.org/officeDocument/2006/relationships/customXml" Target="../ink/ink175.xml"/><Relationship Id="rId74" Type="http://schemas.openxmlformats.org/officeDocument/2006/relationships/customXml" Target="../ink/ink183.xml"/><Relationship Id="rId79" Type="http://schemas.openxmlformats.org/officeDocument/2006/relationships/image" Target="../media/image189.png"/><Relationship Id="rId5" Type="http://schemas.openxmlformats.org/officeDocument/2006/relationships/image" Target="../media/image152.png"/><Relationship Id="rId61" Type="http://schemas.openxmlformats.org/officeDocument/2006/relationships/image" Target="../media/image180.png"/><Relationship Id="rId19" Type="http://schemas.openxmlformats.org/officeDocument/2006/relationships/image" Target="../media/image159.png"/><Relationship Id="rId14" Type="http://schemas.openxmlformats.org/officeDocument/2006/relationships/customXml" Target="../ink/ink153.xml"/><Relationship Id="rId22" Type="http://schemas.openxmlformats.org/officeDocument/2006/relationships/customXml" Target="../ink/ink157.xml"/><Relationship Id="rId27" Type="http://schemas.openxmlformats.org/officeDocument/2006/relationships/image" Target="../media/image163.png"/><Relationship Id="rId30" Type="http://schemas.openxmlformats.org/officeDocument/2006/relationships/customXml" Target="../ink/ink161.xml"/><Relationship Id="rId35" Type="http://schemas.openxmlformats.org/officeDocument/2006/relationships/image" Target="../media/image167.png"/><Relationship Id="rId43" Type="http://schemas.openxmlformats.org/officeDocument/2006/relationships/image" Target="../media/image171.png"/><Relationship Id="rId48" Type="http://schemas.openxmlformats.org/officeDocument/2006/relationships/customXml" Target="../ink/ink170.xml"/><Relationship Id="rId56" Type="http://schemas.openxmlformats.org/officeDocument/2006/relationships/customXml" Target="../ink/ink174.xml"/><Relationship Id="rId64" Type="http://schemas.openxmlformats.org/officeDocument/2006/relationships/customXml" Target="../ink/ink178.xml"/><Relationship Id="rId69" Type="http://schemas.openxmlformats.org/officeDocument/2006/relationships/image" Target="../media/image184.png"/><Relationship Id="rId77" Type="http://schemas.openxmlformats.org/officeDocument/2006/relationships/image" Target="../media/image188.png"/><Relationship Id="rId8" Type="http://schemas.openxmlformats.org/officeDocument/2006/relationships/customXml" Target="../ink/ink150.xml"/><Relationship Id="rId51" Type="http://schemas.openxmlformats.org/officeDocument/2006/relationships/image" Target="../media/image175.png"/><Relationship Id="rId72" Type="http://schemas.openxmlformats.org/officeDocument/2006/relationships/customXml" Target="../ink/ink182.xml"/><Relationship Id="rId80" Type="http://schemas.openxmlformats.org/officeDocument/2006/relationships/customXml" Target="../ink/ink186.xml"/><Relationship Id="rId3" Type="http://schemas.openxmlformats.org/officeDocument/2006/relationships/image" Target="../media/image151.jpg"/><Relationship Id="rId12" Type="http://schemas.openxmlformats.org/officeDocument/2006/relationships/customXml" Target="../ink/ink152.xml"/><Relationship Id="rId17" Type="http://schemas.openxmlformats.org/officeDocument/2006/relationships/image" Target="../media/image158.png"/><Relationship Id="rId25" Type="http://schemas.openxmlformats.org/officeDocument/2006/relationships/image" Target="../media/image162.png"/><Relationship Id="rId33" Type="http://schemas.openxmlformats.org/officeDocument/2006/relationships/image" Target="../media/image166.png"/><Relationship Id="rId38" Type="http://schemas.openxmlformats.org/officeDocument/2006/relationships/customXml" Target="../ink/ink165.xml"/><Relationship Id="rId46" Type="http://schemas.openxmlformats.org/officeDocument/2006/relationships/customXml" Target="../ink/ink169.xml"/><Relationship Id="rId59" Type="http://schemas.openxmlformats.org/officeDocument/2006/relationships/image" Target="../media/image179.png"/><Relationship Id="rId67" Type="http://schemas.openxmlformats.org/officeDocument/2006/relationships/image" Target="../media/image183.png"/><Relationship Id="rId20" Type="http://schemas.openxmlformats.org/officeDocument/2006/relationships/customXml" Target="../ink/ink156.xml"/><Relationship Id="rId41" Type="http://schemas.openxmlformats.org/officeDocument/2006/relationships/image" Target="../media/image170.png"/><Relationship Id="rId54" Type="http://schemas.openxmlformats.org/officeDocument/2006/relationships/customXml" Target="../ink/ink173.xml"/><Relationship Id="rId62" Type="http://schemas.openxmlformats.org/officeDocument/2006/relationships/customXml" Target="../ink/ink177.xml"/><Relationship Id="rId70" Type="http://schemas.openxmlformats.org/officeDocument/2006/relationships/customXml" Target="../ink/ink181.xml"/><Relationship Id="rId75" Type="http://schemas.openxmlformats.org/officeDocument/2006/relationships/image" Target="../media/image187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49.xml"/><Relationship Id="rId15" Type="http://schemas.openxmlformats.org/officeDocument/2006/relationships/image" Target="../media/image157.png"/><Relationship Id="rId23" Type="http://schemas.openxmlformats.org/officeDocument/2006/relationships/image" Target="../media/image161.png"/><Relationship Id="rId28" Type="http://schemas.openxmlformats.org/officeDocument/2006/relationships/customXml" Target="../ink/ink160.xml"/><Relationship Id="rId36" Type="http://schemas.openxmlformats.org/officeDocument/2006/relationships/customXml" Target="../ink/ink164.xml"/><Relationship Id="rId49" Type="http://schemas.openxmlformats.org/officeDocument/2006/relationships/image" Target="../media/image174.png"/><Relationship Id="rId57" Type="http://schemas.openxmlformats.org/officeDocument/2006/relationships/image" Target="../media/image178.png"/><Relationship Id="rId10" Type="http://schemas.openxmlformats.org/officeDocument/2006/relationships/customXml" Target="../ink/ink151.xml"/><Relationship Id="rId31" Type="http://schemas.openxmlformats.org/officeDocument/2006/relationships/image" Target="../media/image165.png"/><Relationship Id="rId44" Type="http://schemas.openxmlformats.org/officeDocument/2006/relationships/customXml" Target="../ink/ink168.xml"/><Relationship Id="rId52" Type="http://schemas.openxmlformats.org/officeDocument/2006/relationships/customXml" Target="../ink/ink172.xml"/><Relationship Id="rId60" Type="http://schemas.openxmlformats.org/officeDocument/2006/relationships/customXml" Target="../ink/ink176.xml"/><Relationship Id="rId65" Type="http://schemas.openxmlformats.org/officeDocument/2006/relationships/image" Target="../media/image182.png"/><Relationship Id="rId73" Type="http://schemas.openxmlformats.org/officeDocument/2006/relationships/image" Target="../media/image186.png"/><Relationship Id="rId78" Type="http://schemas.openxmlformats.org/officeDocument/2006/relationships/customXml" Target="../ink/ink185.xml"/><Relationship Id="rId81" Type="http://schemas.openxmlformats.org/officeDocument/2006/relationships/image" Target="../media/image190.png"/><Relationship Id="rId4" Type="http://schemas.openxmlformats.org/officeDocument/2006/relationships/customXml" Target="../ink/ink148.xml"/><Relationship Id="rId9" Type="http://schemas.openxmlformats.org/officeDocument/2006/relationships/image" Target="../media/image154.png"/><Relationship Id="rId13" Type="http://schemas.openxmlformats.org/officeDocument/2006/relationships/image" Target="../media/image156.png"/><Relationship Id="rId18" Type="http://schemas.openxmlformats.org/officeDocument/2006/relationships/customXml" Target="../ink/ink155.xml"/><Relationship Id="rId39" Type="http://schemas.openxmlformats.org/officeDocument/2006/relationships/image" Target="../media/image169.png"/><Relationship Id="rId34" Type="http://schemas.openxmlformats.org/officeDocument/2006/relationships/customXml" Target="../ink/ink163.xml"/><Relationship Id="rId50" Type="http://schemas.openxmlformats.org/officeDocument/2006/relationships/customXml" Target="../ink/ink171.xml"/><Relationship Id="rId55" Type="http://schemas.openxmlformats.org/officeDocument/2006/relationships/image" Target="../media/image177.png"/><Relationship Id="rId76" Type="http://schemas.openxmlformats.org/officeDocument/2006/relationships/customXml" Target="../ink/ink184.xml"/><Relationship Id="rId7" Type="http://schemas.openxmlformats.org/officeDocument/2006/relationships/image" Target="../media/image153.png"/><Relationship Id="rId71" Type="http://schemas.openxmlformats.org/officeDocument/2006/relationships/image" Target="../media/image185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164.png"/><Relationship Id="rId24" Type="http://schemas.openxmlformats.org/officeDocument/2006/relationships/customXml" Target="../ink/ink158.xml"/><Relationship Id="rId40" Type="http://schemas.openxmlformats.org/officeDocument/2006/relationships/customXml" Target="../ink/ink166.xml"/><Relationship Id="rId45" Type="http://schemas.openxmlformats.org/officeDocument/2006/relationships/image" Target="../media/image172.png"/><Relationship Id="rId66" Type="http://schemas.openxmlformats.org/officeDocument/2006/relationships/customXml" Target="../ink/ink179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7.png"/><Relationship Id="rId299" Type="http://schemas.openxmlformats.org/officeDocument/2006/relationships/image" Target="../media/image338.png"/><Relationship Id="rId21" Type="http://schemas.openxmlformats.org/officeDocument/2006/relationships/image" Target="../media/image199.png"/><Relationship Id="rId63" Type="http://schemas.openxmlformats.org/officeDocument/2006/relationships/image" Target="../media/image220.png"/><Relationship Id="rId159" Type="http://schemas.openxmlformats.org/officeDocument/2006/relationships/image" Target="../media/image268.png"/><Relationship Id="rId324" Type="http://schemas.openxmlformats.org/officeDocument/2006/relationships/customXml" Target="../ink/ink347.xml"/><Relationship Id="rId366" Type="http://schemas.openxmlformats.org/officeDocument/2006/relationships/customXml" Target="../ink/ink368.xml"/><Relationship Id="rId170" Type="http://schemas.openxmlformats.org/officeDocument/2006/relationships/customXml" Target="../ink/ink270.xml"/><Relationship Id="rId226" Type="http://schemas.openxmlformats.org/officeDocument/2006/relationships/customXml" Target="../ink/ink298.xml"/><Relationship Id="rId433" Type="http://schemas.openxmlformats.org/officeDocument/2006/relationships/image" Target="../media/image404.png"/><Relationship Id="rId268" Type="http://schemas.openxmlformats.org/officeDocument/2006/relationships/customXml" Target="../ink/ink319.xml"/><Relationship Id="rId475" Type="http://schemas.openxmlformats.org/officeDocument/2006/relationships/image" Target="../media/image425.png"/><Relationship Id="rId32" Type="http://schemas.openxmlformats.org/officeDocument/2006/relationships/customXml" Target="../ink/ink201.xml"/><Relationship Id="rId74" Type="http://schemas.openxmlformats.org/officeDocument/2006/relationships/customXml" Target="../ink/ink222.xml"/><Relationship Id="rId128" Type="http://schemas.openxmlformats.org/officeDocument/2006/relationships/customXml" Target="../ink/ink249.xml"/><Relationship Id="rId335" Type="http://schemas.openxmlformats.org/officeDocument/2006/relationships/image" Target="../media/image356.png"/><Relationship Id="rId377" Type="http://schemas.openxmlformats.org/officeDocument/2006/relationships/image" Target="../media/image376.png"/><Relationship Id="rId500" Type="http://schemas.openxmlformats.org/officeDocument/2006/relationships/customXml" Target="../ink/ink436.xml"/><Relationship Id="rId5" Type="http://schemas.openxmlformats.org/officeDocument/2006/relationships/image" Target="../media/image192.png"/><Relationship Id="rId181" Type="http://schemas.openxmlformats.org/officeDocument/2006/relationships/image" Target="../media/image279.png"/><Relationship Id="rId237" Type="http://schemas.openxmlformats.org/officeDocument/2006/relationships/image" Target="../media/image307.png"/><Relationship Id="rId402" Type="http://schemas.openxmlformats.org/officeDocument/2006/relationships/customXml" Target="../ink/ink387.xml"/><Relationship Id="rId279" Type="http://schemas.openxmlformats.org/officeDocument/2006/relationships/image" Target="../media/image328.png"/><Relationship Id="rId444" Type="http://schemas.openxmlformats.org/officeDocument/2006/relationships/customXml" Target="../ink/ink408.xml"/><Relationship Id="rId486" Type="http://schemas.openxmlformats.org/officeDocument/2006/relationships/customXml" Target="../ink/ink429.xml"/><Relationship Id="rId43" Type="http://schemas.openxmlformats.org/officeDocument/2006/relationships/image" Target="../media/image210.png"/><Relationship Id="rId139" Type="http://schemas.openxmlformats.org/officeDocument/2006/relationships/image" Target="../media/image258.png"/><Relationship Id="rId290" Type="http://schemas.openxmlformats.org/officeDocument/2006/relationships/customXml" Target="../ink/ink330.xml"/><Relationship Id="rId304" Type="http://schemas.openxmlformats.org/officeDocument/2006/relationships/customXml" Target="../ink/ink337.xml"/><Relationship Id="rId346" Type="http://schemas.openxmlformats.org/officeDocument/2006/relationships/customXml" Target="../ink/ink358.xml"/><Relationship Id="rId388" Type="http://schemas.openxmlformats.org/officeDocument/2006/relationships/customXml" Target="../ink/ink380.xml"/><Relationship Id="rId85" Type="http://schemas.openxmlformats.org/officeDocument/2006/relationships/image" Target="../media/image231.png"/><Relationship Id="rId150" Type="http://schemas.openxmlformats.org/officeDocument/2006/relationships/customXml" Target="../ink/ink260.xml"/><Relationship Id="rId192" Type="http://schemas.openxmlformats.org/officeDocument/2006/relationships/customXml" Target="../ink/ink281.xml"/><Relationship Id="rId206" Type="http://schemas.openxmlformats.org/officeDocument/2006/relationships/customXml" Target="../ink/ink288.xml"/><Relationship Id="rId413" Type="http://schemas.openxmlformats.org/officeDocument/2006/relationships/image" Target="../media/image394.png"/><Relationship Id="rId248" Type="http://schemas.openxmlformats.org/officeDocument/2006/relationships/customXml" Target="../ink/ink309.xml"/><Relationship Id="rId455" Type="http://schemas.openxmlformats.org/officeDocument/2006/relationships/image" Target="../media/image415.png"/><Relationship Id="rId497" Type="http://schemas.openxmlformats.org/officeDocument/2006/relationships/image" Target="../media/image436.png"/><Relationship Id="rId12" Type="http://schemas.openxmlformats.org/officeDocument/2006/relationships/customXml" Target="../ink/ink191.xml"/><Relationship Id="rId108" Type="http://schemas.openxmlformats.org/officeDocument/2006/relationships/customXml" Target="../ink/ink239.xml"/><Relationship Id="rId315" Type="http://schemas.openxmlformats.org/officeDocument/2006/relationships/image" Target="../media/image346.png"/><Relationship Id="rId357" Type="http://schemas.openxmlformats.org/officeDocument/2006/relationships/image" Target="../media/image367.png"/><Relationship Id="rId54" Type="http://schemas.openxmlformats.org/officeDocument/2006/relationships/customXml" Target="../ink/ink212.xml"/><Relationship Id="rId96" Type="http://schemas.openxmlformats.org/officeDocument/2006/relationships/customXml" Target="../ink/ink233.xml"/><Relationship Id="rId161" Type="http://schemas.openxmlformats.org/officeDocument/2006/relationships/image" Target="../media/image269.png"/><Relationship Id="rId217" Type="http://schemas.openxmlformats.org/officeDocument/2006/relationships/image" Target="../media/image297.png"/><Relationship Id="rId399" Type="http://schemas.openxmlformats.org/officeDocument/2006/relationships/image" Target="../media/image387.png"/><Relationship Id="rId259" Type="http://schemas.openxmlformats.org/officeDocument/2006/relationships/image" Target="../media/image318.png"/><Relationship Id="rId424" Type="http://schemas.openxmlformats.org/officeDocument/2006/relationships/customXml" Target="../ink/ink398.xml"/><Relationship Id="rId466" Type="http://schemas.openxmlformats.org/officeDocument/2006/relationships/customXml" Target="../ink/ink419.xml"/><Relationship Id="rId23" Type="http://schemas.openxmlformats.org/officeDocument/2006/relationships/image" Target="../media/image200.png"/><Relationship Id="rId119" Type="http://schemas.openxmlformats.org/officeDocument/2006/relationships/image" Target="../media/image248.png"/><Relationship Id="rId270" Type="http://schemas.openxmlformats.org/officeDocument/2006/relationships/customXml" Target="../ink/ink320.xml"/><Relationship Id="rId326" Type="http://schemas.openxmlformats.org/officeDocument/2006/relationships/customXml" Target="../ink/ink348.xml"/><Relationship Id="rId65" Type="http://schemas.openxmlformats.org/officeDocument/2006/relationships/image" Target="../media/image221.png"/><Relationship Id="rId130" Type="http://schemas.openxmlformats.org/officeDocument/2006/relationships/customXml" Target="../ink/ink250.xml"/><Relationship Id="rId368" Type="http://schemas.openxmlformats.org/officeDocument/2006/relationships/customXml" Target="../ink/ink369.xml"/><Relationship Id="rId172" Type="http://schemas.openxmlformats.org/officeDocument/2006/relationships/customXml" Target="../ink/ink271.xml"/><Relationship Id="rId228" Type="http://schemas.openxmlformats.org/officeDocument/2006/relationships/customXml" Target="../ink/ink299.xml"/><Relationship Id="rId435" Type="http://schemas.openxmlformats.org/officeDocument/2006/relationships/image" Target="../media/image405.png"/><Relationship Id="rId477" Type="http://schemas.openxmlformats.org/officeDocument/2006/relationships/image" Target="../media/image426.png"/><Relationship Id="rId281" Type="http://schemas.openxmlformats.org/officeDocument/2006/relationships/image" Target="../media/image329.png"/><Relationship Id="rId337" Type="http://schemas.openxmlformats.org/officeDocument/2006/relationships/image" Target="../media/image357.png"/><Relationship Id="rId34" Type="http://schemas.openxmlformats.org/officeDocument/2006/relationships/customXml" Target="../ink/ink202.xml"/><Relationship Id="rId76" Type="http://schemas.openxmlformats.org/officeDocument/2006/relationships/customXml" Target="../ink/ink223.xml"/><Relationship Id="rId141" Type="http://schemas.openxmlformats.org/officeDocument/2006/relationships/image" Target="../media/image259.png"/><Relationship Id="rId379" Type="http://schemas.openxmlformats.org/officeDocument/2006/relationships/image" Target="../media/image377.png"/><Relationship Id="rId7" Type="http://schemas.openxmlformats.org/officeDocument/2006/relationships/image" Target="../media/image41.png"/><Relationship Id="rId183" Type="http://schemas.openxmlformats.org/officeDocument/2006/relationships/image" Target="../media/image280.png"/><Relationship Id="rId239" Type="http://schemas.openxmlformats.org/officeDocument/2006/relationships/image" Target="../media/image308.png"/><Relationship Id="rId390" Type="http://schemas.openxmlformats.org/officeDocument/2006/relationships/customXml" Target="../ink/ink381.xml"/><Relationship Id="rId404" Type="http://schemas.openxmlformats.org/officeDocument/2006/relationships/customXml" Target="../ink/ink388.xml"/><Relationship Id="rId446" Type="http://schemas.openxmlformats.org/officeDocument/2006/relationships/customXml" Target="../ink/ink409.xml"/><Relationship Id="rId250" Type="http://schemas.openxmlformats.org/officeDocument/2006/relationships/customXml" Target="../ink/ink310.xml"/><Relationship Id="rId292" Type="http://schemas.openxmlformats.org/officeDocument/2006/relationships/customXml" Target="../ink/ink331.xml"/><Relationship Id="rId306" Type="http://schemas.openxmlformats.org/officeDocument/2006/relationships/customXml" Target="../ink/ink338.xml"/><Relationship Id="rId488" Type="http://schemas.openxmlformats.org/officeDocument/2006/relationships/customXml" Target="../ink/ink430.xml"/><Relationship Id="rId45" Type="http://schemas.openxmlformats.org/officeDocument/2006/relationships/image" Target="../media/image211.png"/><Relationship Id="rId87" Type="http://schemas.openxmlformats.org/officeDocument/2006/relationships/image" Target="../media/image232.png"/><Relationship Id="rId110" Type="http://schemas.openxmlformats.org/officeDocument/2006/relationships/customXml" Target="../ink/ink240.xml"/><Relationship Id="rId348" Type="http://schemas.openxmlformats.org/officeDocument/2006/relationships/customXml" Target="../ink/ink359.xml"/><Relationship Id="rId152" Type="http://schemas.openxmlformats.org/officeDocument/2006/relationships/customXml" Target="../ink/ink261.xml"/><Relationship Id="rId194" Type="http://schemas.openxmlformats.org/officeDocument/2006/relationships/customXml" Target="../ink/ink282.xml"/><Relationship Id="rId208" Type="http://schemas.openxmlformats.org/officeDocument/2006/relationships/customXml" Target="../ink/ink289.xml"/><Relationship Id="rId415" Type="http://schemas.openxmlformats.org/officeDocument/2006/relationships/image" Target="../media/image395.png"/><Relationship Id="rId457" Type="http://schemas.openxmlformats.org/officeDocument/2006/relationships/image" Target="../media/image416.png"/><Relationship Id="rId261" Type="http://schemas.openxmlformats.org/officeDocument/2006/relationships/image" Target="../media/image319.png"/><Relationship Id="rId499" Type="http://schemas.openxmlformats.org/officeDocument/2006/relationships/image" Target="../media/image437.png"/><Relationship Id="rId14" Type="http://schemas.openxmlformats.org/officeDocument/2006/relationships/customXml" Target="../ink/ink192.xml"/><Relationship Id="rId56" Type="http://schemas.openxmlformats.org/officeDocument/2006/relationships/customXml" Target="../ink/ink213.xml"/><Relationship Id="rId317" Type="http://schemas.openxmlformats.org/officeDocument/2006/relationships/image" Target="../media/image347.png"/><Relationship Id="rId359" Type="http://schemas.openxmlformats.org/officeDocument/2006/relationships/image" Target="../media/image368.png"/><Relationship Id="rId98" Type="http://schemas.openxmlformats.org/officeDocument/2006/relationships/customXml" Target="../ink/ink234.xml"/><Relationship Id="rId121" Type="http://schemas.openxmlformats.org/officeDocument/2006/relationships/image" Target="../media/image249.png"/><Relationship Id="rId163" Type="http://schemas.openxmlformats.org/officeDocument/2006/relationships/image" Target="../media/image270.png"/><Relationship Id="rId219" Type="http://schemas.openxmlformats.org/officeDocument/2006/relationships/image" Target="../media/image298.png"/><Relationship Id="rId370" Type="http://schemas.openxmlformats.org/officeDocument/2006/relationships/customXml" Target="../ink/ink370.xml"/><Relationship Id="rId426" Type="http://schemas.openxmlformats.org/officeDocument/2006/relationships/customXml" Target="../ink/ink399.xml"/><Relationship Id="rId230" Type="http://schemas.openxmlformats.org/officeDocument/2006/relationships/customXml" Target="../ink/ink300.xml"/><Relationship Id="rId468" Type="http://schemas.openxmlformats.org/officeDocument/2006/relationships/customXml" Target="../ink/ink420.xml"/><Relationship Id="rId25" Type="http://schemas.openxmlformats.org/officeDocument/2006/relationships/image" Target="../media/image201.png"/><Relationship Id="rId67" Type="http://schemas.openxmlformats.org/officeDocument/2006/relationships/image" Target="../media/image222.png"/><Relationship Id="rId272" Type="http://schemas.openxmlformats.org/officeDocument/2006/relationships/customXml" Target="../ink/ink321.xml"/><Relationship Id="rId328" Type="http://schemas.openxmlformats.org/officeDocument/2006/relationships/customXml" Target="../ink/ink349.xml"/><Relationship Id="rId132" Type="http://schemas.openxmlformats.org/officeDocument/2006/relationships/customXml" Target="../ink/ink251.xml"/><Relationship Id="rId174" Type="http://schemas.openxmlformats.org/officeDocument/2006/relationships/customXml" Target="../ink/ink272.xml"/><Relationship Id="rId381" Type="http://schemas.openxmlformats.org/officeDocument/2006/relationships/image" Target="../media/image378.png"/><Relationship Id="rId241" Type="http://schemas.openxmlformats.org/officeDocument/2006/relationships/image" Target="../media/image309.png"/><Relationship Id="rId437" Type="http://schemas.openxmlformats.org/officeDocument/2006/relationships/image" Target="../media/image406.png"/><Relationship Id="rId479" Type="http://schemas.openxmlformats.org/officeDocument/2006/relationships/image" Target="../media/image427.png"/><Relationship Id="rId36" Type="http://schemas.openxmlformats.org/officeDocument/2006/relationships/customXml" Target="../ink/ink203.xml"/><Relationship Id="rId283" Type="http://schemas.openxmlformats.org/officeDocument/2006/relationships/image" Target="../media/image330.png"/><Relationship Id="rId339" Type="http://schemas.openxmlformats.org/officeDocument/2006/relationships/image" Target="../media/image358.png"/><Relationship Id="rId490" Type="http://schemas.openxmlformats.org/officeDocument/2006/relationships/customXml" Target="../ink/ink431.xml"/><Relationship Id="rId78" Type="http://schemas.openxmlformats.org/officeDocument/2006/relationships/customXml" Target="../ink/ink224.xml"/><Relationship Id="rId101" Type="http://schemas.openxmlformats.org/officeDocument/2006/relationships/image" Target="../media/image239.png"/><Relationship Id="rId143" Type="http://schemas.openxmlformats.org/officeDocument/2006/relationships/image" Target="../media/image260.png"/><Relationship Id="rId185" Type="http://schemas.openxmlformats.org/officeDocument/2006/relationships/image" Target="../media/image281.png"/><Relationship Id="rId350" Type="http://schemas.openxmlformats.org/officeDocument/2006/relationships/customXml" Target="../ink/ink360.xml"/><Relationship Id="rId406" Type="http://schemas.openxmlformats.org/officeDocument/2006/relationships/customXml" Target="../ink/ink389.xml"/><Relationship Id="rId9" Type="http://schemas.openxmlformats.org/officeDocument/2006/relationships/image" Target="../media/image193.png"/><Relationship Id="rId210" Type="http://schemas.openxmlformats.org/officeDocument/2006/relationships/customXml" Target="../ink/ink290.xml"/><Relationship Id="rId392" Type="http://schemas.openxmlformats.org/officeDocument/2006/relationships/customXml" Target="../ink/ink382.xml"/><Relationship Id="rId448" Type="http://schemas.openxmlformats.org/officeDocument/2006/relationships/customXml" Target="../ink/ink410.xml"/><Relationship Id="rId252" Type="http://schemas.openxmlformats.org/officeDocument/2006/relationships/customXml" Target="../ink/ink311.xml"/><Relationship Id="rId294" Type="http://schemas.openxmlformats.org/officeDocument/2006/relationships/customXml" Target="../ink/ink332.xml"/><Relationship Id="rId308" Type="http://schemas.openxmlformats.org/officeDocument/2006/relationships/customXml" Target="../ink/ink339.xml"/><Relationship Id="rId47" Type="http://schemas.openxmlformats.org/officeDocument/2006/relationships/image" Target="../media/image212.png"/><Relationship Id="rId89" Type="http://schemas.openxmlformats.org/officeDocument/2006/relationships/image" Target="../media/image233.png"/><Relationship Id="rId112" Type="http://schemas.openxmlformats.org/officeDocument/2006/relationships/customXml" Target="../ink/ink241.xml"/><Relationship Id="rId154" Type="http://schemas.openxmlformats.org/officeDocument/2006/relationships/customXml" Target="../ink/ink262.xml"/><Relationship Id="rId361" Type="http://schemas.openxmlformats.org/officeDocument/2006/relationships/image" Target="../media/image369.png"/><Relationship Id="rId196" Type="http://schemas.openxmlformats.org/officeDocument/2006/relationships/customXml" Target="../ink/ink283.xml"/><Relationship Id="rId417" Type="http://schemas.openxmlformats.org/officeDocument/2006/relationships/image" Target="../media/image396.png"/><Relationship Id="rId459" Type="http://schemas.openxmlformats.org/officeDocument/2006/relationships/image" Target="../media/image417.png"/><Relationship Id="rId16" Type="http://schemas.openxmlformats.org/officeDocument/2006/relationships/customXml" Target="../ink/ink193.xml"/><Relationship Id="rId221" Type="http://schemas.openxmlformats.org/officeDocument/2006/relationships/image" Target="../media/image299.png"/><Relationship Id="rId263" Type="http://schemas.openxmlformats.org/officeDocument/2006/relationships/image" Target="../media/image320.png"/><Relationship Id="rId319" Type="http://schemas.openxmlformats.org/officeDocument/2006/relationships/image" Target="../media/image348.png"/><Relationship Id="rId470" Type="http://schemas.openxmlformats.org/officeDocument/2006/relationships/customXml" Target="../ink/ink421.xml"/><Relationship Id="rId58" Type="http://schemas.openxmlformats.org/officeDocument/2006/relationships/customXml" Target="../ink/ink214.xml"/><Relationship Id="rId123" Type="http://schemas.openxmlformats.org/officeDocument/2006/relationships/image" Target="../media/image250.png"/><Relationship Id="rId330" Type="http://schemas.openxmlformats.org/officeDocument/2006/relationships/customXml" Target="../ink/ink350.xml"/><Relationship Id="rId165" Type="http://schemas.openxmlformats.org/officeDocument/2006/relationships/image" Target="../media/image271.png"/><Relationship Id="rId372" Type="http://schemas.openxmlformats.org/officeDocument/2006/relationships/image" Target="../media/image374.png"/><Relationship Id="rId428" Type="http://schemas.openxmlformats.org/officeDocument/2006/relationships/customXml" Target="../ink/ink400.xml"/><Relationship Id="rId232" Type="http://schemas.openxmlformats.org/officeDocument/2006/relationships/customXml" Target="../ink/ink301.xml"/><Relationship Id="rId274" Type="http://schemas.openxmlformats.org/officeDocument/2006/relationships/customXml" Target="../ink/ink322.xml"/><Relationship Id="rId481" Type="http://schemas.openxmlformats.org/officeDocument/2006/relationships/image" Target="../media/image428.png"/><Relationship Id="rId27" Type="http://schemas.openxmlformats.org/officeDocument/2006/relationships/image" Target="../media/image202.png"/><Relationship Id="rId69" Type="http://schemas.openxmlformats.org/officeDocument/2006/relationships/image" Target="../media/image223.png"/><Relationship Id="rId134" Type="http://schemas.openxmlformats.org/officeDocument/2006/relationships/customXml" Target="../ink/ink252.xml"/><Relationship Id="rId80" Type="http://schemas.openxmlformats.org/officeDocument/2006/relationships/customXml" Target="../ink/ink225.xml"/><Relationship Id="rId176" Type="http://schemas.openxmlformats.org/officeDocument/2006/relationships/customXml" Target="../ink/ink273.xml"/><Relationship Id="rId341" Type="http://schemas.openxmlformats.org/officeDocument/2006/relationships/image" Target="../media/image359.png"/><Relationship Id="rId383" Type="http://schemas.openxmlformats.org/officeDocument/2006/relationships/image" Target="../media/image379.png"/><Relationship Id="rId439" Type="http://schemas.openxmlformats.org/officeDocument/2006/relationships/image" Target="../media/image407.png"/><Relationship Id="rId201" Type="http://schemas.openxmlformats.org/officeDocument/2006/relationships/image" Target="../media/image289.png"/><Relationship Id="rId243" Type="http://schemas.openxmlformats.org/officeDocument/2006/relationships/image" Target="../media/image310.png"/><Relationship Id="rId285" Type="http://schemas.openxmlformats.org/officeDocument/2006/relationships/image" Target="../media/image331.png"/><Relationship Id="rId450" Type="http://schemas.openxmlformats.org/officeDocument/2006/relationships/customXml" Target="../ink/ink411.xml"/><Relationship Id="rId38" Type="http://schemas.openxmlformats.org/officeDocument/2006/relationships/customXml" Target="../ink/ink204.xml"/><Relationship Id="rId103" Type="http://schemas.openxmlformats.org/officeDocument/2006/relationships/image" Target="../media/image240.png"/><Relationship Id="rId310" Type="http://schemas.openxmlformats.org/officeDocument/2006/relationships/customXml" Target="../ink/ink340.xml"/><Relationship Id="rId492" Type="http://schemas.openxmlformats.org/officeDocument/2006/relationships/customXml" Target="../ink/ink432.xml"/><Relationship Id="rId91" Type="http://schemas.openxmlformats.org/officeDocument/2006/relationships/image" Target="../media/image234.png"/><Relationship Id="rId145" Type="http://schemas.openxmlformats.org/officeDocument/2006/relationships/image" Target="../media/image261.png"/><Relationship Id="rId187" Type="http://schemas.openxmlformats.org/officeDocument/2006/relationships/image" Target="../media/image282.png"/><Relationship Id="rId352" Type="http://schemas.openxmlformats.org/officeDocument/2006/relationships/customXml" Target="../ink/ink361.xml"/><Relationship Id="rId394" Type="http://schemas.openxmlformats.org/officeDocument/2006/relationships/customXml" Target="../ink/ink383.xml"/><Relationship Id="rId408" Type="http://schemas.openxmlformats.org/officeDocument/2006/relationships/customXml" Target="../ink/ink390.xml"/><Relationship Id="rId212" Type="http://schemas.openxmlformats.org/officeDocument/2006/relationships/customXml" Target="../ink/ink291.xml"/><Relationship Id="rId254" Type="http://schemas.openxmlformats.org/officeDocument/2006/relationships/customXml" Target="../ink/ink312.xml"/><Relationship Id="rId49" Type="http://schemas.openxmlformats.org/officeDocument/2006/relationships/image" Target="../media/image213.png"/><Relationship Id="rId114" Type="http://schemas.openxmlformats.org/officeDocument/2006/relationships/customXml" Target="../ink/ink242.xml"/><Relationship Id="rId296" Type="http://schemas.openxmlformats.org/officeDocument/2006/relationships/customXml" Target="../ink/ink333.xml"/><Relationship Id="rId461" Type="http://schemas.openxmlformats.org/officeDocument/2006/relationships/image" Target="../media/image418.png"/><Relationship Id="rId60" Type="http://schemas.openxmlformats.org/officeDocument/2006/relationships/customXml" Target="../ink/ink215.xml"/><Relationship Id="rId156" Type="http://schemas.openxmlformats.org/officeDocument/2006/relationships/customXml" Target="../ink/ink263.xml"/><Relationship Id="rId198" Type="http://schemas.openxmlformats.org/officeDocument/2006/relationships/customXml" Target="../ink/ink284.xml"/><Relationship Id="rId321" Type="http://schemas.openxmlformats.org/officeDocument/2006/relationships/image" Target="../media/image349.png"/><Relationship Id="rId363" Type="http://schemas.openxmlformats.org/officeDocument/2006/relationships/image" Target="../media/image370.png"/><Relationship Id="rId419" Type="http://schemas.openxmlformats.org/officeDocument/2006/relationships/image" Target="../media/image397.png"/><Relationship Id="rId223" Type="http://schemas.openxmlformats.org/officeDocument/2006/relationships/image" Target="../media/image300.png"/><Relationship Id="rId430" Type="http://schemas.openxmlformats.org/officeDocument/2006/relationships/customXml" Target="../ink/ink401.xml"/><Relationship Id="rId18" Type="http://schemas.openxmlformats.org/officeDocument/2006/relationships/customXml" Target="../ink/ink194.xml"/><Relationship Id="rId265" Type="http://schemas.openxmlformats.org/officeDocument/2006/relationships/image" Target="../media/image321.png"/><Relationship Id="rId472" Type="http://schemas.openxmlformats.org/officeDocument/2006/relationships/customXml" Target="../ink/ink422.xml"/><Relationship Id="rId125" Type="http://schemas.openxmlformats.org/officeDocument/2006/relationships/image" Target="../media/image251.png"/><Relationship Id="rId167" Type="http://schemas.openxmlformats.org/officeDocument/2006/relationships/image" Target="../media/image272.png"/><Relationship Id="rId332" Type="http://schemas.openxmlformats.org/officeDocument/2006/relationships/customXml" Target="../ink/ink351.xml"/><Relationship Id="rId374" Type="http://schemas.openxmlformats.org/officeDocument/2006/relationships/customXml" Target="../ink/ink373.xml"/><Relationship Id="rId71" Type="http://schemas.openxmlformats.org/officeDocument/2006/relationships/image" Target="../media/image224.png"/><Relationship Id="rId234" Type="http://schemas.openxmlformats.org/officeDocument/2006/relationships/customXml" Target="../ink/ink302.xml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203.png"/><Relationship Id="rId276" Type="http://schemas.openxmlformats.org/officeDocument/2006/relationships/customXml" Target="../ink/ink323.xml"/><Relationship Id="rId441" Type="http://schemas.openxmlformats.org/officeDocument/2006/relationships/image" Target="../media/image408.png"/><Relationship Id="rId483" Type="http://schemas.openxmlformats.org/officeDocument/2006/relationships/image" Target="../media/image429.png"/><Relationship Id="rId40" Type="http://schemas.openxmlformats.org/officeDocument/2006/relationships/customXml" Target="../ink/ink205.xml"/><Relationship Id="rId136" Type="http://schemas.openxmlformats.org/officeDocument/2006/relationships/customXml" Target="../ink/ink253.xml"/><Relationship Id="rId178" Type="http://schemas.openxmlformats.org/officeDocument/2006/relationships/customXml" Target="../ink/ink274.xml"/><Relationship Id="rId301" Type="http://schemas.openxmlformats.org/officeDocument/2006/relationships/image" Target="../media/image339.png"/><Relationship Id="rId343" Type="http://schemas.openxmlformats.org/officeDocument/2006/relationships/image" Target="../media/image360.png"/><Relationship Id="rId82" Type="http://schemas.openxmlformats.org/officeDocument/2006/relationships/customXml" Target="../ink/ink226.xml"/><Relationship Id="rId203" Type="http://schemas.openxmlformats.org/officeDocument/2006/relationships/image" Target="../media/image290.png"/><Relationship Id="rId385" Type="http://schemas.openxmlformats.org/officeDocument/2006/relationships/image" Target="../media/image380.png"/><Relationship Id="rId245" Type="http://schemas.openxmlformats.org/officeDocument/2006/relationships/image" Target="../media/image311.png"/><Relationship Id="rId287" Type="http://schemas.openxmlformats.org/officeDocument/2006/relationships/image" Target="../media/image332.png"/><Relationship Id="rId410" Type="http://schemas.openxmlformats.org/officeDocument/2006/relationships/customXml" Target="../ink/ink391.xml"/><Relationship Id="rId452" Type="http://schemas.openxmlformats.org/officeDocument/2006/relationships/customXml" Target="../ink/ink412.xml"/><Relationship Id="rId494" Type="http://schemas.openxmlformats.org/officeDocument/2006/relationships/customXml" Target="../ink/ink433.xml"/><Relationship Id="rId105" Type="http://schemas.openxmlformats.org/officeDocument/2006/relationships/image" Target="../media/image241.png"/><Relationship Id="rId147" Type="http://schemas.openxmlformats.org/officeDocument/2006/relationships/image" Target="../media/image262.png"/><Relationship Id="rId312" Type="http://schemas.openxmlformats.org/officeDocument/2006/relationships/customXml" Target="../ink/ink341.xml"/><Relationship Id="rId354" Type="http://schemas.openxmlformats.org/officeDocument/2006/relationships/customXml" Target="../ink/ink362.xml"/><Relationship Id="rId51" Type="http://schemas.openxmlformats.org/officeDocument/2006/relationships/image" Target="../media/image214.png"/><Relationship Id="rId93" Type="http://schemas.openxmlformats.org/officeDocument/2006/relationships/image" Target="../media/image235.png"/><Relationship Id="rId189" Type="http://schemas.openxmlformats.org/officeDocument/2006/relationships/image" Target="../media/image283.png"/><Relationship Id="rId396" Type="http://schemas.openxmlformats.org/officeDocument/2006/relationships/customXml" Target="../ink/ink384.xml"/><Relationship Id="rId214" Type="http://schemas.openxmlformats.org/officeDocument/2006/relationships/customXml" Target="../ink/ink292.xml"/><Relationship Id="rId256" Type="http://schemas.openxmlformats.org/officeDocument/2006/relationships/customXml" Target="../ink/ink313.xml"/><Relationship Id="rId298" Type="http://schemas.openxmlformats.org/officeDocument/2006/relationships/customXml" Target="../ink/ink334.xml"/><Relationship Id="rId421" Type="http://schemas.openxmlformats.org/officeDocument/2006/relationships/image" Target="../media/image398.png"/><Relationship Id="rId463" Type="http://schemas.openxmlformats.org/officeDocument/2006/relationships/image" Target="../media/image419.png"/><Relationship Id="rId116" Type="http://schemas.openxmlformats.org/officeDocument/2006/relationships/customXml" Target="../ink/ink243.xml"/><Relationship Id="rId158" Type="http://schemas.openxmlformats.org/officeDocument/2006/relationships/customXml" Target="../ink/ink264.xml"/><Relationship Id="rId323" Type="http://schemas.openxmlformats.org/officeDocument/2006/relationships/image" Target="../media/image350.png"/><Relationship Id="rId20" Type="http://schemas.openxmlformats.org/officeDocument/2006/relationships/customXml" Target="../ink/ink195.xml"/><Relationship Id="rId62" Type="http://schemas.openxmlformats.org/officeDocument/2006/relationships/customXml" Target="../ink/ink216.xml"/><Relationship Id="rId365" Type="http://schemas.openxmlformats.org/officeDocument/2006/relationships/image" Target="../media/image371.png"/><Relationship Id="rId225" Type="http://schemas.openxmlformats.org/officeDocument/2006/relationships/image" Target="../media/image301.png"/><Relationship Id="rId267" Type="http://schemas.openxmlformats.org/officeDocument/2006/relationships/image" Target="../media/image322.png"/><Relationship Id="rId432" Type="http://schemas.openxmlformats.org/officeDocument/2006/relationships/customXml" Target="../ink/ink402.xml"/><Relationship Id="rId474" Type="http://schemas.openxmlformats.org/officeDocument/2006/relationships/customXml" Target="../ink/ink423.xml"/><Relationship Id="rId127" Type="http://schemas.openxmlformats.org/officeDocument/2006/relationships/image" Target="../media/image252.png"/><Relationship Id="rId10" Type="http://schemas.openxmlformats.org/officeDocument/2006/relationships/customXml" Target="../ink/ink190.xml"/><Relationship Id="rId31" Type="http://schemas.openxmlformats.org/officeDocument/2006/relationships/image" Target="../media/image204.png"/><Relationship Id="rId52" Type="http://schemas.openxmlformats.org/officeDocument/2006/relationships/customXml" Target="../ink/ink211.xml"/><Relationship Id="rId73" Type="http://schemas.openxmlformats.org/officeDocument/2006/relationships/image" Target="../media/image225.png"/><Relationship Id="rId94" Type="http://schemas.openxmlformats.org/officeDocument/2006/relationships/customXml" Target="../ink/ink232.xml"/><Relationship Id="rId148" Type="http://schemas.openxmlformats.org/officeDocument/2006/relationships/customXml" Target="../ink/ink259.xml"/><Relationship Id="rId169" Type="http://schemas.openxmlformats.org/officeDocument/2006/relationships/image" Target="../media/image273.png"/><Relationship Id="rId334" Type="http://schemas.openxmlformats.org/officeDocument/2006/relationships/customXml" Target="../ink/ink352.xml"/><Relationship Id="rId355" Type="http://schemas.openxmlformats.org/officeDocument/2006/relationships/image" Target="../media/image366.png"/><Relationship Id="rId376" Type="http://schemas.openxmlformats.org/officeDocument/2006/relationships/customXml" Target="../ink/ink374.xml"/><Relationship Id="rId397" Type="http://schemas.openxmlformats.org/officeDocument/2006/relationships/image" Target="../media/image386.png"/><Relationship Id="rId4" Type="http://schemas.openxmlformats.org/officeDocument/2006/relationships/customXml" Target="../ink/ink187.xml"/><Relationship Id="rId180" Type="http://schemas.openxmlformats.org/officeDocument/2006/relationships/customXml" Target="../ink/ink275.xml"/><Relationship Id="rId215" Type="http://schemas.openxmlformats.org/officeDocument/2006/relationships/image" Target="../media/image296.png"/><Relationship Id="rId236" Type="http://schemas.openxmlformats.org/officeDocument/2006/relationships/customXml" Target="../ink/ink303.xml"/><Relationship Id="rId257" Type="http://schemas.openxmlformats.org/officeDocument/2006/relationships/image" Target="../media/image317.png"/><Relationship Id="rId278" Type="http://schemas.openxmlformats.org/officeDocument/2006/relationships/customXml" Target="../ink/ink324.xml"/><Relationship Id="rId401" Type="http://schemas.openxmlformats.org/officeDocument/2006/relationships/image" Target="../media/image388.png"/><Relationship Id="rId422" Type="http://schemas.openxmlformats.org/officeDocument/2006/relationships/customXml" Target="../ink/ink397.xml"/><Relationship Id="rId443" Type="http://schemas.openxmlformats.org/officeDocument/2006/relationships/image" Target="../media/image409.png"/><Relationship Id="rId464" Type="http://schemas.openxmlformats.org/officeDocument/2006/relationships/customXml" Target="../ink/ink418.xml"/><Relationship Id="rId303" Type="http://schemas.openxmlformats.org/officeDocument/2006/relationships/image" Target="../media/image340.png"/><Relationship Id="rId485" Type="http://schemas.openxmlformats.org/officeDocument/2006/relationships/image" Target="../media/image430.png"/><Relationship Id="rId42" Type="http://schemas.openxmlformats.org/officeDocument/2006/relationships/customXml" Target="../ink/ink206.xml"/><Relationship Id="rId84" Type="http://schemas.openxmlformats.org/officeDocument/2006/relationships/customXml" Target="../ink/ink227.xml"/><Relationship Id="rId138" Type="http://schemas.openxmlformats.org/officeDocument/2006/relationships/customXml" Target="../ink/ink254.xml"/><Relationship Id="rId345" Type="http://schemas.openxmlformats.org/officeDocument/2006/relationships/image" Target="../media/image361.png"/><Relationship Id="rId387" Type="http://schemas.openxmlformats.org/officeDocument/2006/relationships/image" Target="../media/image381.png"/><Relationship Id="rId191" Type="http://schemas.openxmlformats.org/officeDocument/2006/relationships/image" Target="../media/image284.png"/><Relationship Id="rId205" Type="http://schemas.openxmlformats.org/officeDocument/2006/relationships/image" Target="../media/image291.png"/><Relationship Id="rId247" Type="http://schemas.openxmlformats.org/officeDocument/2006/relationships/image" Target="../media/image312.png"/><Relationship Id="rId412" Type="http://schemas.openxmlformats.org/officeDocument/2006/relationships/customXml" Target="../ink/ink392.xml"/><Relationship Id="rId107" Type="http://schemas.openxmlformats.org/officeDocument/2006/relationships/image" Target="../media/image242.png"/><Relationship Id="rId289" Type="http://schemas.openxmlformats.org/officeDocument/2006/relationships/image" Target="../media/image333.png"/><Relationship Id="rId454" Type="http://schemas.openxmlformats.org/officeDocument/2006/relationships/customXml" Target="../ink/ink413.xml"/><Relationship Id="rId496" Type="http://schemas.openxmlformats.org/officeDocument/2006/relationships/customXml" Target="../ink/ink434.xml"/><Relationship Id="rId11" Type="http://schemas.openxmlformats.org/officeDocument/2006/relationships/image" Target="../media/image194.png"/><Relationship Id="rId53" Type="http://schemas.openxmlformats.org/officeDocument/2006/relationships/image" Target="../media/image215.png"/><Relationship Id="rId149" Type="http://schemas.openxmlformats.org/officeDocument/2006/relationships/image" Target="../media/image263.png"/><Relationship Id="rId314" Type="http://schemas.openxmlformats.org/officeDocument/2006/relationships/customXml" Target="../ink/ink342.xml"/><Relationship Id="rId356" Type="http://schemas.openxmlformats.org/officeDocument/2006/relationships/customXml" Target="../ink/ink363.xml"/><Relationship Id="rId398" Type="http://schemas.openxmlformats.org/officeDocument/2006/relationships/customXml" Target="../ink/ink385.xml"/><Relationship Id="rId95" Type="http://schemas.openxmlformats.org/officeDocument/2006/relationships/image" Target="../media/image236.png"/><Relationship Id="rId160" Type="http://schemas.openxmlformats.org/officeDocument/2006/relationships/customXml" Target="../ink/ink265.xml"/><Relationship Id="rId216" Type="http://schemas.openxmlformats.org/officeDocument/2006/relationships/customXml" Target="../ink/ink293.xml"/><Relationship Id="rId423" Type="http://schemas.openxmlformats.org/officeDocument/2006/relationships/image" Target="../media/image399.png"/><Relationship Id="rId258" Type="http://schemas.openxmlformats.org/officeDocument/2006/relationships/customXml" Target="../ink/ink314.xml"/><Relationship Id="rId465" Type="http://schemas.openxmlformats.org/officeDocument/2006/relationships/image" Target="../media/image420.png"/><Relationship Id="rId22" Type="http://schemas.openxmlformats.org/officeDocument/2006/relationships/customXml" Target="../ink/ink196.xml"/><Relationship Id="rId64" Type="http://schemas.openxmlformats.org/officeDocument/2006/relationships/customXml" Target="../ink/ink217.xml"/><Relationship Id="rId118" Type="http://schemas.openxmlformats.org/officeDocument/2006/relationships/customXml" Target="../ink/ink244.xml"/><Relationship Id="rId325" Type="http://schemas.openxmlformats.org/officeDocument/2006/relationships/image" Target="../media/image351.png"/><Relationship Id="rId367" Type="http://schemas.openxmlformats.org/officeDocument/2006/relationships/image" Target="../media/image372.png"/><Relationship Id="rId171" Type="http://schemas.openxmlformats.org/officeDocument/2006/relationships/image" Target="../media/image274.png"/><Relationship Id="rId227" Type="http://schemas.openxmlformats.org/officeDocument/2006/relationships/image" Target="../media/image302.png"/><Relationship Id="rId269" Type="http://schemas.openxmlformats.org/officeDocument/2006/relationships/image" Target="../media/image323.png"/><Relationship Id="rId434" Type="http://schemas.openxmlformats.org/officeDocument/2006/relationships/customXml" Target="../ink/ink403.xml"/><Relationship Id="rId476" Type="http://schemas.openxmlformats.org/officeDocument/2006/relationships/customXml" Target="../ink/ink424.xml"/><Relationship Id="rId33" Type="http://schemas.openxmlformats.org/officeDocument/2006/relationships/image" Target="../media/image205.png"/><Relationship Id="rId129" Type="http://schemas.openxmlformats.org/officeDocument/2006/relationships/image" Target="../media/image253.png"/><Relationship Id="rId280" Type="http://schemas.openxmlformats.org/officeDocument/2006/relationships/customXml" Target="../ink/ink325.xml"/><Relationship Id="rId336" Type="http://schemas.openxmlformats.org/officeDocument/2006/relationships/customXml" Target="../ink/ink353.xml"/><Relationship Id="rId501" Type="http://schemas.openxmlformats.org/officeDocument/2006/relationships/image" Target="../media/image438.png"/><Relationship Id="rId75" Type="http://schemas.openxmlformats.org/officeDocument/2006/relationships/image" Target="../media/image226.png"/><Relationship Id="rId140" Type="http://schemas.openxmlformats.org/officeDocument/2006/relationships/customXml" Target="../ink/ink255.xml"/><Relationship Id="rId182" Type="http://schemas.openxmlformats.org/officeDocument/2006/relationships/customXml" Target="../ink/ink276.xml"/><Relationship Id="rId378" Type="http://schemas.openxmlformats.org/officeDocument/2006/relationships/customXml" Target="../ink/ink375.xml"/><Relationship Id="rId403" Type="http://schemas.openxmlformats.org/officeDocument/2006/relationships/image" Target="../media/image389.png"/><Relationship Id="rId6" Type="http://schemas.openxmlformats.org/officeDocument/2006/relationships/customXml" Target="../ink/ink188.xml"/><Relationship Id="rId238" Type="http://schemas.openxmlformats.org/officeDocument/2006/relationships/customXml" Target="../ink/ink304.xml"/><Relationship Id="rId445" Type="http://schemas.openxmlformats.org/officeDocument/2006/relationships/image" Target="../media/image410.png"/><Relationship Id="rId487" Type="http://schemas.openxmlformats.org/officeDocument/2006/relationships/image" Target="../media/image431.png"/><Relationship Id="rId291" Type="http://schemas.openxmlformats.org/officeDocument/2006/relationships/image" Target="../media/image334.png"/><Relationship Id="rId305" Type="http://schemas.openxmlformats.org/officeDocument/2006/relationships/image" Target="../media/image341.png"/><Relationship Id="rId347" Type="http://schemas.openxmlformats.org/officeDocument/2006/relationships/image" Target="../media/image362.png"/><Relationship Id="rId44" Type="http://schemas.openxmlformats.org/officeDocument/2006/relationships/customXml" Target="../ink/ink207.xml"/><Relationship Id="rId86" Type="http://schemas.openxmlformats.org/officeDocument/2006/relationships/customXml" Target="../ink/ink228.xml"/><Relationship Id="rId151" Type="http://schemas.openxmlformats.org/officeDocument/2006/relationships/image" Target="../media/image264.png"/><Relationship Id="rId389" Type="http://schemas.openxmlformats.org/officeDocument/2006/relationships/image" Target="../media/image382.png"/><Relationship Id="rId193" Type="http://schemas.openxmlformats.org/officeDocument/2006/relationships/image" Target="../media/image285.png"/><Relationship Id="rId207" Type="http://schemas.openxmlformats.org/officeDocument/2006/relationships/image" Target="../media/image292.png"/><Relationship Id="rId249" Type="http://schemas.openxmlformats.org/officeDocument/2006/relationships/image" Target="../media/image313.png"/><Relationship Id="rId414" Type="http://schemas.openxmlformats.org/officeDocument/2006/relationships/customXml" Target="../ink/ink393.xml"/><Relationship Id="rId456" Type="http://schemas.openxmlformats.org/officeDocument/2006/relationships/customXml" Target="../ink/ink414.xml"/><Relationship Id="rId498" Type="http://schemas.openxmlformats.org/officeDocument/2006/relationships/customXml" Target="../ink/ink435.xml"/><Relationship Id="rId13" Type="http://schemas.openxmlformats.org/officeDocument/2006/relationships/image" Target="../media/image195.png"/><Relationship Id="rId109" Type="http://schemas.openxmlformats.org/officeDocument/2006/relationships/image" Target="../media/image243.png"/><Relationship Id="rId260" Type="http://schemas.openxmlformats.org/officeDocument/2006/relationships/customXml" Target="../ink/ink315.xml"/><Relationship Id="rId316" Type="http://schemas.openxmlformats.org/officeDocument/2006/relationships/customXml" Target="../ink/ink343.xml"/><Relationship Id="rId55" Type="http://schemas.openxmlformats.org/officeDocument/2006/relationships/image" Target="../media/image216.png"/><Relationship Id="rId97" Type="http://schemas.openxmlformats.org/officeDocument/2006/relationships/image" Target="../media/image237.png"/><Relationship Id="rId120" Type="http://schemas.openxmlformats.org/officeDocument/2006/relationships/customXml" Target="../ink/ink245.xml"/><Relationship Id="rId358" Type="http://schemas.openxmlformats.org/officeDocument/2006/relationships/customXml" Target="../ink/ink364.xml"/><Relationship Id="rId162" Type="http://schemas.openxmlformats.org/officeDocument/2006/relationships/customXml" Target="../ink/ink266.xml"/><Relationship Id="rId218" Type="http://schemas.openxmlformats.org/officeDocument/2006/relationships/customXml" Target="../ink/ink294.xml"/><Relationship Id="rId425" Type="http://schemas.openxmlformats.org/officeDocument/2006/relationships/image" Target="../media/image400.png"/><Relationship Id="rId467" Type="http://schemas.openxmlformats.org/officeDocument/2006/relationships/image" Target="../media/image421.png"/><Relationship Id="rId271" Type="http://schemas.openxmlformats.org/officeDocument/2006/relationships/image" Target="../media/image324.png"/><Relationship Id="rId24" Type="http://schemas.openxmlformats.org/officeDocument/2006/relationships/customXml" Target="../ink/ink197.xml"/><Relationship Id="rId66" Type="http://schemas.openxmlformats.org/officeDocument/2006/relationships/customXml" Target="../ink/ink218.xml"/><Relationship Id="rId131" Type="http://schemas.openxmlformats.org/officeDocument/2006/relationships/image" Target="../media/image254.png"/><Relationship Id="rId327" Type="http://schemas.openxmlformats.org/officeDocument/2006/relationships/image" Target="../media/image352.png"/><Relationship Id="rId369" Type="http://schemas.openxmlformats.org/officeDocument/2006/relationships/image" Target="../media/image373.png"/><Relationship Id="rId173" Type="http://schemas.openxmlformats.org/officeDocument/2006/relationships/image" Target="../media/image275.png"/><Relationship Id="rId229" Type="http://schemas.openxmlformats.org/officeDocument/2006/relationships/image" Target="../media/image303.png"/><Relationship Id="rId380" Type="http://schemas.openxmlformats.org/officeDocument/2006/relationships/customXml" Target="../ink/ink376.xml"/><Relationship Id="rId436" Type="http://schemas.openxmlformats.org/officeDocument/2006/relationships/customXml" Target="../ink/ink404.xml"/><Relationship Id="rId240" Type="http://schemas.openxmlformats.org/officeDocument/2006/relationships/customXml" Target="../ink/ink305.xml"/><Relationship Id="rId478" Type="http://schemas.openxmlformats.org/officeDocument/2006/relationships/customXml" Target="../ink/ink425.xml"/><Relationship Id="rId35" Type="http://schemas.openxmlformats.org/officeDocument/2006/relationships/image" Target="../media/image206.png"/><Relationship Id="rId77" Type="http://schemas.openxmlformats.org/officeDocument/2006/relationships/image" Target="../media/image227.png"/><Relationship Id="rId100" Type="http://schemas.openxmlformats.org/officeDocument/2006/relationships/customXml" Target="../ink/ink235.xml"/><Relationship Id="rId282" Type="http://schemas.openxmlformats.org/officeDocument/2006/relationships/customXml" Target="../ink/ink326.xml"/><Relationship Id="rId338" Type="http://schemas.openxmlformats.org/officeDocument/2006/relationships/customXml" Target="../ink/ink354.xml"/><Relationship Id="rId8" Type="http://schemas.openxmlformats.org/officeDocument/2006/relationships/customXml" Target="../ink/ink189.xml"/><Relationship Id="rId142" Type="http://schemas.openxmlformats.org/officeDocument/2006/relationships/customXml" Target="../ink/ink256.xml"/><Relationship Id="rId184" Type="http://schemas.openxmlformats.org/officeDocument/2006/relationships/customXml" Target="../ink/ink277.xml"/><Relationship Id="rId391" Type="http://schemas.openxmlformats.org/officeDocument/2006/relationships/image" Target="../media/image383.png"/><Relationship Id="rId405" Type="http://schemas.openxmlformats.org/officeDocument/2006/relationships/image" Target="../media/image390.png"/><Relationship Id="rId447" Type="http://schemas.openxmlformats.org/officeDocument/2006/relationships/image" Target="../media/image411.png"/><Relationship Id="rId251" Type="http://schemas.openxmlformats.org/officeDocument/2006/relationships/image" Target="../media/image314.png"/><Relationship Id="rId489" Type="http://schemas.openxmlformats.org/officeDocument/2006/relationships/image" Target="../media/image432.png"/><Relationship Id="rId46" Type="http://schemas.openxmlformats.org/officeDocument/2006/relationships/customXml" Target="../ink/ink208.xml"/><Relationship Id="rId293" Type="http://schemas.openxmlformats.org/officeDocument/2006/relationships/image" Target="../media/image335.png"/><Relationship Id="rId307" Type="http://schemas.openxmlformats.org/officeDocument/2006/relationships/image" Target="../media/image342.png"/><Relationship Id="rId349" Type="http://schemas.openxmlformats.org/officeDocument/2006/relationships/image" Target="../media/image363.png"/><Relationship Id="rId88" Type="http://schemas.openxmlformats.org/officeDocument/2006/relationships/customXml" Target="../ink/ink229.xml"/><Relationship Id="rId111" Type="http://schemas.openxmlformats.org/officeDocument/2006/relationships/image" Target="../media/image244.png"/><Relationship Id="rId153" Type="http://schemas.openxmlformats.org/officeDocument/2006/relationships/image" Target="../media/image265.png"/><Relationship Id="rId195" Type="http://schemas.openxmlformats.org/officeDocument/2006/relationships/image" Target="../media/image286.png"/><Relationship Id="rId209" Type="http://schemas.openxmlformats.org/officeDocument/2006/relationships/image" Target="../media/image293.png"/><Relationship Id="rId360" Type="http://schemas.openxmlformats.org/officeDocument/2006/relationships/customXml" Target="../ink/ink365.xml"/><Relationship Id="rId416" Type="http://schemas.openxmlformats.org/officeDocument/2006/relationships/customXml" Target="../ink/ink394.xml"/><Relationship Id="rId220" Type="http://schemas.openxmlformats.org/officeDocument/2006/relationships/customXml" Target="../ink/ink295.xml"/><Relationship Id="rId458" Type="http://schemas.openxmlformats.org/officeDocument/2006/relationships/customXml" Target="../ink/ink415.xml"/><Relationship Id="rId15" Type="http://schemas.openxmlformats.org/officeDocument/2006/relationships/image" Target="../media/image196.png"/><Relationship Id="rId57" Type="http://schemas.openxmlformats.org/officeDocument/2006/relationships/image" Target="../media/image217.png"/><Relationship Id="rId262" Type="http://schemas.openxmlformats.org/officeDocument/2006/relationships/customXml" Target="../ink/ink316.xml"/><Relationship Id="rId318" Type="http://schemas.openxmlformats.org/officeDocument/2006/relationships/customXml" Target="../ink/ink344.xml"/><Relationship Id="rId99" Type="http://schemas.openxmlformats.org/officeDocument/2006/relationships/image" Target="../media/image238.png"/><Relationship Id="rId122" Type="http://schemas.openxmlformats.org/officeDocument/2006/relationships/customXml" Target="../ink/ink246.xml"/><Relationship Id="rId164" Type="http://schemas.openxmlformats.org/officeDocument/2006/relationships/customXml" Target="../ink/ink267.xml"/><Relationship Id="rId371" Type="http://schemas.openxmlformats.org/officeDocument/2006/relationships/customXml" Target="../ink/ink371.xml"/><Relationship Id="rId427" Type="http://schemas.openxmlformats.org/officeDocument/2006/relationships/image" Target="../media/image401.png"/><Relationship Id="rId469" Type="http://schemas.openxmlformats.org/officeDocument/2006/relationships/image" Target="../media/image422.png"/><Relationship Id="rId26" Type="http://schemas.openxmlformats.org/officeDocument/2006/relationships/customXml" Target="../ink/ink198.xml"/><Relationship Id="rId231" Type="http://schemas.openxmlformats.org/officeDocument/2006/relationships/image" Target="../media/image304.png"/><Relationship Id="rId273" Type="http://schemas.openxmlformats.org/officeDocument/2006/relationships/image" Target="../media/image325.png"/><Relationship Id="rId329" Type="http://schemas.openxmlformats.org/officeDocument/2006/relationships/image" Target="../media/image353.png"/><Relationship Id="rId480" Type="http://schemas.openxmlformats.org/officeDocument/2006/relationships/customXml" Target="../ink/ink426.xml"/><Relationship Id="rId68" Type="http://schemas.openxmlformats.org/officeDocument/2006/relationships/customXml" Target="../ink/ink219.xml"/><Relationship Id="rId133" Type="http://schemas.openxmlformats.org/officeDocument/2006/relationships/image" Target="../media/image255.png"/><Relationship Id="rId175" Type="http://schemas.openxmlformats.org/officeDocument/2006/relationships/image" Target="../media/image276.png"/><Relationship Id="rId340" Type="http://schemas.openxmlformats.org/officeDocument/2006/relationships/customXml" Target="../ink/ink355.xml"/><Relationship Id="rId200" Type="http://schemas.openxmlformats.org/officeDocument/2006/relationships/customXml" Target="../ink/ink285.xml"/><Relationship Id="rId382" Type="http://schemas.openxmlformats.org/officeDocument/2006/relationships/customXml" Target="../ink/ink377.xml"/><Relationship Id="rId438" Type="http://schemas.openxmlformats.org/officeDocument/2006/relationships/customXml" Target="../ink/ink405.xml"/><Relationship Id="rId242" Type="http://schemas.openxmlformats.org/officeDocument/2006/relationships/customXml" Target="../ink/ink306.xml"/><Relationship Id="rId284" Type="http://schemas.openxmlformats.org/officeDocument/2006/relationships/customXml" Target="../ink/ink327.xml"/><Relationship Id="rId491" Type="http://schemas.openxmlformats.org/officeDocument/2006/relationships/image" Target="../media/image433.png"/><Relationship Id="rId37" Type="http://schemas.openxmlformats.org/officeDocument/2006/relationships/image" Target="../media/image207.png"/><Relationship Id="rId79" Type="http://schemas.openxmlformats.org/officeDocument/2006/relationships/image" Target="../media/image228.png"/><Relationship Id="rId102" Type="http://schemas.openxmlformats.org/officeDocument/2006/relationships/customXml" Target="../ink/ink236.xml"/><Relationship Id="rId144" Type="http://schemas.openxmlformats.org/officeDocument/2006/relationships/customXml" Target="../ink/ink257.xml"/><Relationship Id="rId90" Type="http://schemas.openxmlformats.org/officeDocument/2006/relationships/customXml" Target="../ink/ink230.xml"/><Relationship Id="rId186" Type="http://schemas.openxmlformats.org/officeDocument/2006/relationships/customXml" Target="../ink/ink278.xml"/><Relationship Id="rId351" Type="http://schemas.openxmlformats.org/officeDocument/2006/relationships/image" Target="../media/image364.png"/><Relationship Id="rId393" Type="http://schemas.openxmlformats.org/officeDocument/2006/relationships/image" Target="../media/image384.png"/><Relationship Id="rId407" Type="http://schemas.openxmlformats.org/officeDocument/2006/relationships/image" Target="../media/image391.png"/><Relationship Id="rId449" Type="http://schemas.openxmlformats.org/officeDocument/2006/relationships/image" Target="../media/image412.png"/><Relationship Id="rId211" Type="http://schemas.openxmlformats.org/officeDocument/2006/relationships/image" Target="../media/image294.png"/><Relationship Id="rId253" Type="http://schemas.openxmlformats.org/officeDocument/2006/relationships/image" Target="../media/image315.png"/><Relationship Id="rId295" Type="http://schemas.openxmlformats.org/officeDocument/2006/relationships/image" Target="../media/image336.png"/><Relationship Id="rId309" Type="http://schemas.openxmlformats.org/officeDocument/2006/relationships/image" Target="../media/image343.png"/><Relationship Id="rId460" Type="http://schemas.openxmlformats.org/officeDocument/2006/relationships/customXml" Target="../ink/ink416.xml"/><Relationship Id="rId48" Type="http://schemas.openxmlformats.org/officeDocument/2006/relationships/customXml" Target="../ink/ink209.xml"/><Relationship Id="rId113" Type="http://schemas.openxmlformats.org/officeDocument/2006/relationships/image" Target="../media/image245.png"/><Relationship Id="rId320" Type="http://schemas.openxmlformats.org/officeDocument/2006/relationships/customXml" Target="../ink/ink345.xml"/><Relationship Id="rId155" Type="http://schemas.openxmlformats.org/officeDocument/2006/relationships/image" Target="../media/image266.png"/><Relationship Id="rId197" Type="http://schemas.openxmlformats.org/officeDocument/2006/relationships/image" Target="../media/image287.png"/><Relationship Id="rId362" Type="http://schemas.openxmlformats.org/officeDocument/2006/relationships/customXml" Target="../ink/ink366.xml"/><Relationship Id="rId418" Type="http://schemas.openxmlformats.org/officeDocument/2006/relationships/customXml" Target="../ink/ink395.xml"/><Relationship Id="rId222" Type="http://schemas.openxmlformats.org/officeDocument/2006/relationships/customXml" Target="../ink/ink296.xml"/><Relationship Id="rId264" Type="http://schemas.openxmlformats.org/officeDocument/2006/relationships/customXml" Target="../ink/ink317.xml"/><Relationship Id="rId471" Type="http://schemas.openxmlformats.org/officeDocument/2006/relationships/image" Target="../media/image423.png"/><Relationship Id="rId17" Type="http://schemas.openxmlformats.org/officeDocument/2006/relationships/image" Target="../media/image197.png"/><Relationship Id="rId59" Type="http://schemas.openxmlformats.org/officeDocument/2006/relationships/image" Target="../media/image218.png"/><Relationship Id="rId124" Type="http://schemas.openxmlformats.org/officeDocument/2006/relationships/customXml" Target="../ink/ink247.xml"/><Relationship Id="rId70" Type="http://schemas.openxmlformats.org/officeDocument/2006/relationships/customXml" Target="../ink/ink220.xml"/><Relationship Id="rId166" Type="http://schemas.openxmlformats.org/officeDocument/2006/relationships/customXml" Target="../ink/ink268.xml"/><Relationship Id="rId331" Type="http://schemas.openxmlformats.org/officeDocument/2006/relationships/image" Target="../media/image354.png"/><Relationship Id="rId373" Type="http://schemas.openxmlformats.org/officeDocument/2006/relationships/customXml" Target="../ink/ink372.xml"/><Relationship Id="rId429" Type="http://schemas.openxmlformats.org/officeDocument/2006/relationships/image" Target="../media/image402.png"/><Relationship Id="rId1" Type="http://schemas.openxmlformats.org/officeDocument/2006/relationships/slideLayout" Target="../slideLayouts/slideLayout5.xml"/><Relationship Id="rId233" Type="http://schemas.openxmlformats.org/officeDocument/2006/relationships/image" Target="../media/image305.png"/><Relationship Id="rId440" Type="http://schemas.openxmlformats.org/officeDocument/2006/relationships/customXml" Target="../ink/ink406.xml"/><Relationship Id="rId28" Type="http://schemas.openxmlformats.org/officeDocument/2006/relationships/customXml" Target="../ink/ink199.xml"/><Relationship Id="rId275" Type="http://schemas.openxmlformats.org/officeDocument/2006/relationships/image" Target="../media/image326.png"/><Relationship Id="rId300" Type="http://schemas.openxmlformats.org/officeDocument/2006/relationships/customXml" Target="../ink/ink335.xml"/><Relationship Id="rId482" Type="http://schemas.openxmlformats.org/officeDocument/2006/relationships/customXml" Target="../ink/ink427.xml"/><Relationship Id="rId81" Type="http://schemas.openxmlformats.org/officeDocument/2006/relationships/image" Target="../media/image229.png"/><Relationship Id="rId135" Type="http://schemas.openxmlformats.org/officeDocument/2006/relationships/image" Target="../media/image256.png"/><Relationship Id="rId177" Type="http://schemas.openxmlformats.org/officeDocument/2006/relationships/image" Target="../media/image277.png"/><Relationship Id="rId342" Type="http://schemas.openxmlformats.org/officeDocument/2006/relationships/customXml" Target="../ink/ink356.xml"/><Relationship Id="rId384" Type="http://schemas.openxmlformats.org/officeDocument/2006/relationships/customXml" Target="../ink/ink378.xml"/><Relationship Id="rId202" Type="http://schemas.openxmlformats.org/officeDocument/2006/relationships/customXml" Target="../ink/ink286.xml"/><Relationship Id="rId244" Type="http://schemas.openxmlformats.org/officeDocument/2006/relationships/customXml" Target="../ink/ink307.xml"/><Relationship Id="rId39" Type="http://schemas.openxmlformats.org/officeDocument/2006/relationships/image" Target="../media/image208.png"/><Relationship Id="rId286" Type="http://schemas.openxmlformats.org/officeDocument/2006/relationships/customXml" Target="../ink/ink328.xml"/><Relationship Id="rId451" Type="http://schemas.openxmlformats.org/officeDocument/2006/relationships/image" Target="../media/image413.png"/><Relationship Id="rId493" Type="http://schemas.openxmlformats.org/officeDocument/2006/relationships/image" Target="../media/image434.png"/><Relationship Id="rId50" Type="http://schemas.openxmlformats.org/officeDocument/2006/relationships/customXml" Target="../ink/ink210.xml"/><Relationship Id="rId104" Type="http://schemas.openxmlformats.org/officeDocument/2006/relationships/customXml" Target="../ink/ink237.xml"/><Relationship Id="rId146" Type="http://schemas.openxmlformats.org/officeDocument/2006/relationships/customXml" Target="../ink/ink258.xml"/><Relationship Id="rId188" Type="http://schemas.openxmlformats.org/officeDocument/2006/relationships/customXml" Target="../ink/ink279.xml"/><Relationship Id="rId311" Type="http://schemas.openxmlformats.org/officeDocument/2006/relationships/image" Target="../media/image344.png"/><Relationship Id="rId353" Type="http://schemas.openxmlformats.org/officeDocument/2006/relationships/image" Target="../media/image365.png"/><Relationship Id="rId395" Type="http://schemas.openxmlformats.org/officeDocument/2006/relationships/image" Target="../media/image385.png"/><Relationship Id="rId409" Type="http://schemas.openxmlformats.org/officeDocument/2006/relationships/image" Target="../media/image392.png"/><Relationship Id="rId92" Type="http://schemas.openxmlformats.org/officeDocument/2006/relationships/customXml" Target="../ink/ink231.xml"/><Relationship Id="rId213" Type="http://schemas.openxmlformats.org/officeDocument/2006/relationships/image" Target="../media/image295.png"/><Relationship Id="rId420" Type="http://schemas.openxmlformats.org/officeDocument/2006/relationships/customXml" Target="../ink/ink396.xml"/><Relationship Id="rId255" Type="http://schemas.openxmlformats.org/officeDocument/2006/relationships/image" Target="../media/image316.png"/><Relationship Id="rId297" Type="http://schemas.openxmlformats.org/officeDocument/2006/relationships/image" Target="../media/image337.png"/><Relationship Id="rId462" Type="http://schemas.openxmlformats.org/officeDocument/2006/relationships/customXml" Target="../ink/ink417.xml"/><Relationship Id="rId115" Type="http://schemas.openxmlformats.org/officeDocument/2006/relationships/image" Target="../media/image246.png"/><Relationship Id="rId157" Type="http://schemas.openxmlformats.org/officeDocument/2006/relationships/image" Target="../media/image267.png"/><Relationship Id="rId322" Type="http://schemas.openxmlformats.org/officeDocument/2006/relationships/customXml" Target="../ink/ink346.xml"/><Relationship Id="rId364" Type="http://schemas.openxmlformats.org/officeDocument/2006/relationships/customXml" Target="../ink/ink367.xml"/><Relationship Id="rId61" Type="http://schemas.openxmlformats.org/officeDocument/2006/relationships/image" Target="../media/image219.png"/><Relationship Id="rId199" Type="http://schemas.openxmlformats.org/officeDocument/2006/relationships/image" Target="../media/image288.png"/><Relationship Id="rId19" Type="http://schemas.openxmlformats.org/officeDocument/2006/relationships/image" Target="../media/image198.png"/><Relationship Id="rId224" Type="http://schemas.openxmlformats.org/officeDocument/2006/relationships/customXml" Target="../ink/ink297.xml"/><Relationship Id="rId266" Type="http://schemas.openxmlformats.org/officeDocument/2006/relationships/customXml" Target="../ink/ink318.xml"/><Relationship Id="rId431" Type="http://schemas.openxmlformats.org/officeDocument/2006/relationships/image" Target="../media/image403.png"/><Relationship Id="rId473" Type="http://schemas.openxmlformats.org/officeDocument/2006/relationships/image" Target="../media/image424.png"/><Relationship Id="rId30" Type="http://schemas.openxmlformats.org/officeDocument/2006/relationships/customXml" Target="../ink/ink200.xml"/><Relationship Id="rId126" Type="http://schemas.openxmlformats.org/officeDocument/2006/relationships/customXml" Target="../ink/ink248.xml"/><Relationship Id="rId168" Type="http://schemas.openxmlformats.org/officeDocument/2006/relationships/customXml" Target="../ink/ink269.xml"/><Relationship Id="rId333" Type="http://schemas.openxmlformats.org/officeDocument/2006/relationships/image" Target="../media/image355.png"/><Relationship Id="rId72" Type="http://schemas.openxmlformats.org/officeDocument/2006/relationships/customXml" Target="../ink/ink221.xml"/><Relationship Id="rId375" Type="http://schemas.openxmlformats.org/officeDocument/2006/relationships/image" Target="../media/image375.png"/><Relationship Id="rId3" Type="http://schemas.openxmlformats.org/officeDocument/2006/relationships/image" Target="../media/image191.jpg"/><Relationship Id="rId235" Type="http://schemas.openxmlformats.org/officeDocument/2006/relationships/image" Target="../media/image306.png"/><Relationship Id="rId277" Type="http://schemas.openxmlformats.org/officeDocument/2006/relationships/image" Target="../media/image327.png"/><Relationship Id="rId400" Type="http://schemas.openxmlformats.org/officeDocument/2006/relationships/customXml" Target="../ink/ink386.xml"/><Relationship Id="rId442" Type="http://schemas.openxmlformats.org/officeDocument/2006/relationships/customXml" Target="../ink/ink407.xml"/><Relationship Id="rId484" Type="http://schemas.openxmlformats.org/officeDocument/2006/relationships/customXml" Target="../ink/ink428.xml"/><Relationship Id="rId137" Type="http://schemas.openxmlformats.org/officeDocument/2006/relationships/image" Target="../media/image257.png"/><Relationship Id="rId302" Type="http://schemas.openxmlformats.org/officeDocument/2006/relationships/customXml" Target="../ink/ink336.xml"/><Relationship Id="rId344" Type="http://schemas.openxmlformats.org/officeDocument/2006/relationships/customXml" Target="../ink/ink357.xml"/><Relationship Id="rId41" Type="http://schemas.openxmlformats.org/officeDocument/2006/relationships/image" Target="../media/image209.png"/><Relationship Id="rId83" Type="http://schemas.openxmlformats.org/officeDocument/2006/relationships/image" Target="../media/image230.png"/><Relationship Id="rId179" Type="http://schemas.openxmlformats.org/officeDocument/2006/relationships/image" Target="../media/image278.png"/><Relationship Id="rId386" Type="http://schemas.openxmlformats.org/officeDocument/2006/relationships/customXml" Target="../ink/ink379.xml"/><Relationship Id="rId190" Type="http://schemas.openxmlformats.org/officeDocument/2006/relationships/customXml" Target="../ink/ink280.xml"/><Relationship Id="rId204" Type="http://schemas.openxmlformats.org/officeDocument/2006/relationships/customXml" Target="../ink/ink287.xml"/><Relationship Id="rId246" Type="http://schemas.openxmlformats.org/officeDocument/2006/relationships/customXml" Target="../ink/ink308.xml"/><Relationship Id="rId288" Type="http://schemas.openxmlformats.org/officeDocument/2006/relationships/customXml" Target="../ink/ink329.xml"/><Relationship Id="rId411" Type="http://schemas.openxmlformats.org/officeDocument/2006/relationships/image" Target="../media/image393.png"/><Relationship Id="rId453" Type="http://schemas.openxmlformats.org/officeDocument/2006/relationships/image" Target="../media/image414.png"/><Relationship Id="rId106" Type="http://schemas.openxmlformats.org/officeDocument/2006/relationships/customXml" Target="../ink/ink238.xml"/><Relationship Id="rId313" Type="http://schemas.openxmlformats.org/officeDocument/2006/relationships/image" Target="../media/image345.png"/><Relationship Id="rId495" Type="http://schemas.openxmlformats.org/officeDocument/2006/relationships/image" Target="../media/image4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172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F8A11D8-5512-8C7A-1A7F-D9FF6FC8D487}"/>
                  </a:ext>
                </a:extLst>
              </p14:cNvPr>
              <p14:cNvContentPartPr/>
              <p14:nvPr/>
            </p14:nvContentPartPr>
            <p14:xfrm>
              <a:off x="5546787" y="835351"/>
              <a:ext cx="827280" cy="76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F8A11D8-5512-8C7A-1A7F-D9FF6FC8D4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7787" y="826711"/>
                <a:ext cx="8449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7D6C4-21AC-BBFC-A2EC-9F9E08D1D3BA}"/>
              </a:ext>
            </a:extLst>
          </p:cNvPr>
          <p:cNvGrpSpPr/>
          <p:nvPr/>
        </p:nvGrpSpPr>
        <p:grpSpPr>
          <a:xfrm>
            <a:off x="5026227" y="203551"/>
            <a:ext cx="3322800" cy="1117800"/>
            <a:chOff x="5026227" y="203551"/>
            <a:chExt cx="3322800" cy="11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D4BD5F5-B375-3D63-E8A1-A1EDA8F982B6}"/>
                    </a:ext>
                  </a:extLst>
                </p14:cNvPr>
                <p14:cNvContentPartPr/>
                <p14:nvPr/>
              </p14:nvContentPartPr>
              <p14:xfrm>
                <a:off x="5399187" y="332071"/>
                <a:ext cx="392760" cy="470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D4BD5F5-B375-3D63-E8A1-A1EDA8F982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90187" y="323071"/>
                  <a:ext cx="4104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AD498E-BBA4-E202-EB24-4882A4859F4D}"/>
                    </a:ext>
                  </a:extLst>
                </p14:cNvPr>
                <p14:cNvContentPartPr/>
                <p14:nvPr/>
              </p14:nvContentPartPr>
              <p14:xfrm>
                <a:off x="5793027" y="391471"/>
                <a:ext cx="607320" cy="329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AD498E-BBA4-E202-EB24-4882A4859F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84027" y="382831"/>
                  <a:ext cx="624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B9FA92-3113-8B47-9D62-B5B67EF26836}"/>
                    </a:ext>
                  </a:extLst>
                </p14:cNvPr>
                <p14:cNvContentPartPr/>
                <p14:nvPr/>
              </p14:nvContentPartPr>
              <p14:xfrm>
                <a:off x="6110187" y="354751"/>
                <a:ext cx="20520" cy="4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B9FA92-3113-8B47-9D62-B5B67EF268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01187" y="345751"/>
                  <a:ext cx="38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31F56F-024C-53A1-185F-737F92942867}"/>
                    </a:ext>
                  </a:extLst>
                </p14:cNvPr>
                <p14:cNvContentPartPr/>
                <p14:nvPr/>
              </p14:nvContentPartPr>
              <p14:xfrm>
                <a:off x="6616707" y="427111"/>
                <a:ext cx="470520" cy="28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31F56F-024C-53A1-185F-737F929428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07707" y="418111"/>
                  <a:ext cx="488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CD1A3C-B67D-5FEC-E8EA-8E67F4AF120D}"/>
                    </a:ext>
                  </a:extLst>
                </p14:cNvPr>
                <p14:cNvContentPartPr/>
                <p14:nvPr/>
              </p14:nvContentPartPr>
              <p14:xfrm>
                <a:off x="6914787" y="285991"/>
                <a:ext cx="5400" cy="41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CD1A3C-B67D-5FEC-E8EA-8E67F4AF12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06147" y="277351"/>
                  <a:ext cx="23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8177F4-5FB4-9484-D07B-ABC4770B0DAE}"/>
                    </a:ext>
                  </a:extLst>
                </p14:cNvPr>
                <p14:cNvContentPartPr/>
                <p14:nvPr/>
              </p14:nvContentPartPr>
              <p14:xfrm>
                <a:off x="7278027" y="275911"/>
                <a:ext cx="524520" cy="41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8177F4-5FB4-9484-D07B-ABC4770B0D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69387" y="267271"/>
                  <a:ext cx="5421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465061-2655-B8AA-08CB-E109B50616DA}"/>
                    </a:ext>
                  </a:extLst>
                </p14:cNvPr>
                <p14:cNvContentPartPr/>
                <p14:nvPr/>
              </p14:nvContentPartPr>
              <p14:xfrm>
                <a:off x="7868787" y="497671"/>
                <a:ext cx="182520" cy="172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465061-2655-B8AA-08CB-E109B50616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59787" y="488671"/>
                  <a:ext cx="200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742119-4C69-32BC-4226-4987DF5C42EF}"/>
                    </a:ext>
                  </a:extLst>
                </p14:cNvPr>
                <p14:cNvContentPartPr/>
                <p14:nvPr/>
              </p14:nvContentPartPr>
              <p14:xfrm>
                <a:off x="6721107" y="834631"/>
                <a:ext cx="431640" cy="6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742119-4C69-32BC-4226-4987DF5C42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12467" y="825991"/>
                  <a:ext cx="449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2A8968-DD4E-EA0A-2ACD-3D04CB06AF7A}"/>
                    </a:ext>
                  </a:extLst>
                </p14:cNvPr>
                <p14:cNvContentPartPr/>
                <p14:nvPr/>
              </p14:nvContentPartPr>
              <p14:xfrm>
                <a:off x="7438587" y="850471"/>
                <a:ext cx="674280" cy="23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2A8968-DD4E-EA0A-2ACD-3D04CB06AF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29947" y="841831"/>
                  <a:ext cx="691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B192674-D506-921A-2EE9-5D459488B2B9}"/>
                    </a:ext>
                  </a:extLst>
                </p14:cNvPr>
                <p14:cNvContentPartPr/>
                <p14:nvPr/>
              </p14:nvContentPartPr>
              <p14:xfrm>
                <a:off x="5114427" y="349351"/>
                <a:ext cx="42120" cy="815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B192674-D506-921A-2EE9-5D459488B2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05787" y="340711"/>
                  <a:ext cx="5976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3951EB-88AD-4F19-5128-A9D6339753CD}"/>
                    </a:ext>
                  </a:extLst>
                </p14:cNvPr>
                <p14:cNvContentPartPr/>
                <p14:nvPr/>
              </p14:nvContentPartPr>
              <p14:xfrm>
                <a:off x="5026227" y="203551"/>
                <a:ext cx="3322800" cy="70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3951EB-88AD-4F19-5128-A9D6339753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17227" y="194551"/>
                  <a:ext cx="3340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B92658-858D-1844-F31C-F0A3C6AD7BD3}"/>
                    </a:ext>
                  </a:extLst>
                </p14:cNvPr>
                <p14:cNvContentPartPr/>
                <p14:nvPr/>
              </p14:nvContentPartPr>
              <p14:xfrm>
                <a:off x="5969787" y="987631"/>
                <a:ext cx="37440" cy="208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B92658-858D-1844-F31C-F0A3C6AD7B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60787" y="978631"/>
                  <a:ext cx="55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7B0EDD-0F86-B040-4411-1565F6F22C32}"/>
                    </a:ext>
                  </a:extLst>
                </p14:cNvPr>
                <p14:cNvContentPartPr/>
                <p14:nvPr/>
              </p14:nvContentPartPr>
              <p14:xfrm>
                <a:off x="5810307" y="825631"/>
                <a:ext cx="395280" cy="45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7B0EDD-0F86-B040-4411-1565F6F22C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01667" y="816631"/>
                  <a:ext cx="4129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CA278B-9A5C-96B4-1849-589DDFD6354B}"/>
                    </a:ext>
                  </a:extLst>
                </p14:cNvPr>
                <p14:cNvContentPartPr/>
                <p14:nvPr/>
              </p14:nvContentPartPr>
              <p14:xfrm>
                <a:off x="6824787" y="1005631"/>
                <a:ext cx="174960" cy="15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CA278B-9A5C-96B4-1849-589DDFD6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16147" y="996631"/>
                  <a:ext cx="192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F82D3F-D1B2-6B1D-4937-6AD9AE70EDC9}"/>
                    </a:ext>
                  </a:extLst>
                </p14:cNvPr>
                <p14:cNvContentPartPr/>
                <p14:nvPr/>
              </p14:nvContentPartPr>
              <p14:xfrm>
                <a:off x="6614907" y="886111"/>
                <a:ext cx="473040" cy="426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F82D3F-D1B2-6B1D-4937-6AD9AE70ED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05907" y="877471"/>
                  <a:ext cx="4906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B69C95-01CD-E1E4-BECF-E65BA17E71B1}"/>
                    </a:ext>
                  </a:extLst>
                </p14:cNvPr>
                <p14:cNvContentPartPr/>
                <p14:nvPr/>
              </p14:nvContentPartPr>
              <p14:xfrm>
                <a:off x="7536867" y="957751"/>
                <a:ext cx="185760" cy="176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B69C95-01CD-E1E4-BECF-E65BA17E71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28227" y="949111"/>
                  <a:ext cx="203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922ABB-B20E-5428-0D26-67145FC8D60E}"/>
                    </a:ext>
                  </a:extLst>
                </p14:cNvPr>
                <p14:cNvContentPartPr/>
                <p14:nvPr/>
              </p14:nvContentPartPr>
              <p14:xfrm>
                <a:off x="7315467" y="854071"/>
                <a:ext cx="599760" cy="467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922ABB-B20E-5428-0D26-67145FC8D6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06827" y="845071"/>
                  <a:ext cx="617400" cy="48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8386DE-0890-AF36-5FCF-BCF70AD20562}"/>
              </a:ext>
            </a:extLst>
          </p:cNvPr>
          <p:cNvGrpSpPr/>
          <p:nvPr/>
        </p:nvGrpSpPr>
        <p:grpSpPr>
          <a:xfrm>
            <a:off x="9155427" y="121831"/>
            <a:ext cx="2542680" cy="749880"/>
            <a:chOff x="9155427" y="121831"/>
            <a:chExt cx="254268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789972-9839-6C2B-EF0F-158A98A9C4EB}"/>
                    </a:ext>
                  </a:extLst>
                </p14:cNvPr>
                <p14:cNvContentPartPr/>
                <p14:nvPr/>
              </p14:nvContentPartPr>
              <p14:xfrm>
                <a:off x="9155427" y="292831"/>
                <a:ext cx="377640" cy="411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789972-9839-6C2B-EF0F-158A98A9C4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6787" y="283831"/>
                  <a:ext cx="3952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B78D07-1320-5CFE-7C25-A3C8AE38F463}"/>
                    </a:ext>
                  </a:extLst>
                </p14:cNvPr>
                <p14:cNvContentPartPr/>
                <p14:nvPr/>
              </p14:nvContentPartPr>
              <p14:xfrm>
                <a:off x="9175587" y="264391"/>
                <a:ext cx="1080" cy="19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B78D07-1320-5CFE-7C25-A3C8AE38F4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66587" y="255391"/>
                  <a:ext cx="1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273CB4-BDDC-06E5-C8B7-6B6CAF5F166C}"/>
                    </a:ext>
                  </a:extLst>
                </p14:cNvPr>
                <p14:cNvContentPartPr/>
                <p14:nvPr/>
              </p14:nvContentPartPr>
              <p14:xfrm>
                <a:off x="9796947" y="281311"/>
                <a:ext cx="77400" cy="427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273CB4-BDDC-06E5-C8B7-6B6CAF5F16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87947" y="272311"/>
                  <a:ext cx="95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CFEF61-AE14-B819-0781-4B1B1D08F2C4}"/>
                    </a:ext>
                  </a:extLst>
                </p14:cNvPr>
                <p14:cNvContentPartPr/>
                <p14:nvPr/>
              </p14:nvContentPartPr>
              <p14:xfrm>
                <a:off x="9687867" y="199591"/>
                <a:ext cx="811800" cy="450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CFEF61-AE14-B819-0781-4B1B1D08F2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79227" y="190951"/>
                  <a:ext cx="829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C4C970-6E1D-0A56-5FCB-CCE9E2824C4E}"/>
                    </a:ext>
                  </a:extLst>
                </p14:cNvPr>
                <p14:cNvContentPartPr/>
                <p14:nvPr/>
              </p14:nvContentPartPr>
              <p14:xfrm>
                <a:off x="10342707" y="213991"/>
                <a:ext cx="3600" cy="18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C4C970-6E1D-0A56-5FCB-CCE9E2824C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34067" y="205351"/>
                  <a:ext cx="21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D64218-C3F1-FD54-4584-53642B31E43F}"/>
                    </a:ext>
                  </a:extLst>
                </p14:cNvPr>
                <p14:cNvContentPartPr/>
                <p14:nvPr/>
              </p14:nvContentPartPr>
              <p14:xfrm>
                <a:off x="10695867" y="121831"/>
                <a:ext cx="840960" cy="427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D64218-C3F1-FD54-4584-53642B31E4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87227" y="112831"/>
                  <a:ext cx="8586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FBB340-A3A7-428F-67E2-D77C0267DB81}"/>
                    </a:ext>
                  </a:extLst>
                </p14:cNvPr>
                <p14:cNvContentPartPr/>
                <p14:nvPr/>
              </p14:nvContentPartPr>
              <p14:xfrm>
                <a:off x="11676147" y="450151"/>
                <a:ext cx="21960" cy="22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FBB340-A3A7-428F-67E2-D77C0267DB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67507" y="441511"/>
                  <a:ext cx="39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4A483BA-8E86-D076-76CE-758D26C73523}"/>
                    </a:ext>
                  </a:extLst>
                </p14:cNvPr>
                <p14:cNvContentPartPr/>
                <p14:nvPr/>
              </p14:nvContentPartPr>
              <p14:xfrm>
                <a:off x="9185307" y="580111"/>
                <a:ext cx="2058840" cy="291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4A483BA-8E86-D076-76CE-758D26C735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76307" y="571111"/>
                  <a:ext cx="207648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85ED897-2BFE-8A48-9DD2-6D194EC506FC}"/>
                  </a:ext>
                </a:extLst>
              </p14:cNvPr>
              <p14:cNvContentPartPr/>
              <p14:nvPr/>
            </p14:nvContentPartPr>
            <p14:xfrm>
              <a:off x="11456907" y="2112991"/>
              <a:ext cx="2962800" cy="148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85ED897-2BFE-8A48-9DD2-6D194EC506F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47907" y="2103991"/>
                <a:ext cx="2980440" cy="1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CFA365DF-54AF-1546-F0BB-45E80A97C6E3}"/>
              </a:ext>
            </a:extLst>
          </p:cNvPr>
          <p:cNvGrpSpPr/>
          <p:nvPr/>
        </p:nvGrpSpPr>
        <p:grpSpPr>
          <a:xfrm>
            <a:off x="17734227" y="1827151"/>
            <a:ext cx="1330920" cy="3101400"/>
            <a:chOff x="17734227" y="1827151"/>
            <a:chExt cx="1330920" cy="31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DCCFD9-334B-7D18-8730-0E0CB3955BE7}"/>
                    </a:ext>
                  </a:extLst>
                </p14:cNvPr>
                <p14:cNvContentPartPr/>
                <p14:nvPr/>
              </p14:nvContentPartPr>
              <p14:xfrm>
                <a:off x="18186027" y="2268511"/>
                <a:ext cx="59040" cy="316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DCCFD9-334B-7D18-8730-0E0CB3955B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177387" y="2259511"/>
                  <a:ext cx="766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A33ED3-A5E6-4ACF-95ED-E8FAB7FD0B43}"/>
                    </a:ext>
                  </a:extLst>
                </p14:cNvPr>
                <p14:cNvContentPartPr/>
                <p14:nvPr/>
              </p14:nvContentPartPr>
              <p14:xfrm>
                <a:off x="18405627" y="2337991"/>
                <a:ext cx="162000" cy="176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A33ED3-A5E6-4ACF-95ED-E8FAB7FD0B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396627" y="2328991"/>
                  <a:ext cx="179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FDD7BE-87AF-3137-E7F9-A5FD3A591A3A}"/>
                    </a:ext>
                  </a:extLst>
                </p14:cNvPr>
                <p14:cNvContentPartPr/>
                <p14:nvPr/>
              </p14:nvContentPartPr>
              <p14:xfrm>
                <a:off x="17734227" y="1827151"/>
                <a:ext cx="1090800" cy="988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FDD7BE-87AF-3137-E7F9-A5FD3A591A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725587" y="1818151"/>
                  <a:ext cx="1108440" cy="10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08F102-30E5-FECE-DA35-B553A79F2828}"/>
                    </a:ext>
                  </a:extLst>
                </p14:cNvPr>
                <p14:cNvContentPartPr/>
                <p14:nvPr/>
              </p14:nvContentPartPr>
              <p14:xfrm>
                <a:off x="18088467" y="2822191"/>
                <a:ext cx="311400" cy="394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08F102-30E5-FECE-DA35-B553A79F28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079827" y="2813191"/>
                  <a:ext cx="329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AAFA73-62E6-E76D-FA04-7D9503E77531}"/>
                    </a:ext>
                  </a:extLst>
                </p14:cNvPr>
                <p14:cNvContentPartPr/>
                <p14:nvPr/>
              </p14:nvContentPartPr>
              <p14:xfrm>
                <a:off x="18322107" y="3765751"/>
                <a:ext cx="233280" cy="357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AAFA73-62E6-E76D-FA04-7D9503E775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313107" y="3756751"/>
                  <a:ext cx="250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6DCB514-DC61-3496-A9AD-33B1D7BEC4D7}"/>
                    </a:ext>
                  </a:extLst>
                </p14:cNvPr>
                <p14:cNvContentPartPr/>
                <p14:nvPr/>
              </p14:nvContentPartPr>
              <p14:xfrm>
                <a:off x="18522987" y="3781231"/>
                <a:ext cx="349560" cy="200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6DCB514-DC61-3496-A9AD-33B1D7BEC4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514347" y="3772231"/>
                  <a:ext cx="367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2DBB396-00CE-88C5-B3A9-1964A5CFA531}"/>
                    </a:ext>
                  </a:extLst>
                </p14:cNvPr>
                <p14:cNvContentPartPr/>
                <p14:nvPr/>
              </p14:nvContentPartPr>
              <p14:xfrm>
                <a:off x="17998467" y="3451831"/>
                <a:ext cx="1066680" cy="966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2DBB396-00CE-88C5-B3A9-1964A5CFA5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989467" y="3443191"/>
                  <a:ext cx="108432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A21D57-EF94-D4B9-24A8-881D46758679}"/>
                    </a:ext>
                  </a:extLst>
                </p14:cNvPr>
                <p14:cNvContentPartPr/>
                <p14:nvPr/>
              </p14:nvContentPartPr>
              <p14:xfrm>
                <a:off x="18567987" y="4398631"/>
                <a:ext cx="60120" cy="529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A21D57-EF94-D4B9-24A8-881D467586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558987" y="4389631"/>
                  <a:ext cx="777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B6B684-B8B6-07E8-D41B-1116DBAB9785}"/>
                    </a:ext>
                  </a:extLst>
                </p14:cNvPr>
                <p14:cNvContentPartPr/>
                <p14:nvPr/>
              </p14:nvContentPartPr>
              <p14:xfrm>
                <a:off x="18449547" y="4420231"/>
                <a:ext cx="271080" cy="197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B6B684-B8B6-07E8-D41B-1116DBAB97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440547" y="4411591"/>
                  <a:ext cx="288720" cy="214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123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145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BFF273-43DF-0BD7-69B9-0C69477D5D76}"/>
                  </a:ext>
                </a:extLst>
              </p14:cNvPr>
              <p14:cNvContentPartPr/>
              <p14:nvPr/>
            </p14:nvContentPartPr>
            <p14:xfrm>
              <a:off x="16733787" y="119311"/>
              <a:ext cx="1456200" cy="1020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BFF273-43DF-0BD7-69B9-0C69477D5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24787" y="110671"/>
                <a:ext cx="147384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B319772-5AC1-54FC-8816-F6C6C520EA8D}"/>
                  </a:ext>
                </a:extLst>
              </p14:cNvPr>
              <p14:cNvContentPartPr/>
              <p14:nvPr/>
            </p14:nvContentPartPr>
            <p14:xfrm>
              <a:off x="10017987" y="5666911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B319772-5AC1-54FC-8816-F6C6C520E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08987" y="56579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4C06C81-D995-DB0C-F0CF-EF631FC012ED}"/>
                  </a:ext>
                </a:extLst>
              </p14:cNvPr>
              <p14:cNvContentPartPr/>
              <p14:nvPr/>
            </p14:nvContentPartPr>
            <p14:xfrm>
              <a:off x="11112027" y="5644231"/>
              <a:ext cx="1080" cy="7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4C06C81-D995-DB0C-F0CF-EF631FC012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03387" y="5635591"/>
                <a:ext cx="18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60D6006-BC98-4F70-5CAC-8BCBE97C43FB}"/>
                  </a:ext>
                </a:extLst>
              </p14:cNvPr>
              <p14:cNvContentPartPr/>
              <p14:nvPr/>
            </p14:nvContentPartPr>
            <p14:xfrm>
              <a:off x="8915307" y="4824511"/>
              <a:ext cx="1102320" cy="787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60D6006-BC98-4F70-5CAC-8BCBE97C43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06307" y="4815871"/>
                <a:ext cx="1119960" cy="80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F113DC9-319A-E76C-6113-14CF70D4CF7F}"/>
              </a:ext>
            </a:extLst>
          </p:cNvPr>
          <p:cNvGrpSpPr/>
          <p:nvPr/>
        </p:nvGrpSpPr>
        <p:grpSpPr>
          <a:xfrm>
            <a:off x="16714347" y="152071"/>
            <a:ext cx="3050280" cy="1139760"/>
            <a:chOff x="16714347" y="152071"/>
            <a:chExt cx="3050280" cy="11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BFF7E48-4103-9A04-5AFD-0583772B2D08}"/>
                    </a:ext>
                  </a:extLst>
                </p14:cNvPr>
                <p14:cNvContentPartPr/>
                <p14:nvPr/>
              </p14:nvContentPartPr>
              <p14:xfrm>
                <a:off x="16977147" y="463831"/>
                <a:ext cx="278280" cy="277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BFF7E48-4103-9A04-5AFD-0583772B2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968147" y="455191"/>
                  <a:ext cx="295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D6785D-6199-7ED5-5295-C9911AB733A0}"/>
                    </a:ext>
                  </a:extLst>
                </p14:cNvPr>
                <p14:cNvContentPartPr/>
                <p14:nvPr/>
              </p14:nvContentPartPr>
              <p14:xfrm>
                <a:off x="17312307" y="541231"/>
                <a:ext cx="81000" cy="117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D6785D-6199-7ED5-5295-C9911AB733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03667" y="532231"/>
                  <a:ext cx="98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DAC254-CC54-9E38-33B7-8794747EC837}"/>
                    </a:ext>
                  </a:extLst>
                </p14:cNvPr>
                <p14:cNvContentPartPr/>
                <p14:nvPr/>
              </p14:nvContentPartPr>
              <p14:xfrm>
                <a:off x="17362347" y="531511"/>
                <a:ext cx="192240" cy="13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DAC254-CC54-9E38-33B7-8794747EC8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53707" y="522871"/>
                  <a:ext cx="209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968B5F-4DE2-BFB5-37C2-FF88BEA686B5}"/>
                    </a:ext>
                  </a:extLst>
                </p14:cNvPr>
                <p14:cNvContentPartPr/>
                <p14:nvPr/>
              </p14:nvContentPartPr>
              <p14:xfrm>
                <a:off x="17623347" y="507751"/>
                <a:ext cx="80640" cy="99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968B5F-4DE2-BFB5-37C2-FF88BEA686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14707" y="498751"/>
                  <a:ext cx="98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D55105-82CB-0DF7-C705-EB75DF577570}"/>
                    </a:ext>
                  </a:extLst>
                </p14:cNvPr>
                <p14:cNvContentPartPr/>
                <p14:nvPr/>
              </p14:nvContentPartPr>
              <p14:xfrm>
                <a:off x="17739267" y="557431"/>
                <a:ext cx="266760" cy="10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D55105-82CB-0DF7-C705-EB75DF5775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730267" y="548431"/>
                  <a:ext cx="284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3246028-A319-0BB7-A6AC-A59B47180D0A}"/>
                    </a:ext>
                  </a:extLst>
                </p14:cNvPr>
                <p14:cNvContentPartPr/>
                <p14:nvPr/>
              </p14:nvContentPartPr>
              <p14:xfrm>
                <a:off x="18288987" y="495511"/>
                <a:ext cx="232920" cy="172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3246028-A319-0BB7-A6AC-A59B47180D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279987" y="486871"/>
                  <a:ext cx="250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D3B2A7-90AA-B7AD-EC09-2065867992D1}"/>
                    </a:ext>
                  </a:extLst>
                </p14:cNvPr>
                <p14:cNvContentPartPr/>
                <p14:nvPr/>
              </p14:nvContentPartPr>
              <p14:xfrm>
                <a:off x="18605067" y="506311"/>
                <a:ext cx="200160" cy="162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D3B2A7-90AA-B7AD-EC09-2065867992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596067" y="497311"/>
                  <a:ext cx="217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A34DAF-8A0B-E321-B6B1-125AF9E13C41}"/>
                    </a:ext>
                  </a:extLst>
                </p14:cNvPr>
                <p14:cNvContentPartPr/>
                <p14:nvPr/>
              </p14:nvContentPartPr>
              <p14:xfrm>
                <a:off x="19183227" y="452671"/>
                <a:ext cx="581400" cy="407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A34DAF-8A0B-E321-B6B1-125AF9E13C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174587" y="444031"/>
                  <a:ext cx="5990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59B690-B52E-6922-8D30-FBD3693CFB61}"/>
                    </a:ext>
                  </a:extLst>
                </p14:cNvPr>
                <p14:cNvContentPartPr/>
                <p14:nvPr/>
              </p14:nvContentPartPr>
              <p14:xfrm>
                <a:off x="17424627" y="1100671"/>
                <a:ext cx="177480" cy="18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59B690-B52E-6922-8D30-FBD3693CFB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415987" y="1091671"/>
                  <a:ext cx="195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7F7BD1-398D-FC70-528C-1B7286BEF05A}"/>
                    </a:ext>
                  </a:extLst>
                </p14:cNvPr>
                <p14:cNvContentPartPr/>
                <p14:nvPr/>
              </p14:nvContentPartPr>
              <p14:xfrm>
                <a:off x="17370267" y="918151"/>
                <a:ext cx="15840" cy="163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7F7BD1-398D-FC70-528C-1B7286BEF0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61627" y="909151"/>
                  <a:ext cx="33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196212-8971-91D0-6B9F-DB00AD0FA2B9}"/>
                    </a:ext>
                  </a:extLst>
                </p14:cNvPr>
                <p14:cNvContentPartPr/>
                <p14:nvPr/>
              </p14:nvContentPartPr>
              <p14:xfrm>
                <a:off x="17731707" y="968911"/>
                <a:ext cx="371160" cy="316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196212-8971-91D0-6B9F-DB00AD0FA2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722707" y="960271"/>
                  <a:ext cx="388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861482-E1A9-B32B-BC1C-3DAE19CBB3C4}"/>
                    </a:ext>
                  </a:extLst>
                </p14:cNvPr>
                <p14:cNvContentPartPr/>
                <p14:nvPr/>
              </p14:nvContentPartPr>
              <p14:xfrm>
                <a:off x="18498867" y="1050631"/>
                <a:ext cx="125640" cy="20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861482-E1A9-B32B-BC1C-3DAE19CBB3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489867" y="1041991"/>
                  <a:ext cx="14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B8E372-3755-8FAE-484A-372F7592B49B}"/>
                    </a:ext>
                  </a:extLst>
                </p14:cNvPr>
                <p14:cNvContentPartPr/>
                <p14:nvPr/>
              </p14:nvContentPartPr>
              <p14:xfrm>
                <a:off x="18736827" y="936871"/>
                <a:ext cx="336960" cy="28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B8E372-3755-8FAE-484A-372F7592B4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727827" y="927871"/>
                  <a:ext cx="354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2712E1-6241-7D42-7771-B5E68880E618}"/>
                    </a:ext>
                  </a:extLst>
                </p14:cNvPr>
                <p14:cNvContentPartPr/>
                <p14:nvPr/>
              </p14:nvContentPartPr>
              <p14:xfrm>
                <a:off x="19010427" y="1044151"/>
                <a:ext cx="89280" cy="16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2712E1-6241-7D42-7771-B5E68880E6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01787" y="1035151"/>
                  <a:ext cx="106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743AA7-590D-DABE-A47B-C0273321AA78}"/>
                    </a:ext>
                  </a:extLst>
                </p14:cNvPr>
                <p14:cNvContentPartPr/>
                <p14:nvPr/>
              </p14:nvContentPartPr>
              <p14:xfrm>
                <a:off x="16714347" y="173311"/>
                <a:ext cx="1259640" cy="854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743AA7-590D-DABE-A47B-C0273321AA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705347" y="164671"/>
                  <a:ext cx="127728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A0DA5E-BE1E-167C-D96A-C0758BCA7152}"/>
                    </a:ext>
                  </a:extLst>
                </p14:cNvPr>
                <p14:cNvContentPartPr/>
                <p14:nvPr/>
              </p14:nvContentPartPr>
              <p14:xfrm>
                <a:off x="17979027" y="152071"/>
                <a:ext cx="822600" cy="791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A0DA5E-BE1E-167C-D96A-C0758BCA71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970387" y="143071"/>
                  <a:ext cx="84024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E5F44E-C9F7-B6CB-0697-FABA2DFC801A}"/>
                    </a:ext>
                  </a:extLst>
                </p14:cNvPr>
                <p14:cNvContentPartPr/>
                <p14:nvPr/>
              </p14:nvContentPartPr>
              <p14:xfrm>
                <a:off x="18929427" y="233791"/>
                <a:ext cx="795240" cy="68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E5F44E-C9F7-B6CB-0697-FABA2DFC80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920427" y="224791"/>
                  <a:ext cx="8128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5E739B-ED3E-F584-472F-B7C04B65DA01}"/>
                    </a:ext>
                  </a:extLst>
                </p14:cNvPr>
                <p14:cNvContentPartPr/>
                <p14:nvPr/>
              </p14:nvContentPartPr>
              <p14:xfrm>
                <a:off x="17496627" y="663271"/>
                <a:ext cx="18360" cy="1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5E739B-ED3E-F584-472F-B7C04B65D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487627" y="654631"/>
                  <a:ext cx="36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7AF3CB-6E7A-6084-E5FC-E2ADFF32BEF3}"/>
                    </a:ext>
                  </a:extLst>
                </p14:cNvPr>
                <p14:cNvContentPartPr/>
                <p14:nvPr/>
              </p14:nvContentPartPr>
              <p14:xfrm>
                <a:off x="18430827" y="513151"/>
                <a:ext cx="21960" cy="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7AF3CB-6E7A-6084-E5FC-E2ADFF32BE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421827" y="504151"/>
                  <a:ext cx="39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820203-6195-D6B6-15C9-5B532A6FA8D1}"/>
                    </a:ext>
                  </a:extLst>
                </p14:cNvPr>
                <p14:cNvContentPartPr/>
                <p14:nvPr/>
              </p14:nvContentPartPr>
              <p14:xfrm>
                <a:off x="19449627" y="638431"/>
                <a:ext cx="20520" cy="3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820203-6195-D6B6-15C9-5B532A6FA8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440627" y="629791"/>
                  <a:ext cx="38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1E71CE-479C-C80F-FB6D-9C6946643783}"/>
                    </a:ext>
                  </a:extLst>
                </p14:cNvPr>
                <p14:cNvContentPartPr/>
                <p14:nvPr/>
              </p14:nvContentPartPr>
              <p14:xfrm>
                <a:off x="17583747" y="1269511"/>
                <a:ext cx="52920" cy="22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1E71CE-479C-C80F-FB6D-9C69466437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74747" y="1260511"/>
                  <a:ext cx="70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CEF05E-B426-56EB-974C-2E826EC83A72}"/>
                    </a:ext>
                  </a:extLst>
                </p14:cNvPr>
                <p14:cNvContentPartPr/>
                <p14:nvPr/>
              </p14:nvContentPartPr>
              <p14:xfrm>
                <a:off x="19111587" y="1270951"/>
                <a:ext cx="3492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CEF05E-B426-56EB-974C-2E826EC83A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02947" y="1261951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CF0BDD-0C36-3045-A844-82E90BC16B40}"/>
                    </a:ext>
                  </a:extLst>
                </p14:cNvPr>
                <p14:cNvContentPartPr/>
                <p14:nvPr/>
              </p14:nvContentPartPr>
              <p14:xfrm>
                <a:off x="18239307" y="749671"/>
                <a:ext cx="708840" cy="85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CF0BDD-0C36-3045-A844-82E90BC16B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230307" y="740671"/>
                  <a:ext cx="72648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5DB187B-51E4-2F06-24C8-DA03A0F02069}"/>
                  </a:ext>
                </a:extLst>
              </p14:cNvPr>
              <p14:cNvContentPartPr/>
              <p14:nvPr/>
            </p14:nvContentPartPr>
            <p14:xfrm>
              <a:off x="13047747" y="5626591"/>
              <a:ext cx="23760" cy="16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5DB187B-51E4-2F06-24C8-DA03A0F020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038747" y="5617951"/>
                <a:ext cx="414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193A03B-5924-36F8-5A76-E0B46CD82F1B}"/>
                  </a:ext>
                </a:extLst>
              </p14:cNvPr>
              <p14:cNvContentPartPr/>
              <p14:nvPr/>
            </p14:nvContentPartPr>
            <p14:xfrm>
              <a:off x="14055387" y="5563231"/>
              <a:ext cx="15840" cy="13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193A03B-5924-36F8-5A76-E0B46CD82F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046747" y="5554231"/>
                <a:ext cx="33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A0ACC68-97FB-F72F-665D-579A16E4DBE9}"/>
                  </a:ext>
                </a:extLst>
              </p14:cNvPr>
              <p14:cNvContentPartPr/>
              <p14:nvPr/>
            </p14:nvContentPartPr>
            <p14:xfrm>
              <a:off x="14469027" y="5556751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A0ACC68-97FB-F72F-665D-579A16E4DB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60387" y="55481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CE68B03-77AB-783B-3E87-62993713F507}"/>
                  </a:ext>
                </a:extLst>
              </p14:cNvPr>
              <p14:cNvContentPartPr/>
              <p14:nvPr/>
            </p14:nvContentPartPr>
            <p14:xfrm>
              <a:off x="16139787" y="5331751"/>
              <a:ext cx="10800" cy="7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CE68B03-77AB-783B-3E87-62993713F50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6130787" y="5323111"/>
                <a:ext cx="284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F7783E2-4CAF-3F02-191C-7A2307B0197F}"/>
                  </a:ext>
                </a:extLst>
              </p14:cNvPr>
              <p14:cNvContentPartPr/>
              <p14:nvPr/>
            </p14:nvContentPartPr>
            <p14:xfrm>
              <a:off x="16723347" y="5344711"/>
              <a:ext cx="61200" cy="6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F7783E2-4CAF-3F02-191C-7A2307B0197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6714347" y="5335711"/>
                <a:ext cx="788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BFD5627-0956-43CE-8A96-86447508C302}"/>
                  </a:ext>
                </a:extLst>
              </p14:cNvPr>
              <p14:cNvContentPartPr/>
              <p14:nvPr/>
            </p14:nvContentPartPr>
            <p14:xfrm>
              <a:off x="17775627" y="5277391"/>
              <a:ext cx="30600" cy="4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BFD5627-0956-43CE-8A96-86447508C30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7766627" y="5268391"/>
                <a:ext cx="48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E9DD11A-4462-5174-F0C7-D3DD2DF0E855}"/>
                  </a:ext>
                </a:extLst>
              </p14:cNvPr>
              <p14:cNvContentPartPr/>
              <p14:nvPr/>
            </p14:nvContentPartPr>
            <p14:xfrm>
              <a:off x="10705947" y="6636391"/>
              <a:ext cx="18360" cy="11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E9DD11A-4462-5174-F0C7-D3DD2DF0E85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96947" y="6627751"/>
                <a:ext cx="36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73AAE35-000C-3412-8334-6BBD720295B9}"/>
                  </a:ext>
                </a:extLst>
              </p14:cNvPr>
              <p14:cNvContentPartPr/>
              <p14:nvPr/>
            </p14:nvContentPartPr>
            <p14:xfrm>
              <a:off x="11118867" y="6592471"/>
              <a:ext cx="8280" cy="3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73AAE35-000C-3412-8334-6BBD720295B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110227" y="6583831"/>
                <a:ext cx="259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603D08C-CA45-02AF-D1CB-01BD7F980565}"/>
                  </a:ext>
                </a:extLst>
              </p14:cNvPr>
              <p14:cNvContentPartPr/>
              <p14:nvPr/>
            </p14:nvContentPartPr>
            <p14:xfrm>
              <a:off x="14146827" y="7358191"/>
              <a:ext cx="589680" cy="51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603D08C-CA45-02AF-D1CB-01BD7F98056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4138187" y="7349551"/>
                <a:ext cx="6073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163DFAC-29DF-0157-F08D-AFD426A34571}"/>
                  </a:ext>
                </a:extLst>
              </p14:cNvPr>
              <p14:cNvContentPartPr/>
              <p14:nvPr/>
            </p14:nvContentPartPr>
            <p14:xfrm>
              <a:off x="1597587" y="5154631"/>
              <a:ext cx="1370880" cy="52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163DFAC-29DF-0157-F08D-AFD426A3457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588947" y="5145631"/>
                <a:ext cx="1388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9983EA7-EF82-670C-AB04-F54D1441E809}"/>
                  </a:ext>
                </a:extLst>
              </p14:cNvPr>
              <p14:cNvContentPartPr/>
              <p14:nvPr/>
            </p14:nvContentPartPr>
            <p14:xfrm>
              <a:off x="4481907" y="4996591"/>
              <a:ext cx="1007280" cy="45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9983EA7-EF82-670C-AB04-F54D1441E80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472907" y="4987951"/>
                <a:ext cx="1024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BC88FBB-8F84-2ABC-B8F2-4F4077E63DEA}"/>
                  </a:ext>
                </a:extLst>
              </p14:cNvPr>
              <p14:cNvContentPartPr/>
              <p14:nvPr/>
            </p14:nvContentPartPr>
            <p14:xfrm>
              <a:off x="7200987" y="4779151"/>
              <a:ext cx="1037520" cy="60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BC88FBB-8F84-2ABC-B8F2-4F4077E63DE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191987" y="4770151"/>
                <a:ext cx="105516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A5EFEA96-7BE6-C8C2-F2C4-F92CB92B6B48}"/>
              </a:ext>
            </a:extLst>
          </p:cNvPr>
          <p:cNvGrpSpPr/>
          <p:nvPr/>
        </p:nvGrpSpPr>
        <p:grpSpPr>
          <a:xfrm>
            <a:off x="17386827" y="2619871"/>
            <a:ext cx="1715760" cy="575640"/>
            <a:chOff x="17386827" y="2619871"/>
            <a:chExt cx="171576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8FADAF-A581-DE8F-246D-3DB6026BF3FD}"/>
                    </a:ext>
                  </a:extLst>
                </p14:cNvPr>
                <p14:cNvContentPartPr/>
                <p14:nvPr/>
              </p14:nvContentPartPr>
              <p14:xfrm>
                <a:off x="17386827" y="2619871"/>
                <a:ext cx="244080" cy="575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8FADAF-A581-DE8F-246D-3DB6026BF3F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378187" y="2610871"/>
                  <a:ext cx="26172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9D6A5D-6DA5-0BE3-E871-874ED01A2EA0}"/>
                    </a:ext>
                  </a:extLst>
                </p14:cNvPr>
                <p14:cNvContentPartPr/>
                <p14:nvPr/>
              </p14:nvContentPartPr>
              <p14:xfrm>
                <a:off x="17687427" y="2804551"/>
                <a:ext cx="100800" cy="326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9D6A5D-6DA5-0BE3-E871-874ED01A2EA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678427" y="2795551"/>
                  <a:ext cx="118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E208F02-FA5E-A667-D659-156384307313}"/>
                    </a:ext>
                  </a:extLst>
                </p14:cNvPr>
                <p14:cNvContentPartPr/>
                <p14:nvPr/>
              </p14:nvContentPartPr>
              <p14:xfrm>
                <a:off x="17923227" y="2882311"/>
                <a:ext cx="801360" cy="179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E208F02-FA5E-A667-D659-15638430731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914587" y="2873311"/>
                  <a:ext cx="819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0D68A7-131A-BF17-41BE-0B1398C505D6}"/>
                    </a:ext>
                  </a:extLst>
                </p14:cNvPr>
                <p14:cNvContentPartPr/>
                <p14:nvPr/>
              </p14:nvContentPartPr>
              <p14:xfrm>
                <a:off x="18828987" y="2888791"/>
                <a:ext cx="26640" cy="63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0D68A7-131A-BF17-41BE-0B1398C505D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819987" y="2879791"/>
                  <a:ext cx="44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04060E-40E9-3DCD-136B-6EABA2CC6FA8}"/>
                    </a:ext>
                  </a:extLst>
                </p14:cNvPr>
                <p14:cNvContentPartPr/>
                <p14:nvPr/>
              </p14:nvContentPartPr>
              <p14:xfrm>
                <a:off x="18855627" y="2775751"/>
                <a:ext cx="246960" cy="407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04060E-40E9-3DCD-136B-6EABA2CC6FA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846987" y="2767111"/>
                  <a:ext cx="264600" cy="42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BC1D737-FCFF-0A10-DC3D-54441661EEA7}"/>
                  </a:ext>
                </a:extLst>
              </p14:cNvPr>
              <p14:cNvContentPartPr/>
              <p14:nvPr/>
            </p14:nvContentPartPr>
            <p14:xfrm>
              <a:off x="4705827" y="5123311"/>
              <a:ext cx="968400" cy="103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BC1D737-FCFF-0A10-DC3D-54441661EEA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697187" y="5114311"/>
                <a:ext cx="986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AEBA02A-5FDE-D05E-E091-81296804C7E7}"/>
                  </a:ext>
                </a:extLst>
              </p14:cNvPr>
              <p14:cNvContentPartPr/>
              <p14:nvPr/>
            </p14:nvContentPartPr>
            <p14:xfrm>
              <a:off x="12701427" y="2291911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AEBA02A-5FDE-D05E-E091-81296804C7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2427" y="22829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C718052-5FAA-A0DD-B235-242F3D98AFA8}"/>
                  </a:ext>
                </a:extLst>
              </p14:cNvPr>
              <p14:cNvContentPartPr/>
              <p14:nvPr/>
            </p14:nvContentPartPr>
            <p14:xfrm>
              <a:off x="17405187" y="1588831"/>
              <a:ext cx="652680" cy="86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C718052-5FAA-A0DD-B235-242F3D98AFA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396187" y="1580191"/>
                <a:ext cx="6703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5F3B150-0BEF-0D5F-2C54-846C1DE22757}"/>
                  </a:ext>
                </a:extLst>
              </p14:cNvPr>
              <p14:cNvContentPartPr/>
              <p14:nvPr/>
            </p14:nvContentPartPr>
            <p14:xfrm>
              <a:off x="9755547" y="6795871"/>
              <a:ext cx="3077640" cy="162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5F3B150-0BEF-0D5F-2C54-846C1DE2275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46547" y="6786871"/>
                <a:ext cx="30952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72651A5-9B7F-AA98-4A3F-83CF6B09994A}"/>
                  </a:ext>
                </a:extLst>
              </p14:cNvPr>
              <p14:cNvContentPartPr/>
              <p14:nvPr/>
            </p14:nvContentPartPr>
            <p14:xfrm>
              <a:off x="1422627" y="2249431"/>
              <a:ext cx="2618640" cy="210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72651A5-9B7F-AA98-4A3F-83CF6B0999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13627" y="2240791"/>
                <a:ext cx="263628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64CC005-C228-4F8B-FA0A-9221DBFBD508}"/>
              </a:ext>
            </a:extLst>
          </p:cNvPr>
          <p:cNvGrpSpPr/>
          <p:nvPr/>
        </p:nvGrpSpPr>
        <p:grpSpPr>
          <a:xfrm>
            <a:off x="4664787" y="2272111"/>
            <a:ext cx="1688040" cy="1083600"/>
            <a:chOff x="4664787" y="2272111"/>
            <a:chExt cx="1688040" cy="10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6F24968-310C-2E03-0BE4-B8E6C47BFCFE}"/>
                    </a:ext>
                  </a:extLst>
                </p14:cNvPr>
                <p14:cNvContentPartPr/>
                <p14:nvPr/>
              </p14:nvContentPartPr>
              <p14:xfrm>
                <a:off x="4750107" y="3136471"/>
                <a:ext cx="1191960" cy="201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6F24968-310C-2E03-0BE4-B8E6C47BFC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41467" y="3127831"/>
                  <a:ext cx="1209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C7B666A-878B-EC5A-0220-63C6BDF78A32}"/>
                    </a:ext>
                  </a:extLst>
                </p14:cNvPr>
                <p14:cNvContentPartPr/>
                <p14:nvPr/>
              </p14:nvContentPartPr>
              <p14:xfrm>
                <a:off x="4714467" y="2574151"/>
                <a:ext cx="20520" cy="781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C7B666A-878B-EC5A-0220-63C6BDF78A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05827" y="2565151"/>
                  <a:ext cx="3816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87953E-4F53-366A-D032-2137FF6C6010}"/>
                    </a:ext>
                  </a:extLst>
                </p14:cNvPr>
                <p14:cNvContentPartPr/>
                <p14:nvPr/>
              </p14:nvContentPartPr>
              <p14:xfrm>
                <a:off x="4664787" y="2272111"/>
                <a:ext cx="1688040" cy="1006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87953E-4F53-366A-D032-2137FF6C60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55787" y="2263471"/>
                  <a:ext cx="1705680" cy="10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777E51B-F74B-3E13-CDDB-9BF1B9DE2DA5}"/>
              </a:ext>
            </a:extLst>
          </p:cNvPr>
          <p:cNvGrpSpPr/>
          <p:nvPr/>
        </p:nvGrpSpPr>
        <p:grpSpPr>
          <a:xfrm>
            <a:off x="9299067" y="720871"/>
            <a:ext cx="3917520" cy="1404000"/>
            <a:chOff x="9299067" y="720871"/>
            <a:chExt cx="3917520" cy="14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627B8C-FFDB-7C88-4925-1D8385887EF5}"/>
                    </a:ext>
                  </a:extLst>
                </p14:cNvPr>
                <p14:cNvContentPartPr/>
                <p14:nvPr/>
              </p14:nvContentPartPr>
              <p14:xfrm>
                <a:off x="10078827" y="1705831"/>
                <a:ext cx="2280600" cy="419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627B8C-FFDB-7C88-4925-1D8385887E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69827" y="1697191"/>
                  <a:ext cx="2298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141953-F486-FEC8-2FC0-612A52EE3198}"/>
                    </a:ext>
                  </a:extLst>
                </p14:cNvPr>
                <p14:cNvContentPartPr/>
                <p14:nvPr/>
              </p14:nvContentPartPr>
              <p14:xfrm>
                <a:off x="9299067" y="803671"/>
                <a:ext cx="1707480" cy="1117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141953-F486-FEC8-2FC0-612A52EE319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90067" y="795031"/>
                  <a:ext cx="1725120" cy="11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4F8AD1A-A242-647E-E1C5-73FD7479BFBC}"/>
                    </a:ext>
                  </a:extLst>
                </p14:cNvPr>
                <p14:cNvContentPartPr/>
                <p14:nvPr/>
              </p14:nvContentPartPr>
              <p14:xfrm>
                <a:off x="10865067" y="998791"/>
                <a:ext cx="1059480" cy="867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4F8AD1A-A242-647E-E1C5-73FD7479BFB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56067" y="989791"/>
                  <a:ext cx="107712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C9577F-FE05-7153-303D-6AB435E204D5}"/>
                    </a:ext>
                  </a:extLst>
                </p14:cNvPr>
                <p14:cNvContentPartPr/>
                <p14:nvPr/>
              </p14:nvContentPartPr>
              <p14:xfrm>
                <a:off x="12038307" y="995551"/>
                <a:ext cx="1178280" cy="842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C9577F-FE05-7153-303D-6AB435E204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029667" y="986911"/>
                  <a:ext cx="119592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2BAC1B3-C58F-9B51-A6AA-3AF695BB4C0A}"/>
                    </a:ext>
                  </a:extLst>
                </p14:cNvPr>
                <p14:cNvContentPartPr/>
                <p14:nvPr/>
              </p14:nvContentPartPr>
              <p14:xfrm>
                <a:off x="9551427" y="1801951"/>
                <a:ext cx="1016640" cy="54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2BAC1B3-C58F-9B51-A6AA-3AF695BB4C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42787" y="1793311"/>
                  <a:ext cx="1034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35DB6FF-1304-1CC3-C536-1A93D3BFE15D}"/>
                    </a:ext>
                  </a:extLst>
                </p14:cNvPr>
                <p14:cNvContentPartPr/>
                <p14:nvPr/>
              </p14:nvContentPartPr>
              <p14:xfrm>
                <a:off x="11181867" y="1751551"/>
                <a:ext cx="623520" cy="45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35DB6FF-1304-1CC3-C536-1A93D3BFE15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73227" y="1742911"/>
                  <a:ext cx="641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23AC4F-032D-78C4-79F9-4A3F0E44E446}"/>
                    </a:ext>
                  </a:extLst>
                </p14:cNvPr>
                <p14:cNvContentPartPr/>
                <p14:nvPr/>
              </p14:nvContentPartPr>
              <p14:xfrm>
                <a:off x="12280227" y="1721671"/>
                <a:ext cx="874440" cy="44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23AC4F-032D-78C4-79F9-4A3F0E44E4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271227" y="1713031"/>
                  <a:ext cx="892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D7EAA5C-CE30-5881-358B-9D76947E07D1}"/>
                    </a:ext>
                  </a:extLst>
                </p14:cNvPr>
                <p14:cNvContentPartPr/>
                <p14:nvPr/>
              </p14:nvContentPartPr>
              <p14:xfrm>
                <a:off x="10015467" y="728791"/>
                <a:ext cx="113400" cy="237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D7EAA5C-CE30-5881-358B-9D76947E07D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06827" y="720151"/>
                  <a:ext cx="131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AF2C99-2C59-0DE0-05E5-7A7FBB922E89}"/>
                    </a:ext>
                  </a:extLst>
                </p14:cNvPr>
                <p14:cNvContentPartPr/>
                <p14:nvPr/>
              </p14:nvContentPartPr>
              <p14:xfrm>
                <a:off x="9997107" y="991951"/>
                <a:ext cx="218520" cy="27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AF2C99-2C59-0DE0-05E5-7A7FBB922E8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88467" y="982951"/>
                  <a:ext cx="236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634A5A-EDC0-1155-3D16-53EDDDBA2227}"/>
                    </a:ext>
                  </a:extLst>
                </p14:cNvPr>
                <p14:cNvContentPartPr/>
                <p14:nvPr/>
              </p14:nvContentPartPr>
              <p14:xfrm>
                <a:off x="11319387" y="786751"/>
                <a:ext cx="217080" cy="203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634A5A-EDC0-1155-3D16-53EDDDBA222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10387" y="778111"/>
                  <a:ext cx="234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F99C33-1FCF-C4D3-DA35-9C1193037868}"/>
                    </a:ext>
                  </a:extLst>
                </p14:cNvPr>
                <p14:cNvContentPartPr/>
                <p14:nvPr/>
              </p14:nvContentPartPr>
              <p14:xfrm>
                <a:off x="12324507" y="720871"/>
                <a:ext cx="140760" cy="279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F99C33-1FCF-C4D3-DA35-9C11930378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315507" y="712231"/>
                  <a:ext cx="15840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E0C057D-A3B2-F600-47B4-8BD56BB98D78}"/>
                  </a:ext>
                </a:extLst>
              </p14:cNvPr>
              <p14:cNvContentPartPr/>
              <p14:nvPr/>
            </p14:nvContentPartPr>
            <p14:xfrm>
              <a:off x="10056147" y="5703271"/>
              <a:ext cx="11520" cy="29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E0C057D-A3B2-F600-47B4-8BD56BB98D7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47147" y="5694271"/>
                <a:ext cx="29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35E17C2-6AC8-968A-646E-104B11A2CE92}"/>
                  </a:ext>
                </a:extLst>
              </p14:cNvPr>
              <p14:cNvContentPartPr/>
              <p14:nvPr/>
            </p14:nvContentPartPr>
            <p14:xfrm>
              <a:off x="10457907" y="5703271"/>
              <a:ext cx="11520" cy="16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35E17C2-6AC8-968A-646E-104B11A2CE9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448907" y="5694271"/>
                <a:ext cx="291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770B2B8-CCDA-47BF-31B8-EC17B0103F93}"/>
                  </a:ext>
                </a:extLst>
              </p14:cNvPr>
              <p14:cNvContentPartPr/>
              <p14:nvPr/>
            </p14:nvContentPartPr>
            <p14:xfrm>
              <a:off x="11085387" y="5585911"/>
              <a:ext cx="9720" cy="20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770B2B8-CCDA-47BF-31B8-EC17B0103F9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76387" y="5577271"/>
                <a:ext cx="2736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10B22588-2972-3D05-016A-92BE9AFFC5BC}"/>
              </a:ext>
            </a:extLst>
          </p:cNvPr>
          <p:cNvGrpSpPr/>
          <p:nvPr/>
        </p:nvGrpSpPr>
        <p:grpSpPr>
          <a:xfrm>
            <a:off x="11522427" y="5538391"/>
            <a:ext cx="477360" cy="64440"/>
            <a:chOff x="11522427" y="5538391"/>
            <a:chExt cx="47736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7BBCEC-135B-E212-CCD5-BEE666210CD0}"/>
                    </a:ext>
                  </a:extLst>
                </p14:cNvPr>
                <p14:cNvContentPartPr/>
                <p14:nvPr/>
              </p14:nvContentPartPr>
              <p14:xfrm>
                <a:off x="11522427" y="5588791"/>
                <a:ext cx="15840" cy="14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7BBCEC-135B-E212-CCD5-BEE666210C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13787" y="5580151"/>
                  <a:ext cx="33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29255F-A5BC-58BD-4D7E-7F6EE4E80331}"/>
                    </a:ext>
                  </a:extLst>
                </p14:cNvPr>
                <p14:cNvContentPartPr/>
                <p14:nvPr/>
              </p14:nvContentPartPr>
              <p14:xfrm>
                <a:off x="11910507" y="5552431"/>
                <a:ext cx="47520" cy="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29255F-A5BC-58BD-4D7E-7F6EE4E803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901867" y="5543791"/>
                  <a:ext cx="65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2ACCE8-61B3-8830-18B0-88D4A742AD66}"/>
                    </a:ext>
                  </a:extLst>
                </p14:cNvPr>
                <p14:cNvContentPartPr/>
                <p14:nvPr/>
              </p14:nvContentPartPr>
              <p14:xfrm>
                <a:off x="11619987" y="5568271"/>
                <a:ext cx="1440" cy="8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2ACCE8-61B3-8830-18B0-88D4A742AD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611347" y="5559631"/>
                  <a:ext cx="19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977366-B4DB-7726-265E-4ADB4C5847B7}"/>
                    </a:ext>
                  </a:extLst>
                </p14:cNvPr>
                <p14:cNvContentPartPr/>
                <p14:nvPr/>
              </p14:nvContentPartPr>
              <p14:xfrm>
                <a:off x="11976387" y="5538391"/>
                <a:ext cx="23400" cy="6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977366-B4DB-7726-265E-4ADB4C5847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967387" y="5529391"/>
                  <a:ext cx="4104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554A153-9F67-2DC4-4592-FF4B3B01BDE2}"/>
                  </a:ext>
                </a:extLst>
              </p14:cNvPr>
              <p14:cNvContentPartPr/>
              <p14:nvPr/>
            </p14:nvContentPartPr>
            <p14:xfrm>
              <a:off x="10114827" y="8528191"/>
              <a:ext cx="13320" cy="8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554A153-9F67-2DC4-4592-FF4B3B01BDE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06187" y="8519551"/>
                <a:ext cx="3096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18DE725-5DC2-2F4C-0AAF-19AB102C0965}"/>
              </a:ext>
            </a:extLst>
          </p:cNvPr>
          <p:cNvGrpSpPr/>
          <p:nvPr/>
        </p:nvGrpSpPr>
        <p:grpSpPr>
          <a:xfrm>
            <a:off x="8578707" y="2559031"/>
            <a:ext cx="4812840" cy="1541160"/>
            <a:chOff x="8578707" y="2559031"/>
            <a:chExt cx="4812840" cy="15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104C084-A059-890C-8AD0-E7CB5D2BB927}"/>
                    </a:ext>
                  </a:extLst>
                </p14:cNvPr>
                <p14:cNvContentPartPr/>
                <p14:nvPr/>
              </p14:nvContentPartPr>
              <p14:xfrm>
                <a:off x="8578707" y="2559031"/>
                <a:ext cx="4812840" cy="1541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104C084-A059-890C-8AD0-E7CB5D2BB92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69707" y="2550391"/>
                  <a:ext cx="4830480" cy="15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E4D6964-A325-5B1E-61AE-A3110B42C8EC}"/>
                    </a:ext>
                  </a:extLst>
                </p14:cNvPr>
                <p14:cNvContentPartPr/>
                <p14:nvPr/>
              </p14:nvContentPartPr>
              <p14:xfrm>
                <a:off x="10175307" y="3497551"/>
                <a:ext cx="16920" cy="14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E4D6964-A325-5B1E-61AE-A3110B42C8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66307" y="3488911"/>
                  <a:ext cx="34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125053D-7E56-6AEA-2D1B-921072998D95}"/>
                    </a:ext>
                  </a:extLst>
                </p14:cNvPr>
                <p14:cNvContentPartPr/>
                <p14:nvPr/>
              </p14:nvContentPartPr>
              <p14:xfrm>
                <a:off x="11026347" y="3459391"/>
                <a:ext cx="23760" cy="9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125053D-7E56-6AEA-2D1B-921072998D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017707" y="3450391"/>
                  <a:ext cx="41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31E982B-40E4-1F8C-EC2B-20056742E4AA}"/>
                    </a:ext>
                  </a:extLst>
                </p14:cNvPr>
                <p14:cNvContentPartPr/>
                <p14:nvPr/>
              </p14:nvContentPartPr>
              <p14:xfrm>
                <a:off x="11834547" y="3493951"/>
                <a:ext cx="38520" cy="1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31E982B-40E4-1F8C-EC2B-20056742E4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825547" y="3484951"/>
                  <a:ext cx="56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5F4DBA4-7F34-0EF6-5FBB-FAE9EF66459E}"/>
                    </a:ext>
                  </a:extLst>
                </p14:cNvPr>
                <p14:cNvContentPartPr/>
                <p14:nvPr/>
              </p14:nvContentPartPr>
              <p14:xfrm>
                <a:off x="12901587" y="3464071"/>
                <a:ext cx="46800" cy="15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5F4DBA4-7F34-0EF6-5FBB-FAE9EF6645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892947" y="3455431"/>
                  <a:ext cx="6444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07851B6-35D5-A365-D521-B7C22A74B42F}"/>
                  </a:ext>
                </a:extLst>
              </p14:cNvPr>
              <p14:cNvContentPartPr/>
              <p14:nvPr/>
            </p14:nvContentPartPr>
            <p14:xfrm>
              <a:off x="18355587" y="4640191"/>
              <a:ext cx="494280" cy="2080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07851B6-35D5-A365-D521-B7C22A74B42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8346947" y="4631191"/>
                <a:ext cx="511920" cy="20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9423C12-D4F9-5AE4-4867-28FA6D2F960B}"/>
              </a:ext>
            </a:extLst>
          </p:cNvPr>
          <p:cNvGrpSpPr/>
          <p:nvPr/>
        </p:nvGrpSpPr>
        <p:grpSpPr>
          <a:xfrm>
            <a:off x="5055027" y="9602071"/>
            <a:ext cx="13996440" cy="461880"/>
            <a:chOff x="5055027" y="9602071"/>
            <a:chExt cx="1399644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ED9049-59F2-9E1F-7755-B467B0314682}"/>
                    </a:ext>
                  </a:extLst>
                </p14:cNvPr>
                <p14:cNvContentPartPr/>
                <p14:nvPr/>
              </p14:nvContentPartPr>
              <p14:xfrm>
                <a:off x="5055027" y="10023631"/>
                <a:ext cx="2357280" cy="40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ED9049-59F2-9E1F-7755-B467B031468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46387" y="10014631"/>
                  <a:ext cx="2374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1C69E0-C212-4A37-9477-18157B5A6AA1}"/>
                    </a:ext>
                  </a:extLst>
                </p14:cNvPr>
                <p14:cNvContentPartPr/>
                <p14:nvPr/>
              </p14:nvContentPartPr>
              <p14:xfrm>
                <a:off x="9468267" y="10002031"/>
                <a:ext cx="2185200" cy="46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1C69E0-C212-4A37-9477-18157B5A6AA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59627" y="9993391"/>
                  <a:ext cx="2202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CF8C28C-1A2E-610B-D281-88119E9F4CD2}"/>
                    </a:ext>
                  </a:extLst>
                </p14:cNvPr>
                <p14:cNvContentPartPr/>
                <p14:nvPr/>
              </p14:nvContentPartPr>
              <p14:xfrm>
                <a:off x="12932187" y="9831391"/>
                <a:ext cx="1307880" cy="87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F8C28C-1A2E-610B-D281-88119E9F4CD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923187" y="9822751"/>
                  <a:ext cx="1325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7D9C63-DBBE-44D7-F943-8166D4F85EE1}"/>
                    </a:ext>
                  </a:extLst>
                </p14:cNvPr>
                <p14:cNvContentPartPr/>
                <p14:nvPr/>
              </p14:nvContentPartPr>
              <p14:xfrm>
                <a:off x="15252387" y="9602071"/>
                <a:ext cx="3799080" cy="100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7D9C63-DBBE-44D7-F943-8166D4F85E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243387" y="9593071"/>
                  <a:ext cx="3816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E3E1E12-205F-11F1-0A0B-91DC72E42165}"/>
                    </a:ext>
                  </a:extLst>
                </p14:cNvPr>
                <p14:cNvContentPartPr/>
                <p14:nvPr/>
              </p14:nvContentPartPr>
              <p14:xfrm>
                <a:off x="10187547" y="9804391"/>
                <a:ext cx="1625760" cy="69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E3E1E12-205F-11F1-0A0B-91DC72E4216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78907" y="9795391"/>
                  <a:ext cx="1643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B554531-B1C1-2048-A8B9-A389B6B2A90B}"/>
                    </a:ext>
                  </a:extLst>
                </p14:cNvPr>
                <p14:cNvContentPartPr/>
                <p14:nvPr/>
              </p14:nvContentPartPr>
              <p14:xfrm>
                <a:off x="13079787" y="9688471"/>
                <a:ext cx="1186920" cy="44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B554531-B1C1-2048-A8B9-A389B6B2A9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70787" y="9679831"/>
                  <a:ext cx="1204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A32829D-4201-23EF-359F-4B68E0D75754}"/>
                    </a:ext>
                  </a:extLst>
                </p14:cNvPr>
                <p14:cNvContentPartPr/>
                <p14:nvPr/>
              </p14:nvContentPartPr>
              <p14:xfrm>
                <a:off x="15772587" y="9625471"/>
                <a:ext cx="2402640" cy="177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A32829D-4201-23EF-359F-4B68E0D757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763947" y="9616471"/>
                  <a:ext cx="2420280" cy="195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075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741F40-0326-544F-D8F4-72741D727D06}"/>
              </a:ext>
            </a:extLst>
          </p:cNvPr>
          <p:cNvGrpSpPr/>
          <p:nvPr/>
        </p:nvGrpSpPr>
        <p:grpSpPr>
          <a:xfrm>
            <a:off x="3559227" y="1602511"/>
            <a:ext cx="379800" cy="605520"/>
            <a:chOff x="3559227" y="1602511"/>
            <a:chExt cx="37980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18EDF2-1DFD-6C96-7692-4D2E4FFA3E7C}"/>
                    </a:ext>
                  </a:extLst>
                </p14:cNvPr>
                <p14:cNvContentPartPr/>
                <p14:nvPr/>
              </p14:nvContentPartPr>
              <p14:xfrm>
                <a:off x="3634467" y="1702591"/>
                <a:ext cx="304560" cy="371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18EDF2-1DFD-6C96-7692-4D2E4FFA3E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5827" y="1693951"/>
                  <a:ext cx="3222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5291AE-8D36-3FDB-8DBC-E9C3FB8719AA}"/>
                    </a:ext>
                  </a:extLst>
                </p14:cNvPr>
                <p14:cNvContentPartPr/>
                <p14:nvPr/>
              </p14:nvContentPartPr>
              <p14:xfrm>
                <a:off x="3559227" y="1602511"/>
                <a:ext cx="337320" cy="605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5291AE-8D36-3FDB-8DBC-E9C3FB8719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0587" y="1593511"/>
                  <a:ext cx="354960" cy="62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FCA13A-CB71-02AC-34AC-C08BD5885B7A}"/>
                  </a:ext>
                </a:extLst>
              </p14:cNvPr>
              <p14:cNvContentPartPr/>
              <p14:nvPr/>
            </p14:nvContentPartPr>
            <p14:xfrm>
              <a:off x="54987" y="3407191"/>
              <a:ext cx="843840" cy="29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FCA13A-CB71-02AC-34AC-C08BD5885B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47" y="3398551"/>
                <a:ext cx="8614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C0416F-D728-94AA-43E9-EDB65EE7428A}"/>
                  </a:ext>
                </a:extLst>
              </p14:cNvPr>
              <p14:cNvContentPartPr/>
              <p14:nvPr/>
            </p14:nvContentPartPr>
            <p14:xfrm>
              <a:off x="-48693" y="4743151"/>
              <a:ext cx="21240" cy="1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C0416F-D728-94AA-43E9-EDB65EE742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57693" y="4734151"/>
                <a:ext cx="388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0C0090-015A-5EAD-C6A0-1D69D7C378D6}"/>
                  </a:ext>
                </a:extLst>
              </p14:cNvPr>
              <p14:cNvContentPartPr/>
              <p14:nvPr/>
            </p14:nvContentPartPr>
            <p14:xfrm>
              <a:off x="136707" y="4620391"/>
              <a:ext cx="585000" cy="260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0C0090-015A-5EAD-C6A0-1D69D7C378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707" y="4611751"/>
                <a:ext cx="6026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EEC69C-CA77-5624-1654-AEDD5B1FF0E8}"/>
                  </a:ext>
                </a:extLst>
              </p14:cNvPr>
              <p14:cNvContentPartPr/>
              <p14:nvPr/>
            </p14:nvContentPartPr>
            <p14:xfrm>
              <a:off x="167667" y="5472511"/>
              <a:ext cx="675720" cy="290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EEC69C-CA77-5624-1654-AEDD5B1FF0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27" y="5463871"/>
                <a:ext cx="6933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0AA821-C7BF-E45F-A701-BAAAAF194D85}"/>
                  </a:ext>
                </a:extLst>
              </p14:cNvPr>
              <p14:cNvContentPartPr/>
              <p14:nvPr/>
            </p14:nvContentPartPr>
            <p14:xfrm>
              <a:off x="1515507" y="2897791"/>
              <a:ext cx="1514160" cy="1041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0AA821-C7BF-E45F-A701-BAAAAF194D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6867" y="2889151"/>
                <a:ext cx="1531800" cy="10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40DFD0-196C-56F2-C951-C141A7C98CDD}"/>
                  </a:ext>
                </a:extLst>
              </p14:cNvPr>
              <p14:cNvContentPartPr/>
              <p14:nvPr/>
            </p14:nvContentPartPr>
            <p14:xfrm>
              <a:off x="2920587" y="2958631"/>
              <a:ext cx="1089720" cy="998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40DFD0-196C-56F2-C951-C141A7C98C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1947" y="2949631"/>
                <a:ext cx="1107360" cy="10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567D49-314F-184E-1377-106725424E05}"/>
                  </a:ext>
                </a:extLst>
              </p14:cNvPr>
              <p14:cNvContentPartPr/>
              <p14:nvPr/>
            </p14:nvContentPartPr>
            <p14:xfrm>
              <a:off x="3859467" y="2859271"/>
              <a:ext cx="1418760" cy="1172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567D49-314F-184E-1377-106725424E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0467" y="2850631"/>
                <a:ext cx="1436400" cy="119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DB6E96A-355F-D96D-6FB1-84A938E5C033}"/>
              </a:ext>
            </a:extLst>
          </p:cNvPr>
          <p:cNvGrpSpPr/>
          <p:nvPr/>
        </p:nvGrpSpPr>
        <p:grpSpPr>
          <a:xfrm>
            <a:off x="12443667" y="1113991"/>
            <a:ext cx="1112400" cy="364320"/>
            <a:chOff x="12443667" y="1113991"/>
            <a:chExt cx="111240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41319F-87D5-A266-424C-D7F20ED2F261}"/>
                    </a:ext>
                  </a:extLst>
                </p14:cNvPr>
                <p14:cNvContentPartPr/>
                <p14:nvPr/>
              </p14:nvContentPartPr>
              <p14:xfrm>
                <a:off x="12523227" y="1169071"/>
                <a:ext cx="281160" cy="309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41319F-87D5-A266-424C-D7F20ED2F2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514227" y="1160071"/>
                  <a:ext cx="298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B02DC2-BB84-7D14-1332-B4BEB6FF271A}"/>
                    </a:ext>
                  </a:extLst>
                </p14:cNvPr>
                <p14:cNvContentPartPr/>
                <p14:nvPr/>
              </p14:nvContentPartPr>
              <p14:xfrm>
                <a:off x="12443667" y="1162951"/>
                <a:ext cx="731520" cy="250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B02DC2-BB84-7D14-1332-B4BEB6FF27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435027" y="1154311"/>
                  <a:ext cx="749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8506892-31FA-ABFA-B9A0-F31439E6433E}"/>
                    </a:ext>
                  </a:extLst>
                </p14:cNvPr>
                <p14:cNvContentPartPr/>
                <p14:nvPr/>
              </p14:nvContentPartPr>
              <p14:xfrm>
                <a:off x="13305867" y="1113991"/>
                <a:ext cx="250200" cy="246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8506892-31FA-ABFA-B9A0-F31439E643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297227" y="1104991"/>
                  <a:ext cx="26784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771DA3-F22C-F4C1-6FE9-91D0B3F5D99F}"/>
              </a:ext>
            </a:extLst>
          </p:cNvPr>
          <p:cNvGrpSpPr/>
          <p:nvPr/>
        </p:nvGrpSpPr>
        <p:grpSpPr>
          <a:xfrm>
            <a:off x="10851747" y="3212071"/>
            <a:ext cx="1985400" cy="119880"/>
            <a:chOff x="10851747" y="3212071"/>
            <a:chExt cx="198540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75C2B2-0C0B-B345-E4AA-C8F8AF12026A}"/>
                    </a:ext>
                  </a:extLst>
                </p14:cNvPr>
                <p14:cNvContentPartPr/>
                <p14:nvPr/>
              </p14:nvContentPartPr>
              <p14:xfrm>
                <a:off x="10851747" y="3212071"/>
                <a:ext cx="945000" cy="10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75C2B2-0C0B-B345-E4AA-C8F8AF1202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43107" y="3203071"/>
                  <a:ext cx="962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18A94F9-4D5B-5BBD-7CCC-1C216BF1D8AA}"/>
                    </a:ext>
                  </a:extLst>
                </p14:cNvPr>
                <p14:cNvContentPartPr/>
                <p14:nvPr/>
              </p14:nvContentPartPr>
              <p14:xfrm>
                <a:off x="12049827" y="3288751"/>
                <a:ext cx="787320" cy="43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18A94F9-4D5B-5BBD-7CCC-1C216BF1D8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040827" y="3279751"/>
                  <a:ext cx="80496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00E6B5-F0C8-85CA-7C4D-7342FA60B8CF}"/>
                  </a:ext>
                </a:extLst>
              </p14:cNvPr>
              <p14:cNvContentPartPr/>
              <p14:nvPr/>
            </p14:nvContentPartPr>
            <p14:xfrm>
              <a:off x="14107227" y="3120991"/>
              <a:ext cx="797040" cy="63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00E6B5-F0C8-85CA-7C4D-7342FA60B8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098227" y="3112351"/>
                <a:ext cx="8146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2ECDF8-8AB5-0126-F3F2-8D53F26FA6C6}"/>
                  </a:ext>
                </a:extLst>
              </p14:cNvPr>
              <p14:cNvContentPartPr/>
              <p14:nvPr/>
            </p14:nvContentPartPr>
            <p14:xfrm>
              <a:off x="10641867" y="5624791"/>
              <a:ext cx="784800" cy="77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2ECDF8-8AB5-0126-F3F2-8D53F26FA6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33227" y="5616151"/>
                <a:ext cx="8024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5BBED6-B85B-3FEE-E0CD-E0826812A48A}"/>
                  </a:ext>
                </a:extLst>
              </p14:cNvPr>
              <p14:cNvContentPartPr/>
              <p14:nvPr/>
            </p14:nvContentPartPr>
            <p14:xfrm>
              <a:off x="12232707" y="5843671"/>
              <a:ext cx="1130040" cy="47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5BBED6-B85B-3FEE-E0CD-E0826812A48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223707" y="5835031"/>
                <a:ext cx="11476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6E708B7-AF6D-A871-C622-813A00BA5B63}"/>
                  </a:ext>
                </a:extLst>
              </p14:cNvPr>
              <p14:cNvContentPartPr/>
              <p14:nvPr/>
            </p14:nvContentPartPr>
            <p14:xfrm>
              <a:off x="14062227" y="5547391"/>
              <a:ext cx="522000" cy="89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6E708B7-AF6D-A871-C622-813A00BA5B6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053227" y="5538751"/>
                <a:ext cx="5396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E81B668-C690-804E-7A15-7216757E35E1}"/>
                  </a:ext>
                </a:extLst>
              </p14:cNvPr>
              <p14:cNvContentPartPr/>
              <p14:nvPr/>
            </p14:nvContentPartPr>
            <p14:xfrm>
              <a:off x="11781987" y="3712471"/>
              <a:ext cx="1364760" cy="1068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E81B668-C690-804E-7A15-7216757E35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773347" y="3703471"/>
                <a:ext cx="138240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B48EC6-2C03-D34C-D732-079B69774436}"/>
                  </a:ext>
                </a:extLst>
              </p14:cNvPr>
              <p14:cNvContentPartPr/>
              <p14:nvPr/>
            </p14:nvContentPartPr>
            <p14:xfrm>
              <a:off x="1443867" y="7166671"/>
              <a:ext cx="33120" cy="16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B48EC6-2C03-D34C-D732-079B697744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4867" y="7158031"/>
                <a:ext cx="50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F18DA7C-60D9-AB98-61AB-3A2F2989A6A9}"/>
                  </a:ext>
                </a:extLst>
              </p14:cNvPr>
              <p14:cNvContentPartPr/>
              <p14:nvPr/>
            </p14:nvContentPartPr>
            <p14:xfrm>
              <a:off x="1305267" y="7740871"/>
              <a:ext cx="2003040" cy="39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F18DA7C-60D9-AB98-61AB-3A2F2989A6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96627" y="7731871"/>
                <a:ext cx="2020680" cy="5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293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F4B48A-A386-1D80-AF65-E3473FA4B834}"/>
                  </a:ext>
                </a:extLst>
              </p14:cNvPr>
              <p14:cNvContentPartPr/>
              <p14:nvPr/>
            </p14:nvContentPartPr>
            <p14:xfrm>
              <a:off x="10347387" y="3006871"/>
              <a:ext cx="265680" cy="4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F4B48A-A386-1D80-AF65-E3473FA4B8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8387" y="2997871"/>
                <a:ext cx="2833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9CB918-CA30-C9C0-1A46-E785EDCCF9C7}"/>
                  </a:ext>
                </a:extLst>
              </p14:cNvPr>
              <p14:cNvContentPartPr/>
              <p14:nvPr/>
            </p14:nvContentPartPr>
            <p14:xfrm>
              <a:off x="10389147" y="3860071"/>
              <a:ext cx="159840" cy="7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9CB918-CA30-C9C0-1A46-E785EDCCF9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80507" y="3851071"/>
                <a:ext cx="1774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EC8E2B-9789-FA4C-29CD-BB408A830CBC}"/>
                  </a:ext>
                </a:extLst>
              </p14:cNvPr>
              <p14:cNvContentPartPr/>
              <p14:nvPr/>
            </p14:nvContentPartPr>
            <p14:xfrm>
              <a:off x="10374747" y="4709311"/>
              <a:ext cx="290880" cy="2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EC8E2B-9789-FA4C-29CD-BB408A830C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66107" y="4700671"/>
                <a:ext cx="3085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91E664-F240-DE8B-663F-800B4E33381C}"/>
                  </a:ext>
                </a:extLst>
              </p14:cNvPr>
              <p14:cNvContentPartPr/>
              <p14:nvPr/>
            </p14:nvContentPartPr>
            <p14:xfrm>
              <a:off x="10370427" y="5532631"/>
              <a:ext cx="247680" cy="33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91E664-F240-DE8B-663F-800B4E3338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1787" y="5523631"/>
                <a:ext cx="2653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E2BAC0-D8CB-6ADE-4104-3F45FA15279A}"/>
                  </a:ext>
                </a:extLst>
              </p14:cNvPr>
              <p14:cNvContentPartPr/>
              <p14:nvPr/>
            </p14:nvContentPartPr>
            <p14:xfrm>
              <a:off x="10305627" y="6450631"/>
              <a:ext cx="300240" cy="39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E2BAC0-D8CB-6ADE-4104-3F45FA1527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96987" y="6441631"/>
                <a:ext cx="3178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E56D3A-3480-4509-481C-DCD0B8DF8481}"/>
                  </a:ext>
                </a:extLst>
              </p14:cNvPr>
              <p14:cNvContentPartPr/>
              <p14:nvPr/>
            </p14:nvContentPartPr>
            <p14:xfrm>
              <a:off x="11882787" y="-183089"/>
              <a:ext cx="1344960" cy="971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E56D3A-3480-4509-481C-DCD0B8DF84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73787" y="-191729"/>
                <a:ext cx="1362600" cy="98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147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FBBEF0-BE6E-E6D1-FA33-C1748E124F91}"/>
                  </a:ext>
                </a:extLst>
              </p14:cNvPr>
              <p14:cNvContentPartPr/>
              <p14:nvPr/>
            </p14:nvContentPartPr>
            <p14:xfrm>
              <a:off x="8524707" y="2079151"/>
              <a:ext cx="747000" cy="8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FBBEF0-BE6E-E6D1-FA33-C1748E124F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5707" y="2070151"/>
                <a:ext cx="7646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F4EFF9-36B0-48EB-E25E-47AF8A5D847E}"/>
                  </a:ext>
                </a:extLst>
              </p14:cNvPr>
              <p14:cNvContentPartPr/>
              <p14:nvPr/>
            </p14:nvContentPartPr>
            <p14:xfrm>
              <a:off x="1664907" y="2249431"/>
              <a:ext cx="389880" cy="48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F4EFF9-36B0-48EB-E25E-47AF8A5D84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6267" y="2240791"/>
                <a:ext cx="40752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49E0E9-44C6-61BB-A3A1-219D0A540A44}"/>
                  </a:ext>
                </a:extLst>
              </p14:cNvPr>
              <p14:cNvContentPartPr/>
              <p14:nvPr/>
            </p14:nvContentPartPr>
            <p14:xfrm>
              <a:off x="9394827" y="5691751"/>
              <a:ext cx="930600" cy="480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49E0E9-44C6-61BB-A3A1-219D0A540A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86187" y="5683111"/>
                <a:ext cx="9482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23470A-140D-2037-DB2E-F0E1A4A9CC95}"/>
                  </a:ext>
                </a:extLst>
              </p14:cNvPr>
              <p14:cNvContentPartPr/>
              <p14:nvPr/>
            </p14:nvContentPartPr>
            <p14:xfrm>
              <a:off x="12877467" y="2771791"/>
              <a:ext cx="22680" cy="22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23470A-140D-2037-DB2E-F0E1A4A9CC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68827" y="2763151"/>
                <a:ext cx="403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9924C9-8539-38A8-52A4-55378C286E35}"/>
                  </a:ext>
                </a:extLst>
              </p14:cNvPr>
              <p14:cNvContentPartPr/>
              <p14:nvPr/>
            </p14:nvContentPartPr>
            <p14:xfrm>
              <a:off x="12275907" y="1962511"/>
              <a:ext cx="762480" cy="732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9924C9-8539-38A8-52A4-55378C286E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267267" y="1953871"/>
                <a:ext cx="780120" cy="75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E0FD4CD-56BA-01E1-E247-8723FC420620}"/>
              </a:ext>
            </a:extLst>
          </p:cNvPr>
          <p:cNvGrpSpPr/>
          <p:nvPr/>
        </p:nvGrpSpPr>
        <p:grpSpPr>
          <a:xfrm>
            <a:off x="8293227" y="238471"/>
            <a:ext cx="1140840" cy="406440"/>
            <a:chOff x="8293227" y="238471"/>
            <a:chExt cx="114084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78CBB5-2623-1363-ED5B-E3B46D969AE7}"/>
                    </a:ext>
                  </a:extLst>
                </p14:cNvPr>
                <p14:cNvContentPartPr/>
                <p14:nvPr/>
              </p14:nvContentPartPr>
              <p14:xfrm>
                <a:off x="8388987" y="238471"/>
                <a:ext cx="114480" cy="40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78CBB5-2623-1363-ED5B-E3B46D969A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79987" y="229471"/>
                  <a:ext cx="132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5C760F-D257-90C6-1BD4-FAC37A6EF19B}"/>
                    </a:ext>
                  </a:extLst>
                </p14:cNvPr>
                <p14:cNvContentPartPr/>
                <p14:nvPr/>
              </p14:nvContentPartPr>
              <p14:xfrm>
                <a:off x="8293227" y="394351"/>
                <a:ext cx="492120" cy="137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5C760F-D257-90C6-1BD4-FAC37A6EF1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4227" y="385711"/>
                  <a:ext cx="509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3641EA-AD49-02A7-7714-35045C89444E}"/>
                    </a:ext>
                  </a:extLst>
                </p14:cNvPr>
                <p14:cNvContentPartPr/>
                <p14:nvPr/>
              </p14:nvContentPartPr>
              <p14:xfrm>
                <a:off x="8701827" y="451231"/>
                <a:ext cx="299520" cy="3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3641EA-AD49-02A7-7714-35045C8944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93187" y="442591"/>
                  <a:ext cx="317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1B3A1D-44F4-4B97-0AAA-652A813EB5E5}"/>
                    </a:ext>
                  </a:extLst>
                </p14:cNvPr>
                <p14:cNvContentPartPr/>
                <p14:nvPr/>
              </p14:nvContentPartPr>
              <p14:xfrm>
                <a:off x="8700027" y="535831"/>
                <a:ext cx="353160" cy="46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1B3A1D-44F4-4B97-0AAA-652A813EB5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91027" y="527191"/>
                  <a:ext cx="370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854664-89BF-9DB0-E77B-12C8D0384DE9}"/>
                    </a:ext>
                  </a:extLst>
                </p14:cNvPr>
                <p14:cNvContentPartPr/>
                <p14:nvPr/>
              </p14:nvContentPartPr>
              <p14:xfrm>
                <a:off x="9272427" y="354751"/>
                <a:ext cx="161640" cy="22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854664-89BF-9DB0-E77B-12C8D0384D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63787" y="345751"/>
                  <a:ext cx="17928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DB0BA2-E12A-BEE3-1D0F-A383CDEE4429}"/>
                  </a:ext>
                </a:extLst>
              </p14:cNvPr>
              <p14:cNvContentPartPr/>
              <p14:nvPr/>
            </p14:nvContentPartPr>
            <p14:xfrm>
              <a:off x="10295187" y="318031"/>
              <a:ext cx="790920" cy="1342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DB0BA2-E12A-BEE3-1D0F-A383CDEE44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6547" y="309391"/>
                <a:ext cx="80856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A3E549-CD8F-580E-C12D-6A166DFF9E9E}"/>
                  </a:ext>
                </a:extLst>
              </p14:cNvPr>
              <p14:cNvContentPartPr/>
              <p14:nvPr/>
            </p14:nvContentPartPr>
            <p14:xfrm>
              <a:off x="10670667" y="667591"/>
              <a:ext cx="4320" cy="4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A3E549-CD8F-580E-C12D-6A166DFF9E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61667" y="658951"/>
                <a:ext cx="2196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4E84D68B-49E5-E52D-96FF-A900E3216712}"/>
              </a:ext>
            </a:extLst>
          </p:cNvPr>
          <p:cNvGrpSpPr/>
          <p:nvPr/>
        </p:nvGrpSpPr>
        <p:grpSpPr>
          <a:xfrm>
            <a:off x="10613427" y="1107151"/>
            <a:ext cx="9226080" cy="8867520"/>
            <a:chOff x="10613427" y="1107151"/>
            <a:chExt cx="9226080" cy="886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368862-6CD9-568C-D9A8-ACBD370EE22B}"/>
                    </a:ext>
                  </a:extLst>
                </p14:cNvPr>
                <p14:cNvContentPartPr/>
                <p14:nvPr/>
              </p14:nvContentPartPr>
              <p14:xfrm>
                <a:off x="12193827" y="1397311"/>
                <a:ext cx="413640" cy="47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368862-6CD9-568C-D9A8-ACBD370EE2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185187" y="1388311"/>
                  <a:ext cx="4312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BC3731-9109-EED9-AB26-11CA38ADCDFD}"/>
                    </a:ext>
                  </a:extLst>
                </p14:cNvPr>
                <p14:cNvContentPartPr/>
                <p14:nvPr/>
              </p14:nvContentPartPr>
              <p14:xfrm>
                <a:off x="17314827" y="4205311"/>
                <a:ext cx="262440" cy="344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BC3731-9109-EED9-AB26-11CA38ADCD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06187" y="4196671"/>
                  <a:ext cx="2800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B2AB9E-599A-4DC8-AC3F-67BA17F68447}"/>
                    </a:ext>
                  </a:extLst>
                </p14:cNvPr>
                <p14:cNvContentPartPr/>
                <p14:nvPr/>
              </p14:nvContentPartPr>
              <p14:xfrm>
                <a:off x="12119667" y="2235751"/>
                <a:ext cx="386640" cy="31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B2AB9E-599A-4DC8-AC3F-67BA17F684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110667" y="2226751"/>
                  <a:ext cx="404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A24981-CC66-3E04-7DB7-A99E39517880}"/>
                    </a:ext>
                  </a:extLst>
                </p14:cNvPr>
                <p14:cNvContentPartPr/>
                <p14:nvPr/>
              </p14:nvContentPartPr>
              <p14:xfrm>
                <a:off x="10723947" y="1107151"/>
                <a:ext cx="1332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A24981-CC66-3E04-7DB7-A99E395178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14947" y="1098151"/>
                  <a:ext cx="3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0A44BE-D8D4-87ED-2966-C3B9801AB5BC}"/>
                    </a:ext>
                  </a:extLst>
                </p14:cNvPr>
                <p14:cNvContentPartPr/>
                <p14:nvPr/>
              </p14:nvContentPartPr>
              <p14:xfrm>
                <a:off x="12813747" y="2674231"/>
                <a:ext cx="1220400" cy="2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0A44BE-D8D4-87ED-2966-C3B9801AB5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804747" y="2665591"/>
                  <a:ext cx="1238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238B94-CBA1-032B-4550-C607C2595400}"/>
                    </a:ext>
                  </a:extLst>
                </p14:cNvPr>
                <p14:cNvContentPartPr/>
                <p14:nvPr/>
              </p14:nvContentPartPr>
              <p14:xfrm>
                <a:off x="14061867" y="2528071"/>
                <a:ext cx="127440" cy="250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238B94-CBA1-032B-4550-C607C25954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2867" y="2519431"/>
                  <a:ext cx="145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A7AB18-EA20-FED4-468C-F9CCA4F2DC11}"/>
                    </a:ext>
                  </a:extLst>
                </p14:cNvPr>
                <p14:cNvContentPartPr/>
                <p14:nvPr/>
              </p14:nvContentPartPr>
              <p14:xfrm>
                <a:off x="11804307" y="2168791"/>
                <a:ext cx="173880" cy="2027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A7AB18-EA20-FED4-468C-F9CCA4F2DC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95667" y="2159791"/>
                  <a:ext cx="191520" cy="20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E17C51-54AB-70B3-465B-16B4A51444B1}"/>
                    </a:ext>
                  </a:extLst>
                </p14:cNvPr>
                <p14:cNvContentPartPr/>
                <p14:nvPr/>
              </p14:nvContentPartPr>
              <p14:xfrm>
                <a:off x="11370867" y="1882231"/>
                <a:ext cx="2169360" cy="2715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E17C51-54AB-70B3-465B-16B4A51444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62227" y="1873591"/>
                  <a:ext cx="2187000" cy="27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7795E5-2656-5649-3F45-6F064B888033}"/>
                    </a:ext>
                  </a:extLst>
                </p14:cNvPr>
                <p14:cNvContentPartPr/>
                <p14:nvPr/>
              </p14:nvContentPartPr>
              <p14:xfrm>
                <a:off x="12925347" y="1639591"/>
                <a:ext cx="4913280" cy="4052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7795E5-2656-5649-3F45-6F064B8880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916347" y="1630951"/>
                  <a:ext cx="4930920" cy="40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733842-B120-0EB7-FCB4-75E643177D8D}"/>
                    </a:ext>
                  </a:extLst>
                </p14:cNvPr>
                <p14:cNvContentPartPr/>
                <p14:nvPr/>
              </p14:nvContentPartPr>
              <p14:xfrm>
                <a:off x="13792947" y="1873231"/>
                <a:ext cx="852120" cy="13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733842-B120-0EB7-FCB4-75E643177D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783947" y="1864591"/>
                  <a:ext cx="869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33AA6D-23FF-B9DE-93BC-E110521E875F}"/>
                    </a:ext>
                  </a:extLst>
                </p14:cNvPr>
                <p14:cNvContentPartPr/>
                <p14:nvPr/>
              </p14:nvContentPartPr>
              <p14:xfrm>
                <a:off x="18116187" y="5096311"/>
                <a:ext cx="155160" cy="61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33AA6D-23FF-B9DE-93BC-E110521E87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107187" y="5087311"/>
                  <a:ext cx="1728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44C6BC-BED1-B49C-AAD4-87922F55EE1C}"/>
                    </a:ext>
                  </a:extLst>
                </p14:cNvPr>
                <p14:cNvContentPartPr/>
                <p14:nvPr/>
              </p14:nvContentPartPr>
              <p14:xfrm>
                <a:off x="17994147" y="5337871"/>
                <a:ext cx="474840" cy="59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44C6BC-BED1-B49C-AAD4-87922F55EE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985507" y="5328871"/>
                  <a:ext cx="492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852DD1-A955-57A0-9D23-A62697307E90}"/>
                    </a:ext>
                  </a:extLst>
                </p14:cNvPr>
                <p14:cNvContentPartPr/>
                <p14:nvPr/>
              </p14:nvContentPartPr>
              <p14:xfrm>
                <a:off x="18456747" y="5495911"/>
                <a:ext cx="311400" cy="177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852DD1-A955-57A0-9D23-A62697307E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447747" y="5487271"/>
                  <a:ext cx="329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82D4E0-216B-B8CE-EBFD-5564119AACCF}"/>
                    </a:ext>
                  </a:extLst>
                </p14:cNvPr>
                <p14:cNvContentPartPr/>
                <p14:nvPr/>
              </p14:nvContentPartPr>
              <p14:xfrm>
                <a:off x="18874707" y="5404831"/>
                <a:ext cx="371160" cy="305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82D4E0-216B-B8CE-EBFD-5564119AAC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866067" y="5395831"/>
                  <a:ext cx="388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66CAF2-AD8E-B9B1-5DC0-82018D0EBD93}"/>
                    </a:ext>
                  </a:extLst>
                </p14:cNvPr>
                <p14:cNvContentPartPr/>
                <p14:nvPr/>
              </p14:nvContentPartPr>
              <p14:xfrm>
                <a:off x="17728467" y="4468471"/>
                <a:ext cx="2111040" cy="181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66CAF2-AD8E-B9B1-5DC0-82018D0EBD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719827" y="4459831"/>
                  <a:ext cx="2128680" cy="18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A5334A-388E-0697-FD9E-FC541C2BD9A2}"/>
                    </a:ext>
                  </a:extLst>
                </p14:cNvPr>
                <p14:cNvContentPartPr/>
                <p14:nvPr/>
              </p14:nvContentPartPr>
              <p14:xfrm>
                <a:off x="11086107" y="5211151"/>
                <a:ext cx="671760" cy="389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A5334A-388E-0697-FD9E-FC541C2BD9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77467" y="5202511"/>
                  <a:ext cx="6894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6A90B7-9F66-9C15-F5BE-501C36642622}"/>
                    </a:ext>
                  </a:extLst>
                </p14:cNvPr>
                <p14:cNvContentPartPr/>
                <p14:nvPr/>
              </p14:nvContentPartPr>
              <p14:xfrm>
                <a:off x="18635307" y="8919511"/>
                <a:ext cx="205560" cy="207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6A90B7-9F66-9C15-F5BE-501C366426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626307" y="8910871"/>
                  <a:ext cx="223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F216E9-BBBE-FAEE-9B02-2BD8185F9467}"/>
                    </a:ext>
                  </a:extLst>
                </p14:cNvPr>
                <p14:cNvContentPartPr/>
                <p14:nvPr/>
              </p14:nvContentPartPr>
              <p14:xfrm>
                <a:off x="18773907" y="9297511"/>
                <a:ext cx="168480" cy="224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F216E9-BBBE-FAEE-9B02-2BD8185F94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764907" y="9288871"/>
                  <a:ext cx="186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74FA74-7F0E-9AD9-B46C-AD4122D7F91B}"/>
                    </a:ext>
                  </a:extLst>
                </p14:cNvPr>
                <p14:cNvContentPartPr/>
                <p14:nvPr/>
              </p14:nvContentPartPr>
              <p14:xfrm>
                <a:off x="18724227" y="9649951"/>
                <a:ext cx="282600" cy="324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74FA74-7F0E-9AD9-B46C-AD4122D7F9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715227" y="9640951"/>
                  <a:ext cx="3002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A50A7C-1BCD-EE5F-4DE8-80EB273079FF}"/>
                    </a:ext>
                  </a:extLst>
                </p14:cNvPr>
                <p14:cNvContentPartPr/>
                <p14:nvPr/>
              </p14:nvContentPartPr>
              <p14:xfrm>
                <a:off x="10646187" y="6021511"/>
                <a:ext cx="72720" cy="1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A50A7C-1BCD-EE5F-4DE8-80EB273079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37547" y="6012871"/>
                  <a:ext cx="90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1CEBCA-998E-986E-0269-584F5B1BE692}"/>
                    </a:ext>
                  </a:extLst>
                </p14:cNvPr>
                <p14:cNvContentPartPr/>
                <p14:nvPr/>
              </p14:nvContentPartPr>
              <p14:xfrm>
                <a:off x="10685067" y="5987311"/>
                <a:ext cx="6477480" cy="271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1CEBCA-998E-986E-0269-584F5B1BE6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76067" y="5978671"/>
                  <a:ext cx="6495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D5CAE6-AB80-7049-0A2D-C1AB5A92C1C4}"/>
                    </a:ext>
                  </a:extLst>
                </p14:cNvPr>
                <p14:cNvContentPartPr/>
                <p14:nvPr/>
              </p14:nvContentPartPr>
              <p14:xfrm>
                <a:off x="10731867" y="5995951"/>
                <a:ext cx="6229440" cy="1240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D5CAE6-AB80-7049-0A2D-C1AB5A92C1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22867" y="5987311"/>
                  <a:ext cx="6247080" cy="12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4B0C35-BD5F-42F1-0603-42C4863E780D}"/>
                    </a:ext>
                  </a:extLst>
                </p14:cNvPr>
                <p14:cNvContentPartPr/>
                <p14:nvPr/>
              </p14:nvContentPartPr>
              <p14:xfrm>
                <a:off x="10613427" y="6031591"/>
                <a:ext cx="6766920" cy="2356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4B0C35-BD5F-42F1-0603-42C4863E78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04427" y="6022951"/>
                  <a:ext cx="6784560" cy="23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F8EADA8-9A2A-B2EF-DD13-FC3DDC8F13BB}"/>
                    </a:ext>
                  </a:extLst>
                </p14:cNvPr>
                <p14:cNvContentPartPr/>
                <p14:nvPr/>
              </p14:nvContentPartPr>
              <p14:xfrm>
                <a:off x="17374587" y="6284671"/>
                <a:ext cx="53640" cy="97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F8EADA8-9A2A-B2EF-DD13-FC3DDC8F13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65947" y="6275671"/>
                  <a:ext cx="71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C6FB0A-D430-25B1-089A-45B7552B4A68}"/>
                    </a:ext>
                  </a:extLst>
                </p14:cNvPr>
                <p14:cNvContentPartPr/>
                <p14:nvPr/>
              </p14:nvContentPartPr>
              <p14:xfrm>
                <a:off x="17504187" y="6216991"/>
                <a:ext cx="807120" cy="2743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C6FB0A-D430-25B1-089A-45B7552B4A6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495547" y="6207991"/>
                  <a:ext cx="824760" cy="27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1BC0E5-01C2-DEE5-C75B-72157B75952B}"/>
                    </a:ext>
                  </a:extLst>
                </p14:cNvPr>
                <p14:cNvContentPartPr/>
                <p14:nvPr/>
              </p14:nvContentPartPr>
              <p14:xfrm>
                <a:off x="17476107" y="7654831"/>
                <a:ext cx="1325520" cy="1784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1BC0E5-01C2-DEE5-C75B-72157B7595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467467" y="7645831"/>
                  <a:ext cx="1343160" cy="18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6CB23CF-B66B-135A-545D-75A8A18F196D}"/>
                    </a:ext>
                  </a:extLst>
                </p14:cNvPr>
                <p14:cNvContentPartPr/>
                <p14:nvPr/>
              </p14:nvContentPartPr>
              <p14:xfrm>
                <a:off x="17197467" y="8437471"/>
                <a:ext cx="666000" cy="619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6CB23CF-B66B-135A-545D-75A8A18F19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188467" y="8428831"/>
                  <a:ext cx="683640" cy="637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311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A5CDBA-ADE9-14AC-CCA5-9C0F668C576C}"/>
                  </a:ext>
                </a:extLst>
              </p14:cNvPr>
              <p14:cNvContentPartPr/>
              <p14:nvPr/>
            </p14:nvContentPartPr>
            <p14:xfrm>
              <a:off x="334707" y="2006791"/>
              <a:ext cx="132120" cy="601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A5CDBA-ADE9-14AC-CCA5-9C0F668C5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707" y="1998151"/>
                <a:ext cx="1497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C1651B-872F-8E74-C43E-C887476A09F5}"/>
                  </a:ext>
                </a:extLst>
              </p14:cNvPr>
              <p14:cNvContentPartPr/>
              <p14:nvPr/>
            </p14:nvContentPartPr>
            <p14:xfrm>
              <a:off x="5176707" y="2657311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C1651B-872F-8E74-C43E-C887476A09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8067" y="26483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DA42F9-B5CE-CD99-C084-842604AFE664}"/>
                  </a:ext>
                </a:extLst>
              </p14:cNvPr>
              <p14:cNvContentPartPr/>
              <p14:nvPr/>
            </p14:nvContentPartPr>
            <p14:xfrm>
              <a:off x="5097507" y="2672791"/>
              <a:ext cx="2103480" cy="3966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DA42F9-B5CE-CD99-C084-842604AFE6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8867" y="2664151"/>
                <a:ext cx="2121120" cy="39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56A75F3-BC0D-38B4-FFBE-8A0DE369A4E2}"/>
              </a:ext>
            </a:extLst>
          </p:cNvPr>
          <p:cNvGrpSpPr/>
          <p:nvPr/>
        </p:nvGrpSpPr>
        <p:grpSpPr>
          <a:xfrm>
            <a:off x="168387" y="-103889"/>
            <a:ext cx="19485360" cy="10122480"/>
            <a:chOff x="168387" y="-103889"/>
            <a:chExt cx="19485360" cy="101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7D84483-9CB5-53DE-B919-C8B01F0CCBBD}"/>
                    </a:ext>
                  </a:extLst>
                </p14:cNvPr>
                <p14:cNvContentPartPr/>
                <p14:nvPr/>
              </p14:nvContentPartPr>
              <p14:xfrm>
                <a:off x="1387707" y="1532311"/>
                <a:ext cx="1111320" cy="4348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7D84483-9CB5-53DE-B919-C8B01F0CCB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78707" y="1523311"/>
                  <a:ext cx="1128960" cy="43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0293B3B-63D7-E6DA-FA90-742443E4DF4B}"/>
                    </a:ext>
                  </a:extLst>
                </p14:cNvPr>
                <p14:cNvContentPartPr/>
                <p14:nvPr/>
              </p14:nvContentPartPr>
              <p14:xfrm>
                <a:off x="12039027" y="2358871"/>
                <a:ext cx="440280" cy="44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0293B3B-63D7-E6DA-FA90-742443E4DF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30387" y="2349871"/>
                  <a:ext cx="457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EC39A7C-6A48-15D3-664F-2D4C7B281DB3}"/>
                    </a:ext>
                  </a:extLst>
                </p14:cNvPr>
                <p14:cNvContentPartPr/>
                <p14:nvPr/>
              </p14:nvContentPartPr>
              <p14:xfrm>
                <a:off x="11984307" y="2482711"/>
                <a:ext cx="343440" cy="46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EC39A7C-6A48-15D3-664F-2D4C7B281D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75307" y="2474071"/>
                  <a:ext cx="361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E6075E-CCA8-F092-604E-4AEC5C986F39}"/>
                    </a:ext>
                  </a:extLst>
                </p14:cNvPr>
                <p14:cNvContentPartPr/>
                <p14:nvPr/>
              </p14:nvContentPartPr>
              <p14:xfrm>
                <a:off x="863187" y="928591"/>
                <a:ext cx="289800" cy="28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E6075E-CCA8-F092-604E-4AEC5C986F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4187" y="919951"/>
                  <a:ext cx="307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7DDB99-2319-EB3D-26DD-C3380186BC98}"/>
                    </a:ext>
                  </a:extLst>
                </p14:cNvPr>
                <p14:cNvContentPartPr/>
                <p14:nvPr/>
              </p14:nvContentPartPr>
              <p14:xfrm>
                <a:off x="1235067" y="1041631"/>
                <a:ext cx="135720" cy="129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7DDB99-2319-EB3D-26DD-C3380186BC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26427" y="1032991"/>
                  <a:ext cx="153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2DA562-1C37-9922-E3A3-FB4B0D6242EC}"/>
                    </a:ext>
                  </a:extLst>
                </p14:cNvPr>
                <p14:cNvContentPartPr/>
                <p14:nvPr/>
              </p14:nvContentPartPr>
              <p14:xfrm>
                <a:off x="1310667" y="1017511"/>
                <a:ext cx="189720" cy="190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2DA562-1C37-9922-E3A3-FB4B0D6242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2027" y="1008871"/>
                  <a:ext cx="207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CA4192-D072-D14B-A08F-53ECE557BEC6}"/>
                    </a:ext>
                  </a:extLst>
                </p14:cNvPr>
                <p14:cNvContentPartPr/>
                <p14:nvPr/>
              </p14:nvContentPartPr>
              <p14:xfrm>
                <a:off x="1550067" y="929671"/>
                <a:ext cx="72000" cy="278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CA4192-D072-D14B-A08F-53ECE557BE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41067" y="921031"/>
                  <a:ext cx="89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F04A6C-A550-8885-EA20-3B97AE343CAA}"/>
                    </a:ext>
                  </a:extLst>
                </p14:cNvPr>
                <p14:cNvContentPartPr/>
                <p14:nvPr/>
              </p14:nvContentPartPr>
              <p14:xfrm>
                <a:off x="1667067" y="1010671"/>
                <a:ext cx="208080" cy="17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F04A6C-A550-8885-EA20-3B97AE343C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8427" y="1002031"/>
                  <a:ext cx="225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C0624E-DBF9-6787-54FB-C797FA0674F3}"/>
                    </a:ext>
                  </a:extLst>
                </p14:cNvPr>
                <p14:cNvContentPartPr/>
                <p14:nvPr/>
              </p14:nvContentPartPr>
              <p14:xfrm>
                <a:off x="565107" y="2280391"/>
                <a:ext cx="250920" cy="3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C0624E-DBF9-6787-54FB-C797FA0674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107" y="2271751"/>
                  <a:ext cx="268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D01CEB-746B-2282-3618-B23EAF3D3526}"/>
                    </a:ext>
                  </a:extLst>
                </p14:cNvPr>
                <p14:cNvContentPartPr/>
                <p14:nvPr/>
              </p14:nvContentPartPr>
              <p14:xfrm>
                <a:off x="573387" y="2395231"/>
                <a:ext cx="347760" cy="8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D01CEB-746B-2282-3618-B23EAF3D35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4747" y="2386591"/>
                  <a:ext cx="365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00F2E1-4409-32CB-8694-D86085E61C16}"/>
                    </a:ext>
                  </a:extLst>
                </p14:cNvPr>
                <p14:cNvContentPartPr/>
                <p14:nvPr/>
              </p14:nvContentPartPr>
              <p14:xfrm>
                <a:off x="1038507" y="2229991"/>
                <a:ext cx="87480" cy="320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00F2E1-4409-32CB-8694-D86085E61C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9867" y="2220991"/>
                  <a:ext cx="1051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E042A8-81AB-2056-B821-FDCB5B35FDAF}"/>
                    </a:ext>
                  </a:extLst>
                </p14:cNvPr>
                <p14:cNvContentPartPr/>
                <p14:nvPr/>
              </p14:nvContentPartPr>
              <p14:xfrm>
                <a:off x="319587" y="2277151"/>
                <a:ext cx="70200" cy="27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E042A8-81AB-2056-B821-FDCB5B35FD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0947" y="2268151"/>
                  <a:ext cx="87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C929FC-8F16-7D83-D236-88FE351D7D42}"/>
                    </a:ext>
                  </a:extLst>
                </p14:cNvPr>
                <p14:cNvContentPartPr/>
                <p14:nvPr/>
              </p14:nvContentPartPr>
              <p14:xfrm>
                <a:off x="168387" y="2267791"/>
                <a:ext cx="233640" cy="1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C929FC-8F16-7D83-D236-88FE351D7D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9387" y="2259151"/>
                  <a:ext cx="251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BF5E08A-827F-2CC0-4157-3378EE50A625}"/>
                    </a:ext>
                  </a:extLst>
                </p14:cNvPr>
                <p14:cNvContentPartPr/>
                <p14:nvPr/>
              </p14:nvContentPartPr>
              <p14:xfrm>
                <a:off x="2359347" y="1864591"/>
                <a:ext cx="331200" cy="380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BF5E08A-827F-2CC0-4157-3378EE50A6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50347" y="1855591"/>
                  <a:ext cx="3488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3FB1A4-9B57-5D43-DE44-CC28D752AF4F}"/>
                    </a:ext>
                  </a:extLst>
                </p14:cNvPr>
                <p14:cNvContentPartPr/>
                <p14:nvPr/>
              </p14:nvContentPartPr>
              <p14:xfrm>
                <a:off x="2352147" y="2596471"/>
                <a:ext cx="422640" cy="424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3FB1A4-9B57-5D43-DE44-CC28D752AF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43147" y="2587831"/>
                  <a:ext cx="4402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AE55FE-C985-AF14-8B18-ED755C7D4201}"/>
                    </a:ext>
                  </a:extLst>
                </p14:cNvPr>
                <p14:cNvContentPartPr/>
                <p14:nvPr/>
              </p14:nvContentPartPr>
              <p14:xfrm>
                <a:off x="2370867" y="3552991"/>
                <a:ext cx="367920" cy="29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AE55FE-C985-AF14-8B18-ED755C7D42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62227" y="3544351"/>
                  <a:ext cx="385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EF5CC3-813D-9A90-B342-EEB38E7EE5B2}"/>
                    </a:ext>
                  </a:extLst>
                </p14:cNvPr>
                <p14:cNvContentPartPr/>
                <p14:nvPr/>
              </p14:nvContentPartPr>
              <p14:xfrm>
                <a:off x="2392467" y="4281271"/>
                <a:ext cx="340920" cy="271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EF5CC3-813D-9A90-B342-EEB38E7EE5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83827" y="4272631"/>
                  <a:ext cx="358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031CEC-50D4-C896-D3A2-BE46539599AD}"/>
                    </a:ext>
                  </a:extLst>
                </p14:cNvPr>
                <p14:cNvContentPartPr/>
                <p14:nvPr/>
              </p14:nvContentPartPr>
              <p14:xfrm>
                <a:off x="2587947" y="5108911"/>
                <a:ext cx="277200" cy="33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031CEC-50D4-C896-D3A2-BE46539599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78947" y="5100271"/>
                  <a:ext cx="2948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8F875B-16D5-BB6B-2712-0FEFD970DF0A}"/>
                    </a:ext>
                  </a:extLst>
                </p14:cNvPr>
                <p14:cNvContentPartPr/>
                <p14:nvPr/>
              </p14:nvContentPartPr>
              <p14:xfrm>
                <a:off x="4888707" y="2357431"/>
                <a:ext cx="270000" cy="403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8F875B-16D5-BB6B-2712-0FEFD970DF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79707" y="2348431"/>
                  <a:ext cx="2876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A32744-D20F-6FBC-7EFD-571C7F030C76}"/>
                    </a:ext>
                  </a:extLst>
                </p14:cNvPr>
                <p14:cNvContentPartPr/>
                <p14:nvPr/>
              </p14:nvContentPartPr>
              <p14:xfrm>
                <a:off x="4741467" y="3407551"/>
                <a:ext cx="401400" cy="434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A32744-D20F-6FBC-7EFD-571C7F030C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2827" y="3398911"/>
                  <a:ext cx="419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C7D92E-34D6-4DCF-4F09-2B2A3D911995}"/>
                    </a:ext>
                  </a:extLst>
                </p14:cNvPr>
                <p14:cNvContentPartPr/>
                <p14:nvPr/>
              </p14:nvContentPartPr>
              <p14:xfrm>
                <a:off x="4856307" y="4442191"/>
                <a:ext cx="347040" cy="450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C7D92E-34D6-4DCF-4F09-2B2A3D9119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47307" y="4433551"/>
                  <a:ext cx="3646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F5E0DA-B4F6-682B-BFE7-BDC6AF9B21E9}"/>
                    </a:ext>
                  </a:extLst>
                </p14:cNvPr>
                <p14:cNvContentPartPr/>
                <p14:nvPr/>
              </p14:nvContentPartPr>
              <p14:xfrm>
                <a:off x="1718547" y="1917511"/>
                <a:ext cx="11520" cy="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F5E0DA-B4F6-682B-BFE7-BDC6AF9B21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09547" y="1908511"/>
                  <a:ext cx="29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D040CB-3317-95FB-54F6-EC09E9421977}"/>
                    </a:ext>
                  </a:extLst>
                </p14:cNvPr>
                <p14:cNvContentPartPr/>
                <p14:nvPr/>
              </p14:nvContentPartPr>
              <p14:xfrm>
                <a:off x="1813587" y="1759471"/>
                <a:ext cx="27000" cy="344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D040CB-3317-95FB-54F6-EC09E94219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04947" y="1750471"/>
                  <a:ext cx="446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CC92D5-5530-DD7F-2C55-234B82918D98}"/>
                    </a:ext>
                  </a:extLst>
                </p14:cNvPr>
                <p14:cNvContentPartPr/>
                <p14:nvPr/>
              </p14:nvContentPartPr>
              <p14:xfrm>
                <a:off x="1741227" y="2717071"/>
                <a:ext cx="296640" cy="254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CC92D5-5530-DD7F-2C55-234B82918D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32227" y="2708431"/>
                  <a:ext cx="314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497A4C-3B3B-07D7-9145-A196A28E3BA5}"/>
                    </a:ext>
                  </a:extLst>
                </p14:cNvPr>
                <p14:cNvContentPartPr/>
                <p14:nvPr/>
              </p14:nvContentPartPr>
              <p14:xfrm>
                <a:off x="1957947" y="3692311"/>
                <a:ext cx="146160" cy="134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497A4C-3B3B-07D7-9145-A196A28E3B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49307" y="3683311"/>
                  <a:ext cx="163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593579-D91E-FD75-8566-0B7408FD1122}"/>
                    </a:ext>
                  </a:extLst>
                </p14:cNvPr>
                <p14:cNvContentPartPr/>
                <p14:nvPr/>
              </p14:nvContentPartPr>
              <p14:xfrm>
                <a:off x="1775427" y="4305031"/>
                <a:ext cx="215280" cy="227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593579-D91E-FD75-8566-0B7408FD11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66787" y="4296391"/>
                  <a:ext cx="232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4477C5-49B3-0308-EDCA-13E1F592F10E}"/>
                    </a:ext>
                  </a:extLst>
                </p14:cNvPr>
                <p14:cNvContentPartPr/>
                <p14:nvPr/>
              </p14:nvContentPartPr>
              <p14:xfrm>
                <a:off x="1953627" y="5030431"/>
                <a:ext cx="1440" cy="1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4477C5-49B3-0308-EDCA-13E1F592F1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4627" y="5021431"/>
                  <a:ext cx="19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A5ADC1-AD29-730B-CCAB-7BFE647A04F2}"/>
                    </a:ext>
                  </a:extLst>
                </p14:cNvPr>
                <p14:cNvContentPartPr/>
                <p14:nvPr/>
              </p14:nvContentPartPr>
              <p14:xfrm>
                <a:off x="1936347" y="5304751"/>
                <a:ext cx="292320" cy="28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A5ADC1-AD29-730B-CCAB-7BFE647A04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7707" y="5295751"/>
                  <a:ext cx="3099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17F9F6-C903-4C48-AE00-795FF58C6CEB}"/>
                    </a:ext>
                  </a:extLst>
                </p14:cNvPr>
                <p14:cNvContentPartPr/>
                <p14:nvPr/>
              </p14:nvContentPartPr>
              <p14:xfrm>
                <a:off x="2833467" y="1961431"/>
                <a:ext cx="2191680" cy="630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17F9F6-C903-4C48-AE00-795FF58C6C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24467" y="1952431"/>
                  <a:ext cx="220932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84B2FD-B978-34A6-15D4-3A1F7ED41ECC}"/>
                    </a:ext>
                  </a:extLst>
                </p14:cNvPr>
                <p14:cNvContentPartPr/>
                <p14:nvPr/>
              </p14:nvContentPartPr>
              <p14:xfrm>
                <a:off x="2786667" y="2669191"/>
                <a:ext cx="2285280" cy="119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84B2FD-B978-34A6-15D4-3A1F7ED41E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78027" y="2660551"/>
                  <a:ext cx="2302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563CEB-68C3-B576-8EED-75D3AE0BE8E8}"/>
                    </a:ext>
                  </a:extLst>
                </p14:cNvPr>
                <p14:cNvContentPartPr/>
                <p14:nvPr/>
              </p14:nvContentPartPr>
              <p14:xfrm>
                <a:off x="2802507" y="2094271"/>
                <a:ext cx="2122920" cy="1393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563CEB-68C3-B576-8EED-75D3AE0BE8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93507" y="2085271"/>
                  <a:ext cx="2140560" cy="14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4496E1-1E9F-75CB-EF0D-F8D03186D2AA}"/>
                    </a:ext>
                  </a:extLst>
                </p14:cNvPr>
                <p14:cNvContentPartPr/>
                <p14:nvPr/>
              </p14:nvContentPartPr>
              <p14:xfrm>
                <a:off x="2783427" y="2115151"/>
                <a:ext cx="2248560" cy="247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4496E1-1E9F-75CB-EF0D-F8D03186D2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74427" y="2106511"/>
                  <a:ext cx="2266200" cy="24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4E9DF8-00C3-1375-B2D5-49D0EA40EFFF}"/>
                    </a:ext>
                  </a:extLst>
                </p14:cNvPr>
                <p14:cNvContentPartPr/>
                <p14:nvPr/>
              </p14:nvContentPartPr>
              <p14:xfrm>
                <a:off x="2844627" y="2785471"/>
                <a:ext cx="2098440" cy="875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4E9DF8-00C3-1375-B2D5-49D0EA40EF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35627" y="2776831"/>
                  <a:ext cx="211608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F2BFE3-0284-148E-D18D-802825141742}"/>
                    </a:ext>
                  </a:extLst>
                </p14:cNvPr>
                <p14:cNvContentPartPr/>
                <p14:nvPr/>
              </p14:nvContentPartPr>
              <p14:xfrm>
                <a:off x="2689827" y="2927671"/>
                <a:ext cx="2269080" cy="1548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F2BFE3-0284-148E-D18D-8028251417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80827" y="2918671"/>
                  <a:ext cx="2286720" cy="15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CC129C-0B74-7646-7F5F-3E7D4FCED466}"/>
                    </a:ext>
                  </a:extLst>
                </p14:cNvPr>
                <p14:cNvContentPartPr/>
                <p14:nvPr/>
              </p14:nvContentPartPr>
              <p14:xfrm>
                <a:off x="2841387" y="2874031"/>
                <a:ext cx="2263320" cy="90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CC129C-0B74-7646-7F5F-3E7D4FCED4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32387" y="2865391"/>
                  <a:ext cx="228096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8074B0-1BC2-48E8-DF05-301855EF4259}"/>
                    </a:ext>
                  </a:extLst>
                </p14:cNvPr>
                <p14:cNvContentPartPr/>
                <p14:nvPr/>
              </p14:nvContentPartPr>
              <p14:xfrm>
                <a:off x="2751387" y="3723991"/>
                <a:ext cx="2160720" cy="131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8074B0-1BC2-48E8-DF05-301855EF425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42387" y="3715351"/>
                  <a:ext cx="2178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246BED-5253-91E9-09F9-57DD9EB6632A}"/>
                    </a:ext>
                  </a:extLst>
                </p14:cNvPr>
                <p14:cNvContentPartPr/>
                <p14:nvPr/>
              </p14:nvContentPartPr>
              <p14:xfrm>
                <a:off x="2639787" y="3860071"/>
                <a:ext cx="2093040" cy="100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246BED-5253-91E9-09F9-57DD9EB6632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30787" y="3851071"/>
                  <a:ext cx="2110680" cy="10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DE1163-7CD5-2ACF-DB34-5A97ABC42B7B}"/>
                    </a:ext>
                  </a:extLst>
                </p14:cNvPr>
                <p14:cNvContentPartPr/>
                <p14:nvPr/>
              </p14:nvContentPartPr>
              <p14:xfrm>
                <a:off x="2650947" y="2766751"/>
                <a:ext cx="2297880" cy="1667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DE1163-7CD5-2ACF-DB34-5A97ABC42B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42307" y="2757751"/>
                  <a:ext cx="2315520" cy="16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EB3FFFF-70AD-0F8A-B7AD-3D3667302C14}"/>
                    </a:ext>
                  </a:extLst>
                </p14:cNvPr>
                <p14:cNvContentPartPr/>
                <p14:nvPr/>
              </p14:nvContentPartPr>
              <p14:xfrm>
                <a:off x="2691627" y="3590431"/>
                <a:ext cx="2290320" cy="950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EB3FFFF-70AD-0F8A-B7AD-3D3667302C1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82627" y="3581431"/>
                  <a:ext cx="2307960" cy="9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10F4EB3-762C-D495-97CE-57844FCFDB53}"/>
                    </a:ext>
                  </a:extLst>
                </p14:cNvPr>
                <p14:cNvContentPartPr/>
                <p14:nvPr/>
              </p14:nvContentPartPr>
              <p14:xfrm>
                <a:off x="2682267" y="4504471"/>
                <a:ext cx="2270520" cy="252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10F4EB3-762C-D495-97CE-57844FCFDB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73627" y="4495831"/>
                  <a:ext cx="2288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AE2A3F-498F-F195-6A4B-27D040112179}"/>
                    </a:ext>
                  </a:extLst>
                </p14:cNvPr>
                <p14:cNvContentPartPr/>
                <p14:nvPr/>
              </p14:nvContentPartPr>
              <p14:xfrm>
                <a:off x="2839227" y="2655871"/>
                <a:ext cx="2116080" cy="2640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AE2A3F-498F-F195-6A4B-27D0401121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30227" y="2647231"/>
                  <a:ext cx="2133720" cy="26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09129D-6663-E44B-51BD-FEC9ADB52270}"/>
                    </a:ext>
                  </a:extLst>
                </p14:cNvPr>
                <p14:cNvContentPartPr/>
                <p14:nvPr/>
              </p14:nvContentPartPr>
              <p14:xfrm>
                <a:off x="2877747" y="5237071"/>
                <a:ext cx="51120" cy="2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09129D-6663-E44B-51BD-FEC9ADB522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68747" y="5228071"/>
                  <a:ext cx="68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9F7CF7-1822-8BA5-8EDE-E6313628F5B3}"/>
                    </a:ext>
                  </a:extLst>
                </p14:cNvPr>
                <p14:cNvContentPartPr/>
                <p14:nvPr/>
              </p14:nvContentPartPr>
              <p14:xfrm>
                <a:off x="2761467" y="3559471"/>
                <a:ext cx="2165040" cy="1660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9F7CF7-1822-8BA5-8EDE-E6313628F5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52827" y="3550471"/>
                  <a:ext cx="2182680" cy="16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EA4091E-109B-3A25-E3B3-3A8510089A3F}"/>
                    </a:ext>
                  </a:extLst>
                </p14:cNvPr>
                <p14:cNvContentPartPr/>
                <p14:nvPr/>
              </p14:nvContentPartPr>
              <p14:xfrm>
                <a:off x="2881707" y="4643791"/>
                <a:ext cx="2245680" cy="572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EA4091E-109B-3A25-E3B3-3A8510089A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72707" y="4634791"/>
                  <a:ext cx="22633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EB347E-BB6D-C795-C123-AD49F220A418}"/>
                    </a:ext>
                  </a:extLst>
                </p14:cNvPr>
                <p14:cNvContentPartPr/>
                <p14:nvPr/>
              </p14:nvContentPartPr>
              <p14:xfrm>
                <a:off x="4467147" y="2147191"/>
                <a:ext cx="156960" cy="3171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EB347E-BB6D-C795-C123-AD49F220A41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58507" y="2138551"/>
                  <a:ext cx="174600" cy="31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AC8A03-8E03-1979-CF92-342D07315949}"/>
                    </a:ext>
                  </a:extLst>
                </p14:cNvPr>
                <p14:cNvContentPartPr/>
                <p14:nvPr/>
              </p14:nvContentPartPr>
              <p14:xfrm>
                <a:off x="4426827" y="2024791"/>
                <a:ext cx="1266480" cy="3072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AC8A03-8E03-1979-CF92-342D073159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18187" y="2016151"/>
                  <a:ext cx="1284120" cy="30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D0AEF46-0A3E-65CD-A737-FCA920C6F241}"/>
                    </a:ext>
                  </a:extLst>
                </p14:cNvPr>
                <p14:cNvContentPartPr/>
                <p14:nvPr/>
              </p14:nvContentPartPr>
              <p14:xfrm>
                <a:off x="7136907" y="6420031"/>
                <a:ext cx="541080" cy="574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D0AEF46-0A3E-65CD-A737-FCA920C6F2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27907" y="6411391"/>
                  <a:ext cx="55872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D92A06D-9E9C-67F8-DAFF-00E2E3669074}"/>
                    </a:ext>
                  </a:extLst>
                </p14:cNvPr>
                <p14:cNvContentPartPr/>
                <p14:nvPr/>
              </p14:nvContentPartPr>
              <p14:xfrm>
                <a:off x="7176507" y="7483471"/>
                <a:ext cx="472320" cy="728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D92A06D-9E9C-67F8-DAFF-00E2E36690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67507" y="7474831"/>
                  <a:ext cx="48996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590B23-BBC1-50EA-194F-1C654B10D0BD}"/>
                    </a:ext>
                  </a:extLst>
                </p14:cNvPr>
                <p14:cNvContentPartPr/>
                <p14:nvPr/>
              </p14:nvContentPartPr>
              <p14:xfrm>
                <a:off x="7208187" y="9007711"/>
                <a:ext cx="487440" cy="514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590B23-BBC1-50EA-194F-1C654B10D0B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99547" y="8998711"/>
                  <a:ext cx="5050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13243E-C935-7494-6925-4CDD1DDF0E54}"/>
                    </a:ext>
                  </a:extLst>
                </p14:cNvPr>
                <p14:cNvContentPartPr/>
                <p14:nvPr/>
              </p14:nvContentPartPr>
              <p14:xfrm>
                <a:off x="5076267" y="2695471"/>
                <a:ext cx="2193480" cy="5108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13243E-C935-7494-6925-4CDD1DDF0E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67627" y="2686471"/>
                  <a:ext cx="2211120" cy="51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06E447-D757-0170-887D-D019032368FC}"/>
                    </a:ext>
                  </a:extLst>
                </p14:cNvPr>
                <p14:cNvContentPartPr/>
                <p14:nvPr/>
              </p14:nvContentPartPr>
              <p14:xfrm>
                <a:off x="5056467" y="2605471"/>
                <a:ext cx="2286360" cy="6788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06E447-D757-0170-887D-D019032368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47827" y="2596471"/>
                  <a:ext cx="2304000" cy="68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27B2F57-3E22-E729-AEFF-647F3C690F6F}"/>
                    </a:ext>
                  </a:extLst>
                </p14:cNvPr>
                <p14:cNvContentPartPr/>
                <p14:nvPr/>
              </p14:nvContentPartPr>
              <p14:xfrm>
                <a:off x="5015787" y="3559111"/>
                <a:ext cx="2229480" cy="3178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27B2F57-3E22-E729-AEFF-647F3C690F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06787" y="3550111"/>
                  <a:ext cx="2247120" cy="31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4EA2F9-2598-3311-78E2-603CA53AA108}"/>
                    </a:ext>
                  </a:extLst>
                </p14:cNvPr>
                <p14:cNvContentPartPr/>
                <p14:nvPr/>
              </p14:nvContentPartPr>
              <p14:xfrm>
                <a:off x="4868547" y="3682231"/>
                <a:ext cx="2429280" cy="439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4EA2F9-2598-3311-78E2-603CA53AA1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59547" y="3673591"/>
                  <a:ext cx="2446920" cy="44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4FCBDCE-0A67-7B80-C91E-BD4738E9DFAE}"/>
                    </a:ext>
                  </a:extLst>
                </p14:cNvPr>
                <p14:cNvContentPartPr/>
                <p14:nvPr/>
              </p14:nvContentPartPr>
              <p14:xfrm>
                <a:off x="4968627" y="4634071"/>
                <a:ext cx="2430360" cy="3590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4FCBDCE-0A67-7B80-C91E-BD4738E9DF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59627" y="4625431"/>
                  <a:ext cx="2448000" cy="36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5E97FE3-9E1D-AE6F-1BE2-49D191C1033B}"/>
                    </a:ext>
                  </a:extLst>
                </p14:cNvPr>
                <p14:cNvContentPartPr/>
                <p14:nvPr/>
              </p14:nvContentPartPr>
              <p14:xfrm>
                <a:off x="4894467" y="3792391"/>
                <a:ext cx="2694960" cy="5221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5E97FE3-9E1D-AE6F-1BE2-49D191C103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5467" y="3783391"/>
                  <a:ext cx="2712600" cy="52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8F417-1E1F-2CBA-1B31-F6B4B534B106}"/>
                    </a:ext>
                  </a:extLst>
                </p14:cNvPr>
                <p14:cNvContentPartPr/>
                <p14:nvPr/>
              </p14:nvContentPartPr>
              <p14:xfrm>
                <a:off x="5098587" y="4847191"/>
                <a:ext cx="2626200" cy="4510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8F417-1E1F-2CBA-1B31-F6B4B534B10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89587" y="4838191"/>
                  <a:ext cx="2643840" cy="45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BDBA7B-5175-FA50-5C7A-A65F7466B8CF}"/>
                    </a:ext>
                  </a:extLst>
                </p14:cNvPr>
                <p14:cNvContentPartPr/>
                <p14:nvPr/>
              </p14:nvContentPartPr>
              <p14:xfrm>
                <a:off x="7641627" y="5205031"/>
                <a:ext cx="146520" cy="510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BDBA7B-5175-FA50-5C7A-A65F7466B8C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32627" y="5196031"/>
                  <a:ext cx="1641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8E030D-FAB5-A2D1-0B50-3C6C2A63A537}"/>
                    </a:ext>
                  </a:extLst>
                </p14:cNvPr>
                <p14:cNvContentPartPr/>
                <p14:nvPr/>
              </p14:nvContentPartPr>
              <p14:xfrm>
                <a:off x="7445427" y="5401591"/>
                <a:ext cx="334800" cy="19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8E030D-FAB5-A2D1-0B50-3C6C2A63A5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36787" y="5392951"/>
                  <a:ext cx="352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49F065D-88DD-4497-01A6-F99933C31616}"/>
                    </a:ext>
                  </a:extLst>
                </p14:cNvPr>
                <p14:cNvContentPartPr/>
                <p14:nvPr/>
              </p14:nvContentPartPr>
              <p14:xfrm>
                <a:off x="7811907" y="5484391"/>
                <a:ext cx="259560" cy="151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49F065D-88DD-4497-01A6-F99933C316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03267" y="5475391"/>
                  <a:ext cx="277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DBFAE2E-531A-3FD5-0AE2-692F27351689}"/>
                    </a:ext>
                  </a:extLst>
                </p14:cNvPr>
                <p14:cNvContentPartPr/>
                <p14:nvPr/>
              </p14:nvContentPartPr>
              <p14:xfrm>
                <a:off x="8299347" y="5323831"/>
                <a:ext cx="383040" cy="377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DBFAE2E-531A-3FD5-0AE2-692F2735168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90347" y="5314831"/>
                  <a:ext cx="4006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C876ED-D292-6966-09D4-E611A282BF85}"/>
                    </a:ext>
                  </a:extLst>
                </p14:cNvPr>
                <p14:cNvContentPartPr/>
                <p14:nvPr/>
              </p14:nvContentPartPr>
              <p14:xfrm>
                <a:off x="7348947" y="5037631"/>
                <a:ext cx="115920" cy="923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C876ED-D292-6966-09D4-E611A282BF8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40307" y="5028991"/>
                  <a:ext cx="13356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9545EF-3E81-3289-D9B7-4E295D296BF5}"/>
                    </a:ext>
                  </a:extLst>
                </p14:cNvPr>
                <p14:cNvContentPartPr/>
                <p14:nvPr/>
              </p14:nvContentPartPr>
              <p14:xfrm>
                <a:off x="7339587" y="4836751"/>
                <a:ext cx="1763640" cy="1281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9545EF-3E81-3289-D9B7-4E295D296B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30947" y="4827751"/>
                  <a:ext cx="1781280" cy="12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7579A5-4B36-F3A1-718C-06079D992B03}"/>
                    </a:ext>
                  </a:extLst>
                </p14:cNvPr>
                <p14:cNvContentPartPr/>
                <p14:nvPr/>
              </p14:nvContentPartPr>
              <p14:xfrm>
                <a:off x="2706747" y="6504991"/>
                <a:ext cx="306360" cy="271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7579A5-4B36-F3A1-718C-06079D992B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97747" y="6495991"/>
                  <a:ext cx="324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38DDFE-B03D-B854-2F67-566BC710CF40}"/>
                    </a:ext>
                  </a:extLst>
                </p14:cNvPr>
                <p14:cNvContentPartPr/>
                <p14:nvPr/>
              </p14:nvContentPartPr>
              <p14:xfrm>
                <a:off x="2708187" y="7155511"/>
                <a:ext cx="230760" cy="244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38DDFE-B03D-B854-2F67-566BC710CF4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99547" y="7146511"/>
                  <a:ext cx="248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50962E4-6E2C-0DC9-4610-6089D3DC41E5}"/>
                    </a:ext>
                  </a:extLst>
                </p14:cNvPr>
                <p14:cNvContentPartPr/>
                <p14:nvPr/>
              </p14:nvContentPartPr>
              <p14:xfrm>
                <a:off x="2613867" y="7799911"/>
                <a:ext cx="374400" cy="298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50962E4-6E2C-0DC9-4610-6089D3DC41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05227" y="7790911"/>
                  <a:ext cx="392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1CB369F-B299-7D9B-2AED-A4E6F3DCF0DA}"/>
                    </a:ext>
                  </a:extLst>
                </p14:cNvPr>
                <p14:cNvContentPartPr/>
                <p14:nvPr/>
              </p14:nvContentPartPr>
              <p14:xfrm>
                <a:off x="2699187" y="8574991"/>
                <a:ext cx="241560" cy="340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1CB369F-B299-7D9B-2AED-A4E6F3DCF0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90547" y="8565991"/>
                  <a:ext cx="259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66C0DC2-C9DE-C5F7-86D1-2E1FA3BC63AC}"/>
                    </a:ext>
                  </a:extLst>
                </p14:cNvPr>
                <p14:cNvContentPartPr/>
                <p14:nvPr/>
              </p14:nvContentPartPr>
              <p14:xfrm>
                <a:off x="2461947" y="9224791"/>
                <a:ext cx="450720" cy="369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66C0DC2-C9DE-C5F7-86D1-2E1FA3BC63A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52947" y="9216151"/>
                  <a:ext cx="4683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E6004F9-FFE6-2C17-6EA0-96520FB0E055}"/>
                    </a:ext>
                  </a:extLst>
                </p14:cNvPr>
                <p14:cNvContentPartPr/>
                <p14:nvPr/>
              </p14:nvContentPartPr>
              <p14:xfrm>
                <a:off x="1988907" y="6438031"/>
                <a:ext cx="203400" cy="274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E6004F9-FFE6-2C17-6EA0-96520FB0E05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79907" y="6429031"/>
                  <a:ext cx="221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A801ABA-941F-44C0-4713-33F87EEBFE36}"/>
                    </a:ext>
                  </a:extLst>
                </p14:cNvPr>
                <p14:cNvContentPartPr/>
                <p14:nvPr/>
              </p14:nvContentPartPr>
              <p14:xfrm>
                <a:off x="2079627" y="7133551"/>
                <a:ext cx="40680" cy="299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A801ABA-941F-44C0-4713-33F87EEBFE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70987" y="7124551"/>
                  <a:ext cx="583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574F36-EBFB-FAC3-C274-957EB32E63A4}"/>
                    </a:ext>
                  </a:extLst>
                </p14:cNvPr>
                <p14:cNvContentPartPr/>
                <p14:nvPr/>
              </p14:nvContentPartPr>
              <p14:xfrm>
                <a:off x="2006907" y="7890991"/>
                <a:ext cx="247320" cy="191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2574F36-EBFB-FAC3-C274-957EB32E63A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8267" y="7881991"/>
                  <a:ext cx="264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95CCD3-4030-1CD1-9B87-4EAB7CC80546}"/>
                    </a:ext>
                  </a:extLst>
                </p14:cNvPr>
                <p14:cNvContentPartPr/>
                <p14:nvPr/>
              </p14:nvContentPartPr>
              <p14:xfrm>
                <a:off x="1995747" y="8477431"/>
                <a:ext cx="228240" cy="258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95CCD3-4030-1CD1-9B87-4EAB7CC8054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86747" y="8468431"/>
                  <a:ext cx="245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1C6254-ECAE-EBEC-6442-890F043D4651}"/>
                    </a:ext>
                  </a:extLst>
                </p14:cNvPr>
                <p14:cNvContentPartPr/>
                <p14:nvPr/>
              </p14:nvContentPartPr>
              <p14:xfrm>
                <a:off x="1857507" y="9243151"/>
                <a:ext cx="354960" cy="254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1C6254-ECAE-EBEC-6442-890F043D465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48867" y="9234511"/>
                  <a:ext cx="3726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327458-BB0F-07A0-B7BE-13E4F5D2192D}"/>
                    </a:ext>
                  </a:extLst>
                </p14:cNvPr>
                <p14:cNvContentPartPr/>
                <p14:nvPr/>
              </p14:nvContentPartPr>
              <p14:xfrm>
                <a:off x="3055587" y="6503191"/>
                <a:ext cx="4143240" cy="104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327458-BB0F-07A0-B7BE-13E4F5D2192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46587" y="6494551"/>
                  <a:ext cx="4160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F1F3D6-C3A1-FE92-5917-2D6A27F2C66D}"/>
                    </a:ext>
                  </a:extLst>
                </p14:cNvPr>
                <p14:cNvContentPartPr/>
                <p14:nvPr/>
              </p14:nvContentPartPr>
              <p14:xfrm>
                <a:off x="3034347" y="6685711"/>
                <a:ext cx="4561920" cy="1260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F1F3D6-C3A1-FE92-5917-2D6A27F2C6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25707" y="6677071"/>
                  <a:ext cx="4579560" cy="12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0AE4CAB-F964-C731-E4BB-27D763D35CFC}"/>
                    </a:ext>
                  </a:extLst>
                </p14:cNvPr>
                <p14:cNvContentPartPr/>
                <p14:nvPr/>
              </p14:nvContentPartPr>
              <p14:xfrm>
                <a:off x="2818707" y="6712351"/>
                <a:ext cx="4721400" cy="2405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0AE4CAB-F964-C731-E4BB-27D763D35CF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10067" y="6703351"/>
                  <a:ext cx="4739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8F1EFE-E0BE-0117-C70B-B11D46B18278}"/>
                    </a:ext>
                  </a:extLst>
                </p14:cNvPr>
                <p14:cNvContentPartPr/>
                <p14:nvPr/>
              </p14:nvContentPartPr>
              <p14:xfrm>
                <a:off x="2870547" y="6531271"/>
                <a:ext cx="4422240" cy="717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8F1EFE-E0BE-0117-C70B-B11D46B182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61547" y="6522271"/>
                  <a:ext cx="44398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B4560C9-B9DA-2DC1-27CA-2E52600E5796}"/>
                    </a:ext>
                  </a:extLst>
                </p14:cNvPr>
                <p14:cNvContentPartPr/>
                <p14:nvPr/>
              </p14:nvContentPartPr>
              <p14:xfrm>
                <a:off x="2830587" y="7340191"/>
                <a:ext cx="4532760" cy="563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B4560C9-B9DA-2DC1-27CA-2E52600E579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21947" y="7331551"/>
                  <a:ext cx="4550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EB389DF-5378-9C4E-B25E-D170B7FD2FCE}"/>
                    </a:ext>
                  </a:extLst>
                </p14:cNvPr>
                <p14:cNvContentPartPr/>
                <p14:nvPr/>
              </p14:nvContentPartPr>
              <p14:xfrm>
                <a:off x="2821947" y="7390231"/>
                <a:ext cx="4856040" cy="2039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EB389DF-5378-9C4E-B25E-D170B7FD2FC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13307" y="7381591"/>
                  <a:ext cx="4873680" cy="20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3BAD43F-20D5-E5C1-E26B-96BC15ED7500}"/>
                    </a:ext>
                  </a:extLst>
                </p14:cNvPr>
                <p14:cNvContentPartPr/>
                <p14:nvPr/>
              </p14:nvContentPartPr>
              <p14:xfrm>
                <a:off x="2783427" y="6738631"/>
                <a:ext cx="4393440" cy="1271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3BAD43F-20D5-E5C1-E26B-96BC15ED750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74427" y="6729631"/>
                  <a:ext cx="441108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D081FE0-95B5-BACD-74C1-9CB3AF6ABBF2}"/>
                    </a:ext>
                  </a:extLst>
                </p14:cNvPr>
                <p14:cNvContentPartPr/>
                <p14:nvPr/>
              </p14:nvContentPartPr>
              <p14:xfrm>
                <a:off x="2884227" y="7854991"/>
                <a:ext cx="4605480" cy="160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D081FE0-95B5-BACD-74C1-9CB3AF6ABB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75587" y="7845991"/>
                  <a:ext cx="4623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AD86A55-1E35-7647-2192-5423C1FACDB7}"/>
                    </a:ext>
                  </a:extLst>
                </p14:cNvPr>
                <p14:cNvContentPartPr/>
                <p14:nvPr/>
              </p14:nvContentPartPr>
              <p14:xfrm>
                <a:off x="2993307" y="8011951"/>
                <a:ext cx="4233960" cy="1293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AD86A55-1E35-7647-2192-5423C1FACDB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84307" y="8002951"/>
                  <a:ext cx="4251600" cy="13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06FC092-1098-12CE-81E5-9D1501EC503B}"/>
                    </a:ext>
                  </a:extLst>
                </p14:cNvPr>
                <p14:cNvContentPartPr/>
                <p14:nvPr/>
              </p14:nvContentPartPr>
              <p14:xfrm>
                <a:off x="2877747" y="6538831"/>
                <a:ext cx="4231800" cy="2263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06FC092-1098-12CE-81E5-9D1501EC503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68747" y="6530191"/>
                  <a:ext cx="4249440" cy="22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7E1D63C-F232-2556-0FF3-FE5BF828FD43}"/>
                    </a:ext>
                  </a:extLst>
                </p14:cNvPr>
                <p14:cNvContentPartPr/>
                <p14:nvPr/>
              </p14:nvContentPartPr>
              <p14:xfrm>
                <a:off x="2887827" y="7806751"/>
                <a:ext cx="4593240" cy="957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7E1D63C-F232-2556-0FF3-FE5BF828FD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78827" y="7798111"/>
                  <a:ext cx="4610880" cy="9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5E4068C-27EB-A8A2-B8FE-28F92CD11D12}"/>
                    </a:ext>
                  </a:extLst>
                </p14:cNvPr>
                <p14:cNvContentPartPr/>
                <p14:nvPr/>
              </p14:nvContentPartPr>
              <p14:xfrm>
                <a:off x="3047667" y="8808271"/>
                <a:ext cx="3909960" cy="460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5E4068C-27EB-A8A2-B8FE-28F92CD11D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39027" y="8799271"/>
                  <a:ext cx="39276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86C5D37-7D7B-F859-DD2C-66804E392A28}"/>
                    </a:ext>
                  </a:extLst>
                </p14:cNvPr>
                <p14:cNvContentPartPr/>
                <p14:nvPr/>
              </p14:nvContentPartPr>
              <p14:xfrm>
                <a:off x="2895747" y="6796591"/>
                <a:ext cx="4093920" cy="2648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86C5D37-7D7B-F859-DD2C-66804E392A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86747" y="6787591"/>
                  <a:ext cx="4111560" cy="26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6A69601-06EA-203E-4141-EA6F850E9576}"/>
                    </a:ext>
                  </a:extLst>
                </p14:cNvPr>
                <p14:cNvContentPartPr/>
                <p14:nvPr/>
              </p14:nvContentPartPr>
              <p14:xfrm>
                <a:off x="2697747" y="7708111"/>
                <a:ext cx="4614120" cy="1683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6A69601-06EA-203E-4141-EA6F850E957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88747" y="7699111"/>
                  <a:ext cx="4631760" cy="17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B05D105-E1F5-5D4C-19DC-4F4EC8BBCFA0}"/>
                    </a:ext>
                  </a:extLst>
                </p14:cNvPr>
                <p14:cNvContentPartPr/>
                <p14:nvPr/>
              </p14:nvContentPartPr>
              <p14:xfrm>
                <a:off x="2845347" y="9245671"/>
                <a:ext cx="4590000" cy="147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B05D105-E1F5-5D4C-19DC-4F4EC8BBCF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836347" y="9237031"/>
                  <a:ext cx="4607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E130D68-7ADC-8EEE-F641-0F8B4399EB8D}"/>
                    </a:ext>
                  </a:extLst>
                </p14:cNvPr>
                <p14:cNvContentPartPr/>
                <p14:nvPr/>
              </p14:nvContentPartPr>
              <p14:xfrm>
                <a:off x="9975147" y="7767871"/>
                <a:ext cx="369720" cy="313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E130D68-7ADC-8EEE-F641-0F8B4399EB8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66147" y="7759231"/>
                  <a:ext cx="387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10541F5-F57E-D888-4CC8-92D5EC55AE58}"/>
                    </a:ext>
                  </a:extLst>
                </p14:cNvPr>
                <p14:cNvContentPartPr/>
                <p14:nvPr/>
              </p14:nvContentPartPr>
              <p14:xfrm>
                <a:off x="10331547" y="8668591"/>
                <a:ext cx="29520" cy="10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10541F5-F57E-D888-4CC8-92D5EC55AE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22907" y="8659951"/>
                  <a:ext cx="47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E29AFF6-C483-225F-64D3-DAD0294B1A10}"/>
                    </a:ext>
                  </a:extLst>
                </p14:cNvPr>
                <p14:cNvContentPartPr/>
                <p14:nvPr/>
              </p14:nvContentPartPr>
              <p14:xfrm>
                <a:off x="10224267" y="8788471"/>
                <a:ext cx="236880" cy="313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E29AFF6-C483-225F-64D3-DAD0294B1A1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215267" y="8779831"/>
                  <a:ext cx="2545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7029DAC-3DFD-3F63-D82F-4F121BA13B77}"/>
                    </a:ext>
                  </a:extLst>
                </p14:cNvPr>
                <p14:cNvContentPartPr/>
                <p14:nvPr/>
              </p14:nvContentPartPr>
              <p14:xfrm>
                <a:off x="10346667" y="9644551"/>
                <a:ext cx="370800" cy="374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7029DAC-3DFD-3F63-D82F-4F121BA13B7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37667" y="9635911"/>
                  <a:ext cx="3884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CFE08D-1DE2-C8B4-6B6A-D591D4D517FC}"/>
                    </a:ext>
                  </a:extLst>
                </p14:cNvPr>
                <p14:cNvContentPartPr/>
                <p14:nvPr/>
              </p14:nvContentPartPr>
              <p14:xfrm>
                <a:off x="9800187" y="6609751"/>
                <a:ext cx="174240" cy="582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CFE08D-1DE2-C8B4-6B6A-D591D4D517F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91187" y="6600751"/>
                  <a:ext cx="1918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B1F0AB5-35FE-C03A-7709-B63AFA201C65}"/>
                    </a:ext>
                  </a:extLst>
                </p14:cNvPr>
                <p14:cNvContentPartPr/>
                <p14:nvPr/>
              </p14:nvContentPartPr>
              <p14:xfrm>
                <a:off x="9714867" y="6928711"/>
                <a:ext cx="378000" cy="78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B1F0AB5-35FE-C03A-7709-B63AFA201C6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05867" y="6919711"/>
                  <a:ext cx="395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1F71CD-F8E8-1BF2-01E5-2C385253573A}"/>
                    </a:ext>
                  </a:extLst>
                </p14:cNvPr>
                <p14:cNvContentPartPr/>
                <p14:nvPr/>
              </p14:nvContentPartPr>
              <p14:xfrm>
                <a:off x="10334427" y="6875431"/>
                <a:ext cx="131400" cy="338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1F71CD-F8E8-1BF2-01E5-2C385253573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25427" y="6866791"/>
                  <a:ext cx="149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127001D-8FDF-C2F5-0DA4-EC2EB764D949}"/>
                    </a:ext>
                  </a:extLst>
                </p14:cNvPr>
                <p14:cNvContentPartPr/>
                <p14:nvPr/>
              </p14:nvContentPartPr>
              <p14:xfrm>
                <a:off x="7586187" y="6701191"/>
                <a:ext cx="2419920" cy="1103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127001D-8FDF-C2F5-0DA4-EC2EB764D9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77547" y="6692191"/>
                  <a:ext cx="243756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5CDAE3A-20B1-7152-ED4C-0394F1F1A764}"/>
                    </a:ext>
                  </a:extLst>
                </p14:cNvPr>
                <p14:cNvContentPartPr/>
                <p14:nvPr/>
              </p14:nvContentPartPr>
              <p14:xfrm>
                <a:off x="7478187" y="6865711"/>
                <a:ext cx="3087720" cy="2176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5CDAE3A-20B1-7152-ED4C-0394F1F1A76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69187" y="6856711"/>
                  <a:ext cx="3105360" cy="21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909A6B-164C-EE2F-C417-E198FC74AB6E}"/>
                    </a:ext>
                  </a:extLst>
                </p14:cNvPr>
                <p14:cNvContentPartPr/>
                <p14:nvPr/>
              </p14:nvContentPartPr>
              <p14:xfrm>
                <a:off x="7763307" y="7166311"/>
                <a:ext cx="3201480" cy="2851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909A6B-164C-EE2F-C417-E198FC74AB6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54307" y="7157311"/>
                  <a:ext cx="3219120" cy="28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5326F4F-149B-7835-65EA-76EA154009E2}"/>
                    </a:ext>
                  </a:extLst>
                </p14:cNvPr>
                <p14:cNvContentPartPr/>
                <p14:nvPr/>
              </p14:nvContentPartPr>
              <p14:xfrm>
                <a:off x="6381627" y="4363711"/>
                <a:ext cx="322560" cy="326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5326F4F-149B-7835-65EA-76EA154009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372627" y="4355071"/>
                  <a:ext cx="340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BBEC6FE-72C2-F9EB-CBCE-06C79523E8CB}"/>
                    </a:ext>
                  </a:extLst>
                </p14:cNvPr>
                <p14:cNvContentPartPr/>
                <p14:nvPr/>
              </p14:nvContentPartPr>
              <p14:xfrm>
                <a:off x="6788067" y="4430671"/>
                <a:ext cx="60120" cy="154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BBEC6FE-72C2-F9EB-CBCE-06C79523E8C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79427" y="4421671"/>
                  <a:ext cx="77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393C8A7-B6BE-E110-18D0-CD4247637418}"/>
                    </a:ext>
                  </a:extLst>
                </p14:cNvPr>
                <p14:cNvContentPartPr/>
                <p14:nvPr/>
              </p14:nvContentPartPr>
              <p14:xfrm>
                <a:off x="6842787" y="4409071"/>
                <a:ext cx="191880" cy="120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393C8A7-B6BE-E110-18D0-CD424763741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34147" y="4400071"/>
                  <a:ext cx="209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348E3F3-3627-2166-5776-01EDD99C60DA}"/>
                    </a:ext>
                  </a:extLst>
                </p14:cNvPr>
                <p14:cNvContentPartPr/>
                <p14:nvPr/>
              </p14:nvContentPartPr>
              <p14:xfrm>
                <a:off x="7061667" y="4315831"/>
                <a:ext cx="174240" cy="257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348E3F3-3627-2166-5776-01EDD99C60D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53027" y="4306831"/>
                  <a:ext cx="1918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65D16FA-67AE-D258-4C34-24C73A91EACC}"/>
                    </a:ext>
                  </a:extLst>
                </p14:cNvPr>
                <p14:cNvContentPartPr/>
                <p14:nvPr/>
              </p14:nvContentPartPr>
              <p14:xfrm>
                <a:off x="7337427" y="4409431"/>
                <a:ext cx="126720" cy="150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65D16FA-67AE-D258-4C34-24C73A91EAC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28427" y="4400791"/>
                  <a:ext cx="144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03CB953-B666-EFE5-385D-4396B769208D}"/>
                    </a:ext>
                  </a:extLst>
                </p14:cNvPr>
                <p14:cNvContentPartPr/>
                <p14:nvPr/>
              </p14:nvContentPartPr>
              <p14:xfrm>
                <a:off x="6605187" y="4764391"/>
                <a:ext cx="961920" cy="113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03CB953-B666-EFE5-385D-4396B769208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96547" y="4755751"/>
                  <a:ext cx="9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DF300F9-092B-CE82-5C85-E6889F2434ED}"/>
                    </a:ext>
                  </a:extLst>
                </p14:cNvPr>
                <p14:cNvContentPartPr/>
                <p14:nvPr/>
              </p14:nvContentPartPr>
              <p14:xfrm>
                <a:off x="3393267" y="6039511"/>
                <a:ext cx="372600" cy="283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DF300F9-092B-CE82-5C85-E6889F2434E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84627" y="6030871"/>
                  <a:ext cx="390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27BE207-F8BD-6534-7460-F34FF826F685}"/>
                    </a:ext>
                  </a:extLst>
                </p14:cNvPr>
                <p14:cNvContentPartPr/>
                <p14:nvPr/>
              </p14:nvContentPartPr>
              <p14:xfrm>
                <a:off x="3804027" y="5992711"/>
                <a:ext cx="506160" cy="302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27BE207-F8BD-6534-7460-F34FF826F68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95387" y="5984071"/>
                  <a:ext cx="523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E9384A1-5249-CC78-EAEC-8C68B75F2C26}"/>
                    </a:ext>
                  </a:extLst>
                </p14:cNvPr>
                <p14:cNvContentPartPr/>
                <p14:nvPr/>
              </p14:nvContentPartPr>
              <p14:xfrm>
                <a:off x="7899387" y="6411391"/>
                <a:ext cx="229320" cy="230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E9384A1-5249-CC78-EAEC-8C68B75F2C2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90387" y="6402391"/>
                  <a:ext cx="246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F514A2C-6BD5-E2D1-B93C-234EDB4340E5}"/>
                    </a:ext>
                  </a:extLst>
                </p14:cNvPr>
                <p14:cNvContentPartPr/>
                <p14:nvPr/>
              </p14:nvContentPartPr>
              <p14:xfrm>
                <a:off x="8221227" y="6538831"/>
                <a:ext cx="40680" cy="79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F514A2C-6BD5-E2D1-B93C-234EDB4340E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12587" y="6529831"/>
                  <a:ext cx="58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38E88C6-3AAB-365B-9749-C5E9499EF1C8}"/>
                    </a:ext>
                  </a:extLst>
                </p14:cNvPr>
                <p14:cNvContentPartPr/>
                <p14:nvPr/>
              </p14:nvContentPartPr>
              <p14:xfrm>
                <a:off x="8363067" y="6507151"/>
                <a:ext cx="261360" cy="155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38E88C6-3AAB-365B-9749-C5E9499EF1C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54427" y="6498151"/>
                  <a:ext cx="279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6A4DE4-4F96-14CF-C6DB-4EB89F615011}"/>
                    </a:ext>
                  </a:extLst>
                </p14:cNvPr>
                <p14:cNvContentPartPr/>
                <p14:nvPr/>
              </p14:nvContentPartPr>
              <p14:xfrm>
                <a:off x="8637387" y="6551071"/>
                <a:ext cx="141840" cy="138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6A4DE4-4F96-14CF-C6DB-4EB89F61501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28387" y="6542431"/>
                  <a:ext cx="159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30107FA-9C65-2E41-B3E4-1F7BACDB5641}"/>
                    </a:ext>
                  </a:extLst>
                </p14:cNvPr>
                <p14:cNvContentPartPr/>
                <p14:nvPr/>
              </p14:nvContentPartPr>
              <p14:xfrm>
                <a:off x="8927547" y="6522991"/>
                <a:ext cx="380520" cy="263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30107FA-9C65-2E41-B3E4-1F7BACDB564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18547" y="6513991"/>
                  <a:ext cx="398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8AD5906-9505-8098-A91B-7E27FC8165A2}"/>
                    </a:ext>
                  </a:extLst>
                </p14:cNvPr>
                <p14:cNvContentPartPr/>
                <p14:nvPr/>
              </p14:nvContentPartPr>
              <p14:xfrm>
                <a:off x="9370707" y="6648991"/>
                <a:ext cx="117000" cy="79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8AD5906-9505-8098-A91B-7E27FC8165A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62067" y="6640351"/>
                  <a:ext cx="134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3236EA-669A-5056-609C-F925E5426D0E}"/>
                    </a:ext>
                  </a:extLst>
                </p14:cNvPr>
                <p14:cNvContentPartPr/>
                <p14:nvPr/>
              </p14:nvContentPartPr>
              <p14:xfrm>
                <a:off x="8492667" y="7948591"/>
                <a:ext cx="1698480" cy="995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3236EA-669A-5056-609C-F925E5426D0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84027" y="7939591"/>
                  <a:ext cx="171612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A15B026-49A5-5426-767B-C8BFC07A15D0}"/>
                    </a:ext>
                  </a:extLst>
                </p14:cNvPr>
                <p14:cNvContentPartPr/>
                <p14:nvPr/>
              </p14:nvContentPartPr>
              <p14:xfrm>
                <a:off x="8063907" y="8256391"/>
                <a:ext cx="215640" cy="512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A15B026-49A5-5426-767B-C8BFC07A15D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55267" y="8247751"/>
                  <a:ext cx="2332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4C4851A-A6CA-AF56-6CC3-0D4EC164C794}"/>
                    </a:ext>
                  </a:extLst>
                </p14:cNvPr>
                <p14:cNvContentPartPr/>
                <p14:nvPr/>
              </p14:nvContentPartPr>
              <p14:xfrm>
                <a:off x="8347227" y="8364031"/>
                <a:ext cx="366120" cy="209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4C4851A-A6CA-AF56-6CC3-0D4EC164C79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38587" y="8355391"/>
                  <a:ext cx="383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9C24EB7-4E37-6254-878D-71745B638D90}"/>
                    </a:ext>
                  </a:extLst>
                </p14:cNvPr>
                <p14:cNvContentPartPr/>
                <p14:nvPr/>
              </p14:nvContentPartPr>
              <p14:xfrm>
                <a:off x="8740707" y="8069911"/>
                <a:ext cx="271800" cy="440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9C24EB7-4E37-6254-878D-71745B638D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31707" y="8060911"/>
                  <a:ext cx="2894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9E1189B-28B8-289A-99BA-8204E07AF8AF}"/>
                    </a:ext>
                  </a:extLst>
                </p14:cNvPr>
                <p14:cNvContentPartPr/>
                <p14:nvPr/>
              </p14:nvContentPartPr>
              <p14:xfrm>
                <a:off x="8754747" y="8604151"/>
                <a:ext cx="247320" cy="52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9E1189B-28B8-289A-99BA-8204E07AF8A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45747" y="8595151"/>
                  <a:ext cx="264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0C14362-6764-E9D3-B20D-F0B5FEA6AF8B}"/>
                    </a:ext>
                  </a:extLst>
                </p14:cNvPr>
                <p14:cNvContentPartPr/>
                <p14:nvPr/>
              </p14:nvContentPartPr>
              <p14:xfrm>
                <a:off x="4994547" y="816991"/>
                <a:ext cx="1048680" cy="1796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0C14362-6764-E9D3-B20D-F0B5FEA6AF8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85547" y="807991"/>
                  <a:ext cx="1066320" cy="18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BA07DF-2EB7-0DA4-F3C7-6C49A45B621F}"/>
                    </a:ext>
                  </a:extLst>
                </p14:cNvPr>
                <p14:cNvContentPartPr/>
                <p14:nvPr/>
              </p14:nvContentPartPr>
              <p14:xfrm>
                <a:off x="6241227" y="536191"/>
                <a:ext cx="536400" cy="631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BA07DF-2EB7-0DA4-F3C7-6C49A45B621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32587" y="527551"/>
                  <a:ext cx="55404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3211400-8798-F347-C13C-3F2673DDEBB2}"/>
                    </a:ext>
                  </a:extLst>
                </p14:cNvPr>
                <p14:cNvContentPartPr/>
                <p14:nvPr/>
              </p14:nvContentPartPr>
              <p14:xfrm>
                <a:off x="6807507" y="902671"/>
                <a:ext cx="130320" cy="477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3211400-8798-F347-C13C-3F2673DDEBB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98867" y="894031"/>
                  <a:ext cx="1479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8C81156-460C-279A-CD27-67C70758AAB9}"/>
                    </a:ext>
                  </a:extLst>
                </p14:cNvPr>
                <p14:cNvContentPartPr/>
                <p14:nvPr/>
              </p14:nvContentPartPr>
              <p14:xfrm>
                <a:off x="7092627" y="866671"/>
                <a:ext cx="529920" cy="258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8C81156-460C-279A-CD27-67C70758AAB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83987" y="858031"/>
                  <a:ext cx="547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C7708F9-C350-987F-E025-3C7A404AFA43}"/>
                    </a:ext>
                  </a:extLst>
                </p14:cNvPr>
                <p14:cNvContentPartPr/>
                <p14:nvPr/>
              </p14:nvContentPartPr>
              <p14:xfrm>
                <a:off x="7628667" y="764071"/>
                <a:ext cx="6480" cy="51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C7708F9-C350-987F-E025-3C7A404AFA4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19667" y="755071"/>
                  <a:ext cx="24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13D2AA7-A57E-5673-FE55-080B3A9B8932}"/>
                    </a:ext>
                  </a:extLst>
                </p14:cNvPr>
                <p14:cNvContentPartPr/>
                <p14:nvPr/>
              </p14:nvContentPartPr>
              <p14:xfrm>
                <a:off x="7562787" y="732751"/>
                <a:ext cx="317520" cy="555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13D2AA7-A57E-5673-FE55-080B3A9B893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54147" y="724111"/>
                  <a:ext cx="3351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40E0529-1282-F4D6-26DC-30F8B88573EF}"/>
                    </a:ext>
                  </a:extLst>
                </p14:cNvPr>
                <p14:cNvContentPartPr/>
                <p14:nvPr/>
              </p14:nvContentPartPr>
              <p14:xfrm>
                <a:off x="7599867" y="1263751"/>
                <a:ext cx="313200" cy="95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40E0529-1282-F4D6-26DC-30F8B88573E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91227" y="1254751"/>
                  <a:ext cx="330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62CB97C-3443-0D58-E860-0BC6531C0FBB}"/>
                    </a:ext>
                  </a:extLst>
                </p14:cNvPr>
                <p14:cNvContentPartPr/>
                <p14:nvPr/>
              </p14:nvContentPartPr>
              <p14:xfrm>
                <a:off x="8790387" y="1845871"/>
                <a:ext cx="198720" cy="313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62CB97C-3443-0D58-E860-0BC6531C0FB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81747" y="1837231"/>
                  <a:ext cx="216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5B592E2-CC67-A2F7-A97E-2E39E03FDB64}"/>
                    </a:ext>
                  </a:extLst>
                </p14:cNvPr>
                <p14:cNvContentPartPr/>
                <p14:nvPr/>
              </p14:nvContentPartPr>
              <p14:xfrm>
                <a:off x="8694627" y="2333311"/>
                <a:ext cx="356400" cy="278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5B592E2-CC67-A2F7-A97E-2E39E03FDB6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685987" y="2324671"/>
                  <a:ext cx="374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95D064D-670E-F2C1-5428-E18B6B0A062B}"/>
                    </a:ext>
                  </a:extLst>
                </p14:cNvPr>
                <p14:cNvContentPartPr/>
                <p14:nvPr/>
              </p14:nvContentPartPr>
              <p14:xfrm>
                <a:off x="8883267" y="2958271"/>
                <a:ext cx="22680" cy="27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95D064D-670E-F2C1-5428-E18B6B0A062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874627" y="2949271"/>
                  <a:ext cx="40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D588BA3-BD6C-F81F-2BDF-BC5B2FB2F55A}"/>
                    </a:ext>
                  </a:extLst>
                </p14:cNvPr>
                <p14:cNvContentPartPr/>
                <p14:nvPr/>
              </p14:nvContentPartPr>
              <p14:xfrm>
                <a:off x="8855907" y="3220711"/>
                <a:ext cx="14400" cy="489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D588BA3-BD6C-F81F-2BDF-BC5B2FB2F55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46907" y="3212071"/>
                  <a:ext cx="32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3E2A060-AAF6-DEF2-A751-1F5E42144C0F}"/>
                    </a:ext>
                  </a:extLst>
                </p14:cNvPr>
                <p14:cNvContentPartPr/>
                <p14:nvPr/>
              </p14:nvContentPartPr>
              <p14:xfrm>
                <a:off x="8748987" y="3596551"/>
                <a:ext cx="295560" cy="307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3E2A060-AAF6-DEF2-A751-1F5E42144C0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39987" y="3587551"/>
                  <a:ext cx="3132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E6CDF7A-4A2C-88D6-6291-BE0E4185E989}"/>
                    </a:ext>
                  </a:extLst>
                </p14:cNvPr>
                <p14:cNvContentPartPr/>
                <p14:nvPr/>
              </p14:nvContentPartPr>
              <p14:xfrm>
                <a:off x="8222307" y="1848031"/>
                <a:ext cx="46800" cy="296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E6CDF7A-4A2C-88D6-6291-BE0E4185E9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213307" y="1839391"/>
                  <a:ext cx="64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7E69050-BAF7-89EF-3D2F-88FB749C8E0C}"/>
                    </a:ext>
                  </a:extLst>
                </p14:cNvPr>
                <p14:cNvContentPartPr/>
                <p14:nvPr/>
              </p14:nvContentPartPr>
              <p14:xfrm>
                <a:off x="8098827" y="2405311"/>
                <a:ext cx="316080" cy="246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7E69050-BAF7-89EF-3D2F-88FB749C8E0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89827" y="2396671"/>
                  <a:ext cx="333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F71C76A-1C2F-E74D-7151-4D41956035AF}"/>
                    </a:ext>
                  </a:extLst>
                </p14:cNvPr>
                <p14:cNvContentPartPr/>
                <p14:nvPr/>
              </p14:nvContentPartPr>
              <p14:xfrm>
                <a:off x="8220507" y="2961511"/>
                <a:ext cx="20160" cy="961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F71C76A-1C2F-E74D-7151-4D41956035A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11867" y="2952871"/>
                  <a:ext cx="37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40817A6-F934-3C73-5945-B151E601F5A1}"/>
                    </a:ext>
                  </a:extLst>
                </p14:cNvPr>
                <p14:cNvContentPartPr/>
                <p14:nvPr/>
              </p14:nvContentPartPr>
              <p14:xfrm>
                <a:off x="8148147" y="3381271"/>
                <a:ext cx="32400" cy="458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40817A6-F934-3C73-5945-B151E601F5A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39147" y="3372271"/>
                  <a:ext cx="5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6EDC40F-443A-C8C0-7A07-BB6CAE7C5F17}"/>
                    </a:ext>
                  </a:extLst>
                </p14:cNvPr>
                <p14:cNvContentPartPr/>
                <p14:nvPr/>
              </p14:nvContentPartPr>
              <p14:xfrm>
                <a:off x="7990467" y="3951151"/>
                <a:ext cx="249120" cy="186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6EDC40F-443A-C8C0-7A07-BB6CAE7C5F1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81827" y="3942511"/>
                  <a:ext cx="266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01C4C62-7B41-9651-1D69-D7A59011E622}"/>
                    </a:ext>
                  </a:extLst>
                </p14:cNvPr>
                <p14:cNvContentPartPr/>
                <p14:nvPr/>
              </p14:nvContentPartPr>
              <p14:xfrm>
                <a:off x="7861947" y="1684951"/>
                <a:ext cx="108000" cy="2350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01C4C62-7B41-9651-1D69-D7A59011E62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53307" y="1676311"/>
                  <a:ext cx="125640" cy="23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DF50A4D-CF5B-B61F-89DD-E3D0F7BB2BCF}"/>
                    </a:ext>
                  </a:extLst>
                </p14:cNvPr>
                <p14:cNvContentPartPr/>
                <p14:nvPr/>
              </p14:nvContentPartPr>
              <p14:xfrm>
                <a:off x="7776627" y="1204711"/>
                <a:ext cx="2032560" cy="2889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DF50A4D-CF5B-B61F-89DD-E3D0F7BB2BC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767627" y="1196071"/>
                  <a:ext cx="2050200" cy="29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A657BA7-2391-89ED-E8F4-0293472084AE}"/>
                    </a:ext>
                  </a:extLst>
                </p14:cNvPr>
                <p14:cNvContentPartPr/>
                <p14:nvPr/>
              </p14:nvContentPartPr>
              <p14:xfrm>
                <a:off x="9544227" y="2488111"/>
                <a:ext cx="344160" cy="438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A657BA7-2391-89ED-E8F4-0293472084A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535587" y="2479471"/>
                  <a:ext cx="3618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232F573-65BD-B390-6FB3-3F421B514ED4}"/>
                    </a:ext>
                  </a:extLst>
                </p14:cNvPr>
                <p14:cNvContentPartPr/>
                <p14:nvPr/>
              </p14:nvContentPartPr>
              <p14:xfrm>
                <a:off x="9374307" y="2470111"/>
                <a:ext cx="480600" cy="8312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232F573-65BD-B390-6FB3-3F421B514ED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365307" y="2461471"/>
                  <a:ext cx="49824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78E4C2A-287E-EBC9-01AB-2C996E26B85C}"/>
                    </a:ext>
                  </a:extLst>
                </p14:cNvPr>
                <p14:cNvContentPartPr/>
                <p14:nvPr/>
              </p14:nvContentPartPr>
              <p14:xfrm>
                <a:off x="4971507" y="2562271"/>
                <a:ext cx="72000" cy="46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78E4C2A-287E-EBC9-01AB-2C996E26B85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62507" y="2553631"/>
                  <a:ext cx="89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C361858-2503-E48A-92AC-E469DB2F3F45}"/>
                    </a:ext>
                  </a:extLst>
                </p14:cNvPr>
                <p14:cNvContentPartPr/>
                <p14:nvPr/>
              </p14:nvContentPartPr>
              <p14:xfrm>
                <a:off x="2768667" y="431791"/>
                <a:ext cx="2411280" cy="21769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C361858-2503-E48A-92AC-E469DB2F3F4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760027" y="423151"/>
                  <a:ext cx="2428920" cy="21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2581081-CBA0-1801-FB61-096EA21C9861}"/>
                    </a:ext>
                  </a:extLst>
                </p14:cNvPr>
                <p14:cNvContentPartPr/>
                <p14:nvPr/>
              </p14:nvContentPartPr>
              <p14:xfrm>
                <a:off x="2807547" y="903391"/>
                <a:ext cx="2253240" cy="29876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2581081-CBA0-1801-FB61-096EA21C986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798547" y="894751"/>
                  <a:ext cx="2270880" cy="30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560249E-C2BF-D431-943F-B4C1E462E77D}"/>
                    </a:ext>
                  </a:extLst>
                </p14:cNvPr>
                <p14:cNvContentPartPr/>
                <p14:nvPr/>
              </p14:nvContentPartPr>
              <p14:xfrm>
                <a:off x="2548707" y="1255831"/>
                <a:ext cx="2421360" cy="37717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560249E-C2BF-D431-943F-B4C1E462E77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40067" y="1247191"/>
                  <a:ext cx="2439000" cy="37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E38788-91FC-B103-A257-4F272D5CCB34}"/>
                    </a:ext>
                  </a:extLst>
                </p14:cNvPr>
                <p14:cNvContentPartPr/>
                <p14:nvPr/>
              </p14:nvContentPartPr>
              <p14:xfrm>
                <a:off x="2313627" y="168991"/>
                <a:ext cx="160200" cy="1789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E38788-91FC-B103-A257-4F272D5CCB3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04627" y="160351"/>
                  <a:ext cx="177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1922B4C-FF9F-701D-CD3B-94F029F5AFDD}"/>
                    </a:ext>
                  </a:extLst>
                </p14:cNvPr>
                <p14:cNvContentPartPr/>
                <p14:nvPr/>
              </p14:nvContentPartPr>
              <p14:xfrm>
                <a:off x="2230467" y="488671"/>
                <a:ext cx="113040" cy="208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1922B4C-FF9F-701D-CD3B-94F029F5AFD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221467" y="480031"/>
                  <a:ext cx="130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C66BE5F-EBE2-B018-6598-FFC4B5AD08B0}"/>
                    </a:ext>
                  </a:extLst>
                </p14:cNvPr>
                <p14:cNvContentPartPr/>
                <p14:nvPr/>
              </p14:nvContentPartPr>
              <p14:xfrm>
                <a:off x="2164227" y="1090231"/>
                <a:ext cx="225000" cy="168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C66BE5F-EBE2-B018-6598-FFC4B5AD08B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155587" y="1081231"/>
                  <a:ext cx="242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0198380-3261-50E1-3D03-0593864C7A34}"/>
                    </a:ext>
                  </a:extLst>
                </p14:cNvPr>
                <p14:cNvContentPartPr/>
                <p14:nvPr/>
              </p14:nvContentPartPr>
              <p14:xfrm>
                <a:off x="3788547" y="232711"/>
                <a:ext cx="182160" cy="162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0198380-3261-50E1-3D03-0593864C7A3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779907" y="224071"/>
                  <a:ext cx="199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06AFDDB-8C1D-7CE7-CAA8-8EC533F88382}"/>
                    </a:ext>
                  </a:extLst>
                </p14:cNvPr>
                <p14:cNvContentPartPr/>
                <p14:nvPr/>
              </p14:nvContentPartPr>
              <p14:xfrm>
                <a:off x="4059627" y="163231"/>
                <a:ext cx="136800" cy="1926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06AFDDB-8C1D-7CE7-CAA8-8EC533F8838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050627" y="154231"/>
                  <a:ext cx="154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3101EFE-C04B-87A2-6B8E-879F3ACFC641}"/>
                    </a:ext>
                  </a:extLst>
                </p14:cNvPr>
                <p14:cNvContentPartPr/>
                <p14:nvPr/>
              </p14:nvContentPartPr>
              <p14:xfrm>
                <a:off x="4494867" y="130111"/>
                <a:ext cx="161280" cy="1436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3101EFE-C04B-87A2-6B8E-879F3ACFC64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486227" y="121471"/>
                  <a:ext cx="178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7488706-D29A-D8F1-ADE5-977C51F4F433}"/>
                    </a:ext>
                  </a:extLst>
                </p14:cNvPr>
                <p14:cNvContentPartPr/>
                <p14:nvPr/>
              </p14:nvContentPartPr>
              <p14:xfrm>
                <a:off x="3543747" y="33271"/>
                <a:ext cx="313920" cy="5774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7488706-D29A-D8F1-ADE5-977C51F4F43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535107" y="24631"/>
                  <a:ext cx="3315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E805287-B09E-C7DF-43B3-F5AB0073A80F}"/>
                    </a:ext>
                  </a:extLst>
                </p14:cNvPr>
                <p14:cNvContentPartPr/>
                <p14:nvPr/>
              </p14:nvContentPartPr>
              <p14:xfrm>
                <a:off x="4214427" y="89071"/>
                <a:ext cx="677880" cy="5554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E805287-B09E-C7DF-43B3-F5AB0073A80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205427" y="80431"/>
                  <a:ext cx="6955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FDE7FA7-11BA-B51E-43DA-B64B6CAD3628}"/>
                    </a:ext>
                  </a:extLst>
                </p14:cNvPr>
                <p14:cNvContentPartPr/>
                <p14:nvPr/>
              </p14:nvContentPartPr>
              <p14:xfrm>
                <a:off x="3496227" y="795031"/>
                <a:ext cx="1436760" cy="180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FDE7FA7-11BA-B51E-43DA-B64B6CAD362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487587" y="786031"/>
                  <a:ext cx="1454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8BE1912-528E-79DE-B40A-0BA8588F23FE}"/>
                    </a:ext>
                  </a:extLst>
                </p14:cNvPr>
                <p14:cNvContentPartPr/>
                <p14:nvPr/>
              </p14:nvContentPartPr>
              <p14:xfrm>
                <a:off x="11472387" y="9572191"/>
                <a:ext cx="797760" cy="727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8BE1912-528E-79DE-B40A-0BA8588F23F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463387" y="9563191"/>
                  <a:ext cx="815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64A6EE5-471A-DF65-760B-F95E41ED5D73}"/>
                    </a:ext>
                  </a:extLst>
                </p14:cNvPr>
                <p14:cNvContentPartPr/>
                <p14:nvPr/>
              </p14:nvContentPartPr>
              <p14:xfrm>
                <a:off x="12242787" y="6316351"/>
                <a:ext cx="1942560" cy="10796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64A6EE5-471A-DF65-760B-F95E41ED5D7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234147" y="6307711"/>
                  <a:ext cx="1960200" cy="10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1AE84E6-6BAF-A5E2-DB23-8BD353C5D047}"/>
                    </a:ext>
                  </a:extLst>
                </p14:cNvPr>
                <p14:cNvContentPartPr/>
                <p14:nvPr/>
              </p14:nvContentPartPr>
              <p14:xfrm>
                <a:off x="12982947" y="246391"/>
                <a:ext cx="439560" cy="409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1AE84E6-6BAF-A5E2-DB23-8BD353C5D04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2973947" y="237391"/>
                  <a:ext cx="4572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53E854D-494C-B96C-A82B-2282F2D3A603}"/>
                    </a:ext>
                  </a:extLst>
                </p14:cNvPr>
                <p14:cNvContentPartPr/>
                <p14:nvPr/>
              </p14:nvContentPartPr>
              <p14:xfrm>
                <a:off x="13278507" y="402631"/>
                <a:ext cx="259560" cy="244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53E854D-494C-B96C-A82B-2282F2D3A6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3269507" y="393631"/>
                  <a:ext cx="277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5E6BCB-1ED5-E3D8-1697-409A2E377E0B}"/>
                    </a:ext>
                  </a:extLst>
                </p14:cNvPr>
                <p14:cNvContentPartPr/>
                <p14:nvPr/>
              </p14:nvContentPartPr>
              <p14:xfrm>
                <a:off x="13470387" y="463471"/>
                <a:ext cx="239040" cy="172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5E6BCB-1ED5-E3D8-1697-409A2E377E0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3461387" y="454831"/>
                  <a:ext cx="256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FAE6C5E-66FC-1877-BC87-102F15B0204E}"/>
                    </a:ext>
                  </a:extLst>
                </p14:cNvPr>
                <p14:cNvContentPartPr/>
                <p14:nvPr/>
              </p14:nvContentPartPr>
              <p14:xfrm>
                <a:off x="13763427" y="316951"/>
                <a:ext cx="99360" cy="684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FAE6C5E-66FC-1877-BC87-102F15B0204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3754787" y="308311"/>
                  <a:ext cx="1170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23BD207-6177-7267-E9F4-A8D55E4600EE}"/>
                    </a:ext>
                  </a:extLst>
                </p14:cNvPr>
                <p14:cNvContentPartPr/>
                <p14:nvPr/>
              </p14:nvContentPartPr>
              <p14:xfrm>
                <a:off x="13827147" y="559951"/>
                <a:ext cx="230040" cy="244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23BD207-6177-7267-E9F4-A8D55E4600E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3818507" y="551311"/>
                  <a:ext cx="247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884B58E-E8BC-B241-5663-FCBE7771990B}"/>
                    </a:ext>
                  </a:extLst>
                </p14:cNvPr>
                <p14:cNvContentPartPr/>
                <p14:nvPr/>
              </p14:nvContentPartPr>
              <p14:xfrm>
                <a:off x="14088867" y="495511"/>
                <a:ext cx="409320" cy="178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884B58E-E8BC-B241-5663-FCBE777199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4079867" y="486871"/>
                  <a:ext cx="426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43E451D-4B16-EEB1-DFC7-8A1B13A55E50}"/>
                    </a:ext>
                  </a:extLst>
                </p14:cNvPr>
                <p14:cNvContentPartPr/>
                <p14:nvPr/>
              </p14:nvContentPartPr>
              <p14:xfrm>
                <a:off x="14766027" y="516391"/>
                <a:ext cx="177120" cy="175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43E451D-4B16-EEB1-DFC7-8A1B13A55E5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4757027" y="507751"/>
                  <a:ext cx="194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B3A12C-AFEC-8A1A-BBE2-B4AF0A0A92D4}"/>
                    </a:ext>
                  </a:extLst>
                </p14:cNvPr>
                <p14:cNvContentPartPr/>
                <p14:nvPr/>
              </p14:nvContentPartPr>
              <p14:xfrm>
                <a:off x="15234027" y="372751"/>
                <a:ext cx="61200" cy="304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B3A12C-AFEC-8A1A-BBE2-B4AF0A0A92D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5225027" y="363751"/>
                  <a:ext cx="788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4E010E5-306E-7F0E-6FC1-9DC64A5DF42D}"/>
                    </a:ext>
                  </a:extLst>
                </p14:cNvPr>
                <p14:cNvContentPartPr/>
                <p14:nvPr/>
              </p14:nvContentPartPr>
              <p14:xfrm>
                <a:off x="15243027" y="237751"/>
                <a:ext cx="395280" cy="317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4E010E5-306E-7F0E-6FC1-9DC64A5DF42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5234027" y="229111"/>
                  <a:ext cx="412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3B74C40-0367-844E-C7B4-FAB892A81F88}"/>
                    </a:ext>
                  </a:extLst>
                </p14:cNvPr>
                <p14:cNvContentPartPr/>
                <p14:nvPr/>
              </p14:nvContentPartPr>
              <p14:xfrm>
                <a:off x="12952707" y="1533751"/>
                <a:ext cx="264600" cy="19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3B74C40-0367-844E-C7B4-FAB892A81F8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2944067" y="1525111"/>
                  <a:ext cx="282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EC00B6E-12AD-AE04-11E0-BFA846D72CC5}"/>
                    </a:ext>
                  </a:extLst>
                </p14:cNvPr>
                <p14:cNvContentPartPr/>
                <p14:nvPr/>
              </p14:nvContentPartPr>
              <p14:xfrm>
                <a:off x="13369227" y="1546711"/>
                <a:ext cx="20160" cy="6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EC00B6E-12AD-AE04-11E0-BFA846D72CC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360227" y="1537711"/>
                  <a:ext cx="37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C0AA42D-3022-483B-2B6A-CB7A7BDB812C}"/>
                    </a:ext>
                  </a:extLst>
                </p14:cNvPr>
                <p14:cNvContentPartPr/>
                <p14:nvPr/>
              </p14:nvContentPartPr>
              <p14:xfrm>
                <a:off x="13641747" y="1426471"/>
                <a:ext cx="131400" cy="227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C0AA42D-3022-483B-2B6A-CB7A7BDB812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3633107" y="1417831"/>
                  <a:ext cx="149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419A181-C1E9-55CA-27E9-226B66A384FE}"/>
                    </a:ext>
                  </a:extLst>
                </p14:cNvPr>
                <p14:cNvContentPartPr/>
                <p14:nvPr/>
              </p14:nvContentPartPr>
              <p14:xfrm>
                <a:off x="13823547" y="1274911"/>
                <a:ext cx="268200" cy="584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419A181-C1E9-55CA-27E9-226B66A384F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3814547" y="1266271"/>
                  <a:ext cx="28584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6CF1C32-1F20-641E-BC65-AFD5EFC68AB0}"/>
                    </a:ext>
                  </a:extLst>
                </p14:cNvPr>
                <p14:cNvContentPartPr/>
                <p14:nvPr/>
              </p14:nvContentPartPr>
              <p14:xfrm>
                <a:off x="14300187" y="1204711"/>
                <a:ext cx="362880" cy="714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6CF1C32-1F20-641E-BC65-AFD5EFC68AB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4291187" y="1196071"/>
                  <a:ext cx="38052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A7E6649-CCC6-BD8D-6F43-66BC8137F601}"/>
                    </a:ext>
                  </a:extLst>
                </p14:cNvPr>
                <p14:cNvContentPartPr/>
                <p14:nvPr/>
              </p14:nvContentPartPr>
              <p14:xfrm>
                <a:off x="14766387" y="1386511"/>
                <a:ext cx="194760" cy="263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A7E6649-CCC6-BD8D-6F43-66BC8137F60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757747" y="1377871"/>
                  <a:ext cx="212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A77D733-9119-7E77-1F1E-B098D850798D}"/>
                    </a:ext>
                  </a:extLst>
                </p14:cNvPr>
                <p14:cNvContentPartPr/>
                <p14:nvPr/>
              </p14:nvContentPartPr>
              <p14:xfrm>
                <a:off x="15042147" y="1365271"/>
                <a:ext cx="68760" cy="282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A77D733-9119-7E77-1F1E-B098D850798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5033147" y="1356631"/>
                  <a:ext cx="86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7CDE9EC-50E4-ABAE-4240-EDB33447B60F}"/>
                    </a:ext>
                  </a:extLst>
                </p14:cNvPr>
                <p14:cNvContentPartPr/>
                <p14:nvPr/>
              </p14:nvContentPartPr>
              <p14:xfrm>
                <a:off x="15257787" y="1437271"/>
                <a:ext cx="808560" cy="139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7CDE9EC-50E4-ABAE-4240-EDB33447B60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5249147" y="1428271"/>
                  <a:ext cx="826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BA897B8-50DC-E4B0-4883-E3731AA04470}"/>
                    </a:ext>
                  </a:extLst>
                </p14:cNvPr>
                <p14:cNvContentPartPr/>
                <p14:nvPr/>
              </p14:nvContentPartPr>
              <p14:xfrm>
                <a:off x="16281627" y="1535551"/>
                <a:ext cx="361080" cy="33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BA897B8-50DC-E4B0-4883-E3731AA0447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6272627" y="1526551"/>
                  <a:ext cx="378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1A6920B-6A60-4022-4C7A-4522ADA6D192}"/>
                    </a:ext>
                  </a:extLst>
                </p14:cNvPr>
                <p14:cNvContentPartPr/>
                <p14:nvPr/>
              </p14:nvContentPartPr>
              <p14:xfrm>
                <a:off x="16838907" y="1531591"/>
                <a:ext cx="53640" cy="29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1A6920B-6A60-4022-4C7A-4522ADA6D19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6829907" y="1522591"/>
                  <a:ext cx="71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0B5E55D-F8AA-0FEF-3B2D-0EFC9714E8A3}"/>
                    </a:ext>
                  </a:extLst>
                </p14:cNvPr>
                <p14:cNvContentPartPr/>
                <p14:nvPr/>
              </p14:nvContentPartPr>
              <p14:xfrm>
                <a:off x="16968147" y="1403071"/>
                <a:ext cx="99360" cy="181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0B5E55D-F8AA-0FEF-3B2D-0EFC9714E8A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6959147" y="1394431"/>
                  <a:ext cx="117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E59360D-A5E9-678D-ED02-7AC90947139F}"/>
                    </a:ext>
                  </a:extLst>
                </p14:cNvPr>
                <p14:cNvContentPartPr/>
                <p14:nvPr/>
              </p14:nvContentPartPr>
              <p14:xfrm>
                <a:off x="17012427" y="1154671"/>
                <a:ext cx="343800" cy="635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E59360D-A5E9-678D-ED02-7AC90947139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7003427" y="1146031"/>
                  <a:ext cx="36144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63C02DB-BEA4-2BA1-B335-8AB124A04301}"/>
                    </a:ext>
                  </a:extLst>
                </p14:cNvPr>
                <p14:cNvContentPartPr/>
                <p14:nvPr/>
              </p14:nvContentPartPr>
              <p14:xfrm>
                <a:off x="17232747" y="352951"/>
                <a:ext cx="177840" cy="215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63C02DB-BEA4-2BA1-B335-8AB124A0430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7224107" y="344311"/>
                  <a:ext cx="195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1674030-01DB-4B06-9398-BC5418D87A32}"/>
                    </a:ext>
                  </a:extLst>
                </p14:cNvPr>
                <p14:cNvContentPartPr/>
                <p14:nvPr/>
              </p14:nvContentPartPr>
              <p14:xfrm>
                <a:off x="17496627" y="415231"/>
                <a:ext cx="511200" cy="871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1674030-01DB-4B06-9398-BC5418D87A3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7487627" y="406591"/>
                  <a:ext cx="528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BDF1A00-EC09-6B76-1997-9B2A70E2A563}"/>
                    </a:ext>
                  </a:extLst>
                </p14:cNvPr>
                <p14:cNvContentPartPr/>
                <p14:nvPr/>
              </p14:nvContentPartPr>
              <p14:xfrm>
                <a:off x="18265587" y="245671"/>
                <a:ext cx="55080" cy="511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BDF1A00-EC09-6B76-1997-9B2A70E2A56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256587" y="237031"/>
                  <a:ext cx="727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60B1F5E-FC7D-82AE-E853-F0C895D91555}"/>
                    </a:ext>
                  </a:extLst>
                </p14:cNvPr>
                <p14:cNvContentPartPr/>
                <p14:nvPr/>
              </p14:nvContentPartPr>
              <p14:xfrm>
                <a:off x="18319587" y="297871"/>
                <a:ext cx="634320" cy="579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60B1F5E-FC7D-82AE-E853-F0C895D9155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8310947" y="288871"/>
                  <a:ext cx="6519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0783404-BC49-0312-3E10-4659A8B3CAED}"/>
                    </a:ext>
                  </a:extLst>
                </p14:cNvPr>
                <p14:cNvContentPartPr/>
                <p14:nvPr/>
              </p14:nvContentPartPr>
              <p14:xfrm>
                <a:off x="18958587" y="481831"/>
                <a:ext cx="695160" cy="69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0783404-BC49-0312-3E10-4659A8B3CAE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8949587" y="473191"/>
                  <a:ext cx="712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527728E-4AF7-A84A-E8B1-7E130AD9CBBF}"/>
                    </a:ext>
                  </a:extLst>
                </p14:cNvPr>
                <p14:cNvContentPartPr/>
                <p14:nvPr/>
              </p14:nvContentPartPr>
              <p14:xfrm>
                <a:off x="17914947" y="-23969"/>
                <a:ext cx="1132200" cy="581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527728E-4AF7-A84A-E8B1-7E130AD9CBB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7906307" y="-32969"/>
                  <a:ext cx="11498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7A3D749-4C00-948C-21B8-CA856932079C}"/>
                    </a:ext>
                  </a:extLst>
                </p14:cNvPr>
                <p14:cNvContentPartPr/>
                <p14:nvPr/>
              </p14:nvContentPartPr>
              <p14:xfrm>
                <a:off x="18123747" y="-36209"/>
                <a:ext cx="7200" cy="4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7A3D749-4C00-948C-21B8-CA856932079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8115107" y="-44849"/>
                  <a:ext cx="24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7E09818-1797-CF5D-2339-3C84A62567AE}"/>
                    </a:ext>
                  </a:extLst>
                </p14:cNvPr>
                <p14:cNvContentPartPr/>
                <p14:nvPr/>
              </p14:nvContentPartPr>
              <p14:xfrm>
                <a:off x="18075507" y="128671"/>
                <a:ext cx="360" cy="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7E09818-1797-CF5D-2339-3C84A62567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66867" y="1196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14DD900-BB2B-2DD2-3FE0-FCA0A6476D24}"/>
                    </a:ext>
                  </a:extLst>
                </p14:cNvPr>
                <p14:cNvContentPartPr/>
                <p14:nvPr/>
              </p14:nvContentPartPr>
              <p14:xfrm>
                <a:off x="18075507" y="128671"/>
                <a:ext cx="11520" cy="26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14DD900-BB2B-2DD2-3FE0-FCA0A6476D2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8066867" y="119671"/>
                  <a:ext cx="29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A786006-2612-4891-DD2C-20AA04BA20AE}"/>
                    </a:ext>
                  </a:extLst>
                </p14:cNvPr>
                <p14:cNvContentPartPr/>
                <p14:nvPr/>
              </p14:nvContentPartPr>
              <p14:xfrm>
                <a:off x="18062547" y="157471"/>
                <a:ext cx="360" cy="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A786006-2612-4891-DD2C-20AA04BA20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53907" y="1484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081BBFD-975E-F944-C308-C3D73E64301A}"/>
                    </a:ext>
                  </a:extLst>
                </p14:cNvPr>
                <p14:cNvContentPartPr/>
                <p14:nvPr/>
              </p14:nvContentPartPr>
              <p14:xfrm>
                <a:off x="17817027" y="1274551"/>
                <a:ext cx="80280" cy="181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081BBFD-975E-F944-C308-C3D73E64301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7808387" y="1265551"/>
                  <a:ext cx="97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647EED6-C09B-0645-F628-389D5FAB8185}"/>
                    </a:ext>
                  </a:extLst>
                </p14:cNvPr>
                <p14:cNvContentPartPr/>
                <p14:nvPr/>
              </p14:nvContentPartPr>
              <p14:xfrm>
                <a:off x="18047067" y="1269511"/>
                <a:ext cx="104400" cy="1162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647EED6-C09B-0645-F628-389D5FAB818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8038067" y="1260511"/>
                  <a:ext cx="122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60B5A01-29C2-FD83-62D8-9B482B884DF9}"/>
                    </a:ext>
                  </a:extLst>
                </p14:cNvPr>
                <p14:cNvContentPartPr/>
                <p14:nvPr/>
              </p14:nvContentPartPr>
              <p14:xfrm>
                <a:off x="18215547" y="1263391"/>
                <a:ext cx="115560" cy="87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60B5A01-29C2-FD83-62D8-9B482B884DF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8206547" y="1254751"/>
                  <a:ext cx="133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089D33E-C9F0-044E-8D7B-2DA8730CB81B}"/>
                    </a:ext>
                  </a:extLst>
                </p14:cNvPr>
                <p14:cNvContentPartPr/>
                <p14:nvPr/>
              </p14:nvContentPartPr>
              <p14:xfrm>
                <a:off x="17503467" y="919231"/>
                <a:ext cx="1154520" cy="875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089D33E-C9F0-044E-8D7B-2DA8730CB81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7494827" y="910231"/>
                  <a:ext cx="117216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E6B4619-EEF0-BC0E-D549-D14479DCD5FC}"/>
                    </a:ext>
                  </a:extLst>
                </p14:cNvPr>
                <p14:cNvContentPartPr/>
                <p14:nvPr/>
              </p14:nvContentPartPr>
              <p14:xfrm>
                <a:off x="17696787" y="1581991"/>
                <a:ext cx="873360" cy="1414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E6B4619-EEF0-BC0E-D549-D14479DCD5F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7688147" y="1572991"/>
                  <a:ext cx="891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2BBE7F8-B15F-27B4-797C-CA79773F8169}"/>
                    </a:ext>
                  </a:extLst>
                </p14:cNvPr>
                <p14:cNvContentPartPr/>
                <p14:nvPr/>
              </p14:nvContentPartPr>
              <p14:xfrm>
                <a:off x="17559627" y="1796191"/>
                <a:ext cx="1028520" cy="1260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2BBE7F8-B15F-27B4-797C-CA79773F81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7550627" y="1787551"/>
                  <a:ext cx="1046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A05C329-0E5F-8831-D141-7C1450723C60}"/>
                    </a:ext>
                  </a:extLst>
                </p14:cNvPr>
                <p14:cNvContentPartPr/>
                <p14:nvPr/>
              </p14:nvContentPartPr>
              <p14:xfrm>
                <a:off x="10003587" y="355471"/>
                <a:ext cx="416880" cy="385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A05C329-0E5F-8831-D141-7C1450723C6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94587" y="346471"/>
                  <a:ext cx="4345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2F3D118-4016-4F43-277F-38967EBFA614}"/>
                    </a:ext>
                  </a:extLst>
                </p14:cNvPr>
                <p14:cNvContentPartPr/>
                <p14:nvPr/>
              </p14:nvContentPartPr>
              <p14:xfrm>
                <a:off x="10027707" y="1150711"/>
                <a:ext cx="329400" cy="300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2F3D118-4016-4F43-277F-38967EBFA61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019067" y="1142071"/>
                  <a:ext cx="347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43FD5CA-E9A4-FDA7-C207-9056A62CE358}"/>
                    </a:ext>
                  </a:extLst>
                </p14:cNvPr>
                <p14:cNvContentPartPr/>
                <p14:nvPr/>
              </p14:nvContentPartPr>
              <p14:xfrm>
                <a:off x="9943107" y="1695751"/>
                <a:ext cx="342000" cy="4021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43FD5CA-E9A4-FDA7-C207-9056A62CE35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934107" y="1687111"/>
                  <a:ext cx="3596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9D4A59F-025A-AF45-C031-CBFF13269DE8}"/>
                    </a:ext>
                  </a:extLst>
                </p14:cNvPr>
                <p14:cNvContentPartPr/>
                <p14:nvPr/>
              </p14:nvContentPartPr>
              <p14:xfrm>
                <a:off x="10934547" y="505951"/>
                <a:ext cx="345960" cy="2847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9D4A59F-025A-AF45-C031-CBFF13269DE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925907" y="497311"/>
                  <a:ext cx="363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D97F8F6-C892-DCF9-0EB5-720139E92FF7}"/>
                    </a:ext>
                  </a:extLst>
                </p14:cNvPr>
                <p14:cNvContentPartPr/>
                <p14:nvPr/>
              </p14:nvContentPartPr>
              <p14:xfrm>
                <a:off x="12230187" y="540151"/>
                <a:ext cx="191520" cy="1519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D97F8F6-C892-DCF9-0EB5-720139E92FF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2221187" y="531511"/>
                  <a:ext cx="209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B0C2EB5-F0C5-3BA4-69AC-128904A7A8B7}"/>
                    </a:ext>
                  </a:extLst>
                </p14:cNvPr>
                <p14:cNvContentPartPr/>
                <p14:nvPr/>
              </p14:nvContentPartPr>
              <p14:xfrm>
                <a:off x="11081787" y="1216231"/>
                <a:ext cx="237240" cy="581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B0C2EB5-F0C5-3BA4-69AC-128904A7A8B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073147" y="1207231"/>
                  <a:ext cx="25488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026D7A1-E924-774A-16C2-44DA688004FC}"/>
                    </a:ext>
                  </a:extLst>
                </p14:cNvPr>
                <p14:cNvContentPartPr/>
                <p14:nvPr/>
              </p14:nvContentPartPr>
              <p14:xfrm>
                <a:off x="11363667" y="1389031"/>
                <a:ext cx="19800" cy="267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026D7A1-E924-774A-16C2-44DA688004F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354667" y="1380391"/>
                  <a:ext cx="37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39B65B5-BE1A-4FA4-9CA3-D7E007E27A89}"/>
                    </a:ext>
                  </a:extLst>
                </p14:cNvPr>
                <p14:cNvContentPartPr/>
                <p14:nvPr/>
              </p14:nvContentPartPr>
              <p14:xfrm>
                <a:off x="11573907" y="1450951"/>
                <a:ext cx="147240" cy="154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39B65B5-BE1A-4FA4-9CA3-D7E007E27A8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565267" y="1441951"/>
                  <a:ext cx="164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323F65E-C6F9-D6C2-CF4B-6CE5DF325F3F}"/>
                    </a:ext>
                  </a:extLst>
                </p14:cNvPr>
                <p14:cNvContentPartPr/>
                <p14:nvPr/>
              </p14:nvContentPartPr>
              <p14:xfrm>
                <a:off x="11910147" y="1475431"/>
                <a:ext cx="131760" cy="128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323F65E-C6F9-D6C2-CF4B-6CE5DF325F3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901147" y="1466791"/>
                  <a:ext cx="149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05B8006-541D-9413-3B50-7C4D3E4BC68F}"/>
                    </a:ext>
                  </a:extLst>
                </p14:cNvPr>
                <p14:cNvContentPartPr/>
                <p14:nvPr/>
              </p14:nvContentPartPr>
              <p14:xfrm>
                <a:off x="12272667" y="1429711"/>
                <a:ext cx="136800" cy="154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05B8006-541D-9413-3B50-7C4D3E4BC68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2264027" y="1421071"/>
                  <a:ext cx="154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48FE369-FF22-92E5-C2E6-6C0B55C8E659}"/>
                    </a:ext>
                  </a:extLst>
                </p14:cNvPr>
                <p14:cNvContentPartPr/>
                <p14:nvPr/>
              </p14:nvContentPartPr>
              <p14:xfrm>
                <a:off x="12639867" y="1455631"/>
                <a:ext cx="15840" cy="64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48FE369-FF22-92E5-C2E6-6C0B55C8E65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2630867" y="1446991"/>
                  <a:ext cx="33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0161B31-E772-9502-69A7-F235DE196F54}"/>
                    </a:ext>
                  </a:extLst>
                </p14:cNvPr>
                <p14:cNvContentPartPr/>
                <p14:nvPr/>
              </p14:nvContentPartPr>
              <p14:xfrm>
                <a:off x="11056227" y="1179151"/>
                <a:ext cx="220320" cy="2340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0161B31-E772-9502-69A7-F235DE196F5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047227" y="1170151"/>
                  <a:ext cx="237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27323EE-206B-8075-8AD4-76DEB5BD7A84}"/>
                    </a:ext>
                  </a:extLst>
                </p14:cNvPr>
                <p14:cNvContentPartPr/>
                <p14:nvPr/>
              </p14:nvContentPartPr>
              <p14:xfrm>
                <a:off x="10867947" y="1745791"/>
                <a:ext cx="288360" cy="3078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27323EE-206B-8075-8AD4-76DEB5BD7A8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859307" y="1736791"/>
                  <a:ext cx="3060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D6B55A0-002A-23CB-F08E-A137E257ABA7}"/>
                    </a:ext>
                  </a:extLst>
                </p14:cNvPr>
                <p14:cNvContentPartPr/>
                <p14:nvPr/>
              </p14:nvContentPartPr>
              <p14:xfrm>
                <a:off x="12197427" y="1150711"/>
                <a:ext cx="226440" cy="2610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D6B55A0-002A-23CB-F08E-A137E257ABA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2188427" y="1142071"/>
                  <a:ext cx="244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92C2DCF-8E39-3AC2-EEA1-12E47F9ED728}"/>
                    </a:ext>
                  </a:extLst>
                </p14:cNvPr>
                <p14:cNvContentPartPr/>
                <p14:nvPr/>
              </p14:nvContentPartPr>
              <p14:xfrm>
                <a:off x="12042627" y="1920031"/>
                <a:ext cx="172440" cy="269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92C2DCF-8E39-3AC2-EEA1-12E47F9ED72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2033987" y="1911031"/>
                  <a:ext cx="190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43CE178-30A4-AC28-A198-FFF90D885D1C}"/>
                    </a:ext>
                  </a:extLst>
                </p14:cNvPr>
                <p14:cNvContentPartPr/>
                <p14:nvPr/>
              </p14:nvContentPartPr>
              <p14:xfrm>
                <a:off x="12099867" y="1881871"/>
                <a:ext cx="428400" cy="253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43CE178-30A4-AC28-A198-FFF90D885D1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2090867" y="1873231"/>
                  <a:ext cx="446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EC3DF7D-7967-07AC-F468-FDE1BD01B127}"/>
                    </a:ext>
                  </a:extLst>
                </p14:cNvPr>
                <p14:cNvContentPartPr/>
                <p14:nvPr/>
              </p14:nvContentPartPr>
              <p14:xfrm>
                <a:off x="12154227" y="1904191"/>
                <a:ext cx="230400" cy="254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EC3DF7D-7967-07AC-F468-FDE1BD01B12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2145587" y="1895551"/>
                  <a:ext cx="248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F824979-8B6F-BD60-5F1E-61415F8C423A}"/>
                    </a:ext>
                  </a:extLst>
                </p14:cNvPr>
                <p14:cNvContentPartPr/>
                <p14:nvPr/>
              </p14:nvContentPartPr>
              <p14:xfrm>
                <a:off x="9948867" y="-103889"/>
                <a:ext cx="90000" cy="2944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F824979-8B6F-BD60-5F1E-61415F8C423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940227" y="-112889"/>
                  <a:ext cx="107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7A75CCC-B718-F913-D219-658AE0B850B4}"/>
                    </a:ext>
                  </a:extLst>
                </p14:cNvPr>
                <p14:cNvContentPartPr/>
                <p14:nvPr/>
              </p14:nvContentPartPr>
              <p14:xfrm>
                <a:off x="9856347" y="5586"/>
                <a:ext cx="317520" cy="1918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7A75CCC-B718-F913-D219-658AE0B850B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847707" y="-3414"/>
                  <a:ext cx="335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5E708E3-C095-E4BF-C8B7-0AC31354EC11}"/>
                    </a:ext>
                  </a:extLst>
                </p14:cNvPr>
                <p14:cNvContentPartPr/>
                <p14:nvPr/>
              </p14:nvContentPartPr>
              <p14:xfrm>
                <a:off x="10871187" y="122946"/>
                <a:ext cx="95040" cy="2570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5E708E3-C095-E4BF-C8B7-0AC31354EC1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862187" y="114306"/>
                  <a:ext cx="112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027AC2B-FCB6-6CE2-CDB7-A7DD7F41315C}"/>
                    </a:ext>
                  </a:extLst>
                </p14:cNvPr>
                <p14:cNvContentPartPr/>
                <p14:nvPr/>
              </p14:nvContentPartPr>
              <p14:xfrm>
                <a:off x="10889907" y="185946"/>
                <a:ext cx="166320" cy="266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027AC2B-FCB6-6CE2-CDB7-A7DD7F41315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881267" y="177306"/>
                  <a:ext cx="183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1753CF1-9C37-2FAD-F861-EDBA9C72FCEB}"/>
                    </a:ext>
                  </a:extLst>
                </p14:cNvPr>
                <p14:cNvContentPartPr/>
                <p14:nvPr/>
              </p14:nvContentPartPr>
              <p14:xfrm>
                <a:off x="11259627" y="44466"/>
                <a:ext cx="874080" cy="3506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1753CF1-9C37-2FAD-F861-EDBA9C72FCE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250987" y="35826"/>
                  <a:ext cx="891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117419E-20B8-BB8D-C607-F858074990EA}"/>
                    </a:ext>
                  </a:extLst>
                </p14:cNvPr>
                <p14:cNvContentPartPr/>
                <p14:nvPr/>
              </p14:nvContentPartPr>
              <p14:xfrm>
                <a:off x="12024627" y="152826"/>
                <a:ext cx="194760" cy="356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117419E-20B8-BB8D-C607-F858074990E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2015987" y="144186"/>
                  <a:ext cx="212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F069601-0F9C-6901-A95C-C00CB601298B}"/>
                    </a:ext>
                  </a:extLst>
                </p14:cNvPr>
                <p14:cNvContentPartPr/>
                <p14:nvPr/>
              </p14:nvContentPartPr>
              <p14:xfrm>
                <a:off x="12372747" y="180546"/>
                <a:ext cx="104040" cy="2556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F069601-0F9C-6901-A95C-C00CB601298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2363747" y="171906"/>
                  <a:ext cx="121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22637F0-0C8C-7F95-7B71-7B53527276A3}"/>
                    </a:ext>
                  </a:extLst>
                </p14:cNvPr>
                <p14:cNvContentPartPr/>
                <p14:nvPr/>
              </p14:nvContentPartPr>
              <p14:xfrm>
                <a:off x="10593987" y="552066"/>
                <a:ext cx="66240" cy="140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22637F0-0C8C-7F95-7B71-7B53527276A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585347" y="543066"/>
                  <a:ext cx="83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0EE441A-203A-E3D8-F99F-0A8A1415B16B}"/>
                    </a:ext>
                  </a:extLst>
                </p14:cNvPr>
                <p14:cNvContentPartPr/>
                <p14:nvPr/>
              </p14:nvContentPartPr>
              <p14:xfrm>
                <a:off x="10298067" y="531546"/>
                <a:ext cx="703080" cy="1152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0EE441A-203A-E3D8-F99F-0A8A1415B16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289067" y="522906"/>
                  <a:ext cx="720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7236C73-4D76-C539-118A-4EE146126960}"/>
                    </a:ext>
                  </a:extLst>
                </p14:cNvPr>
                <p14:cNvContentPartPr/>
                <p14:nvPr/>
              </p14:nvContentPartPr>
              <p14:xfrm>
                <a:off x="10177827" y="774546"/>
                <a:ext cx="756720" cy="6526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7236C73-4D76-C539-118A-4EE14612696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169187" y="765906"/>
                  <a:ext cx="7743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73425EA-C783-32A7-2870-31D039066B98}"/>
                    </a:ext>
                  </a:extLst>
                </p14:cNvPr>
                <p14:cNvContentPartPr/>
                <p14:nvPr/>
              </p14:nvContentPartPr>
              <p14:xfrm>
                <a:off x="10178907" y="735306"/>
                <a:ext cx="873720" cy="11667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73425EA-C783-32A7-2870-31D039066B9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169907" y="726306"/>
                  <a:ext cx="89136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FF0959D-2A68-CC1E-45E2-1FA555E9711F}"/>
                    </a:ext>
                  </a:extLst>
                </p14:cNvPr>
                <p14:cNvContentPartPr/>
                <p14:nvPr/>
              </p14:nvContentPartPr>
              <p14:xfrm>
                <a:off x="10302747" y="612906"/>
                <a:ext cx="1058400" cy="7066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FF0959D-2A68-CC1E-45E2-1FA555E9711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294107" y="603906"/>
                  <a:ext cx="1076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A58965E-5CB0-4B5D-36BD-1C84EB4508E8}"/>
                    </a:ext>
                  </a:extLst>
                </p14:cNvPr>
                <p14:cNvContentPartPr/>
                <p14:nvPr/>
              </p14:nvContentPartPr>
              <p14:xfrm>
                <a:off x="10217067" y="1316706"/>
                <a:ext cx="884880" cy="586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A58965E-5CB0-4B5D-36BD-1C84EB4508E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208067" y="1307706"/>
                  <a:ext cx="902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61A9B4F-8FA4-53C1-9236-E683805D56B1}"/>
                    </a:ext>
                  </a:extLst>
                </p14:cNvPr>
                <p14:cNvContentPartPr/>
                <p14:nvPr/>
              </p14:nvContentPartPr>
              <p14:xfrm>
                <a:off x="10203747" y="1479426"/>
                <a:ext cx="778680" cy="4982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61A9B4F-8FA4-53C1-9236-E683805D56B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194747" y="1470786"/>
                  <a:ext cx="7963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59AB046-0AEB-FF22-29A2-F771DAC75B70}"/>
                    </a:ext>
                  </a:extLst>
                </p14:cNvPr>
                <p14:cNvContentPartPr/>
                <p14:nvPr/>
              </p14:nvContentPartPr>
              <p14:xfrm>
                <a:off x="11265747" y="584106"/>
                <a:ext cx="1067760" cy="1602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59AB046-0AEB-FF22-29A2-F771DAC75B7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257107" y="575106"/>
                  <a:ext cx="1085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10A259D-4857-A3D0-31B8-F2A32F143020}"/>
                    </a:ext>
                  </a:extLst>
                </p14:cNvPr>
                <p14:cNvContentPartPr/>
                <p14:nvPr/>
              </p14:nvContentPartPr>
              <p14:xfrm>
                <a:off x="11136147" y="780306"/>
                <a:ext cx="20160" cy="27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10A259D-4857-A3D0-31B8-F2A32F14302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127507" y="771666"/>
                  <a:ext cx="37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A2B4BCB-12C6-3C8B-7607-D47F0E829A1B}"/>
                    </a:ext>
                  </a:extLst>
                </p14:cNvPr>
                <p14:cNvContentPartPr/>
                <p14:nvPr/>
              </p14:nvContentPartPr>
              <p14:xfrm>
                <a:off x="11154507" y="714786"/>
                <a:ext cx="1193760" cy="6408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A2B4BCB-12C6-3C8B-7607-D47F0E829A1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145507" y="705786"/>
                  <a:ext cx="12114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2B7505F-7E5D-37B6-DCD7-29558BB01C2A}"/>
                    </a:ext>
                  </a:extLst>
                </p14:cNvPr>
                <p14:cNvContentPartPr/>
                <p14:nvPr/>
              </p14:nvContentPartPr>
              <p14:xfrm>
                <a:off x="11130027" y="786786"/>
                <a:ext cx="1211040" cy="13550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2B7505F-7E5D-37B6-DCD7-29558BB01C2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121387" y="777786"/>
                  <a:ext cx="1228680" cy="13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3CF7082-E060-AEC5-AF05-3C3C04AB5B30}"/>
                    </a:ext>
                  </a:extLst>
                </p14:cNvPr>
                <p14:cNvContentPartPr/>
                <p14:nvPr/>
              </p14:nvContentPartPr>
              <p14:xfrm>
                <a:off x="11086827" y="611106"/>
                <a:ext cx="1141920" cy="6872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3CF7082-E060-AEC5-AF05-3C3C04AB5B3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078187" y="602466"/>
                  <a:ext cx="115956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92C5AEA-7F2E-B776-F779-B15D7A299949}"/>
                    </a:ext>
                  </a:extLst>
                </p14:cNvPr>
                <p14:cNvContentPartPr/>
                <p14:nvPr/>
              </p14:nvContentPartPr>
              <p14:xfrm>
                <a:off x="11250267" y="1209066"/>
                <a:ext cx="1146240" cy="972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92C5AEA-7F2E-B776-F779-B15D7A29994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241627" y="1200426"/>
                  <a:ext cx="116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69CED03-56E9-6D14-5C06-2ACA1064C309}"/>
                    </a:ext>
                  </a:extLst>
                </p14:cNvPr>
                <p14:cNvContentPartPr/>
                <p14:nvPr/>
              </p14:nvContentPartPr>
              <p14:xfrm>
                <a:off x="11024187" y="1429386"/>
                <a:ext cx="1219320" cy="5400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69CED03-56E9-6D14-5C06-2ACA1064C30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015187" y="1420386"/>
                  <a:ext cx="12369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4F98909-579C-AC44-C380-AAA0E02EF6A1}"/>
                    </a:ext>
                  </a:extLst>
                </p14:cNvPr>
                <p14:cNvContentPartPr/>
                <p14:nvPr/>
              </p14:nvContentPartPr>
              <p14:xfrm>
                <a:off x="11036067" y="695706"/>
                <a:ext cx="1226520" cy="11451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4F98909-579C-AC44-C380-AAA0E02EF6A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027067" y="687066"/>
                  <a:ext cx="124416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DBD812D-3C2B-26E3-70C2-6108D5580862}"/>
                    </a:ext>
                  </a:extLst>
                </p14:cNvPr>
                <p14:cNvContentPartPr/>
                <p14:nvPr/>
              </p14:nvContentPartPr>
              <p14:xfrm>
                <a:off x="11110587" y="1800546"/>
                <a:ext cx="9720" cy="18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DBD812D-3C2B-26E3-70C2-6108D558086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101587" y="1791906"/>
                  <a:ext cx="27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7E7FED9-66C3-BEDF-B76C-264BBCDB9A9C}"/>
                    </a:ext>
                  </a:extLst>
                </p14:cNvPr>
                <p14:cNvContentPartPr/>
                <p14:nvPr/>
              </p14:nvContentPartPr>
              <p14:xfrm>
                <a:off x="11104467" y="1293306"/>
                <a:ext cx="1234440" cy="583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7E7FED9-66C3-BEDF-B76C-264BBCDB9A9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095467" y="1284666"/>
                  <a:ext cx="12520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D93F2FDF-8AA4-99D3-0146-CDF56AA6BE32}"/>
                    </a:ext>
                  </a:extLst>
                </p14:cNvPr>
                <p14:cNvContentPartPr/>
                <p14:nvPr/>
              </p14:nvContentPartPr>
              <p14:xfrm>
                <a:off x="11062707" y="1864266"/>
                <a:ext cx="1209240" cy="1998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D93F2FDF-8AA4-99D3-0146-CDF56AA6BE3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054067" y="1855626"/>
                  <a:ext cx="1226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E11A0C3-A359-6E74-74D3-193CA4239748}"/>
                    </a:ext>
                  </a:extLst>
                </p14:cNvPr>
                <p14:cNvContentPartPr/>
                <p14:nvPr/>
              </p14:nvContentPartPr>
              <p14:xfrm>
                <a:off x="10184667" y="1905306"/>
                <a:ext cx="616320" cy="734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E11A0C3-A359-6E74-74D3-193CA423974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176027" y="1896666"/>
                  <a:ext cx="63396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C9188817-59D2-04B0-3768-C97FF02024CF}"/>
                  </a:ext>
                </a:extLst>
              </p14:cNvPr>
              <p14:cNvContentPartPr/>
              <p14:nvPr/>
            </p14:nvContentPartPr>
            <p14:xfrm>
              <a:off x="11810427" y="9535146"/>
              <a:ext cx="22680" cy="792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C9188817-59D2-04B0-3768-C97FF02024CF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11801427" y="9526146"/>
                <a:ext cx="403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FF9950FF-2B1A-1AEF-0A99-6C82459468F4}"/>
                  </a:ext>
                </a:extLst>
              </p14:cNvPr>
              <p14:cNvContentPartPr/>
              <p14:nvPr/>
            </p14:nvContentPartPr>
            <p14:xfrm>
              <a:off x="17175867" y="7058706"/>
              <a:ext cx="994680" cy="117432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FF9950FF-2B1A-1AEF-0A99-6C82459468F4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17167227" y="7049706"/>
                <a:ext cx="1012320" cy="11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5B8AF99-42BC-EF20-84CC-78B2A7AAC471}"/>
              </a:ext>
            </a:extLst>
          </p:cNvPr>
          <p:cNvGrpSpPr/>
          <p:nvPr/>
        </p:nvGrpSpPr>
        <p:grpSpPr>
          <a:xfrm>
            <a:off x="17557467" y="2392746"/>
            <a:ext cx="1791360" cy="393120"/>
            <a:chOff x="17557467" y="2392746"/>
            <a:chExt cx="179136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102BF2B-5FAE-3C8F-73F3-C06FA0CA4271}"/>
                    </a:ext>
                  </a:extLst>
                </p14:cNvPr>
                <p14:cNvContentPartPr/>
                <p14:nvPr/>
              </p14:nvContentPartPr>
              <p14:xfrm>
                <a:off x="17557467" y="2415426"/>
                <a:ext cx="54360" cy="2934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102BF2B-5FAE-3C8F-73F3-C06FA0CA427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7548467" y="2406426"/>
                  <a:ext cx="72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8C8A9D2-58FC-0C00-B317-B51016563E03}"/>
                    </a:ext>
                  </a:extLst>
                </p14:cNvPr>
                <p14:cNvContentPartPr/>
                <p14:nvPr/>
              </p14:nvContentPartPr>
              <p14:xfrm>
                <a:off x="17671227" y="2424426"/>
                <a:ext cx="137160" cy="2509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8C8A9D2-58FC-0C00-B317-B51016563E0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7662587" y="2415426"/>
                  <a:ext cx="154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9551AD2-C1FD-CFCB-9A9C-4E76C5961EEF}"/>
                    </a:ext>
                  </a:extLst>
                </p14:cNvPr>
                <p14:cNvContentPartPr/>
                <p14:nvPr/>
              </p14:nvContentPartPr>
              <p14:xfrm>
                <a:off x="17882547" y="2392746"/>
                <a:ext cx="111960" cy="370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9551AD2-C1FD-CFCB-9A9C-4E76C5961EE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7873907" y="2384106"/>
                  <a:ext cx="129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3E04467-E433-BFB5-6416-4247A3EF9095}"/>
                    </a:ext>
                  </a:extLst>
                </p14:cNvPr>
                <p14:cNvContentPartPr/>
                <p14:nvPr/>
              </p14:nvContentPartPr>
              <p14:xfrm>
                <a:off x="18014307" y="2592546"/>
                <a:ext cx="178920" cy="331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3E04467-E433-BFB5-6416-4247A3EF909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8005667" y="2583906"/>
                  <a:ext cx="196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5F6230E-E9E0-C98F-4D1D-41F9B2C1ED5C}"/>
                    </a:ext>
                  </a:extLst>
                </p14:cNvPr>
                <p14:cNvContentPartPr/>
                <p14:nvPr/>
              </p14:nvContentPartPr>
              <p14:xfrm>
                <a:off x="18078747" y="2456106"/>
                <a:ext cx="72360" cy="2260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5F6230E-E9E0-C98F-4D1D-41F9B2C1ED5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8069747" y="2447106"/>
                  <a:ext cx="90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F670902-A938-9236-C3DD-64FAA35D6564}"/>
                    </a:ext>
                  </a:extLst>
                </p14:cNvPr>
                <p14:cNvContentPartPr/>
                <p14:nvPr/>
              </p14:nvContentPartPr>
              <p14:xfrm>
                <a:off x="18429747" y="2408946"/>
                <a:ext cx="128520" cy="3769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F670902-A938-9236-C3DD-64FAA35D656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8421107" y="2399946"/>
                  <a:ext cx="1461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A244C51-4735-C3E7-DB4A-58B81F2B09EF}"/>
                    </a:ext>
                  </a:extLst>
                </p14:cNvPr>
                <p14:cNvContentPartPr/>
                <p14:nvPr/>
              </p14:nvContentPartPr>
              <p14:xfrm>
                <a:off x="18867147" y="2532426"/>
                <a:ext cx="245880" cy="756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A244C51-4735-C3E7-DB4A-58B81F2B09E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8858147" y="2523426"/>
                  <a:ext cx="263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EB08B6F-56DC-340D-9F76-89AB7E26C548}"/>
                    </a:ext>
                  </a:extLst>
                </p14:cNvPr>
                <p14:cNvContentPartPr/>
                <p14:nvPr/>
              </p14:nvContentPartPr>
              <p14:xfrm>
                <a:off x="19032387" y="2420106"/>
                <a:ext cx="29520" cy="2527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EB08B6F-56DC-340D-9F76-89AB7E26C548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9023387" y="2411106"/>
                  <a:ext cx="47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B35802A-FDEF-C2E7-86E6-4D1F9C20223A}"/>
                    </a:ext>
                  </a:extLst>
                </p14:cNvPr>
                <p14:cNvContentPartPr/>
                <p14:nvPr/>
              </p14:nvContentPartPr>
              <p14:xfrm>
                <a:off x="19209147" y="2399226"/>
                <a:ext cx="139680" cy="3628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B35802A-FDEF-C2E7-86E6-4D1F9C20223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9200507" y="2390226"/>
                  <a:ext cx="157320" cy="38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9CC4CBBA-D63A-D105-DBB7-E28E7BEFBFC8}"/>
                  </a:ext>
                </a:extLst>
              </p14:cNvPr>
              <p14:cNvContentPartPr/>
              <p14:nvPr/>
            </p14:nvContentPartPr>
            <p14:xfrm>
              <a:off x="18557547" y="2968386"/>
              <a:ext cx="673200" cy="3672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9CC4CBBA-D63A-D105-DBB7-E28E7BEFBFC8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18548907" y="2959386"/>
                <a:ext cx="69084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7E17956-D0E5-ACDC-33DF-FF902F6C1CEC}"/>
              </a:ext>
            </a:extLst>
          </p:cNvPr>
          <p:cNvGrpSpPr/>
          <p:nvPr/>
        </p:nvGrpSpPr>
        <p:grpSpPr>
          <a:xfrm>
            <a:off x="16341747" y="8297826"/>
            <a:ext cx="3566160" cy="1200240"/>
            <a:chOff x="16341747" y="8297826"/>
            <a:chExt cx="3566160" cy="12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0CF6B94-7B31-A450-C66E-2DA5BBEDB736}"/>
                    </a:ext>
                  </a:extLst>
                </p14:cNvPr>
                <p14:cNvContentPartPr/>
                <p14:nvPr/>
              </p14:nvContentPartPr>
              <p14:xfrm>
                <a:off x="16747107" y="9324906"/>
                <a:ext cx="2980800" cy="918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0CF6B94-7B31-A450-C66E-2DA5BBEDB73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6738467" y="9315906"/>
                  <a:ext cx="2998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FC4E6EC-BB18-5C91-E969-39C65FC3FDE9}"/>
                    </a:ext>
                  </a:extLst>
                </p14:cNvPr>
                <p14:cNvContentPartPr/>
                <p14:nvPr/>
              </p14:nvContentPartPr>
              <p14:xfrm>
                <a:off x="16341747" y="8632626"/>
                <a:ext cx="27360" cy="6411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FC4E6EC-BB18-5C91-E969-39C65FC3FDE9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6333107" y="8623986"/>
                  <a:ext cx="4500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266A429-21B1-E8C5-F286-B04497BF9E4B}"/>
                    </a:ext>
                  </a:extLst>
                </p14:cNvPr>
                <p14:cNvContentPartPr/>
                <p14:nvPr/>
              </p14:nvContentPartPr>
              <p14:xfrm>
                <a:off x="16495827" y="8297826"/>
                <a:ext cx="3412080" cy="12002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266A429-21B1-E8C5-F286-B04497BF9E4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6487187" y="8288826"/>
                  <a:ext cx="3429720" cy="1217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0</Words>
  <Application>Microsoft Office PowerPoint</Application>
  <PresentationFormat>Custom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indresh soni</cp:lastModifiedBy>
  <cp:revision>2</cp:revision>
  <dcterms:created xsi:type="dcterms:W3CDTF">2023-12-20T12:37:24Z</dcterms:created>
  <dcterms:modified xsi:type="dcterms:W3CDTF">2024-08-02T05:41:31Z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2023-12-20T00:00:00Z</vt:filetime>
  </property>
  <property fmtid="{D5CDD505-2E9C-101B-9397-08002B2CF9AE}" pid="3" name="LastSaved">
    <vt:filetime>2023-12-20T00:00:00Z</vt:filetime>
  </property>
</Properties>
</file>