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13550"/>
  <p:notesSz cx="12192000" cy="6813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10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3901" y="1673225"/>
            <a:ext cx="8317547" cy="1133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7802" y="3022600"/>
            <a:ext cx="6849745" cy="1349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9267" y="1241425"/>
            <a:ext cx="4256627" cy="3562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39455" y="1241425"/>
            <a:ext cx="4256627" cy="3562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267" y="215900"/>
            <a:ext cx="8806815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9267" y="1241425"/>
            <a:ext cx="8806815" cy="3562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27019" y="5019675"/>
            <a:ext cx="3131312" cy="269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9267" y="5019675"/>
            <a:ext cx="2250630" cy="269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45452" y="5019675"/>
            <a:ext cx="2250630" cy="269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135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2192001" cy="68135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2205375" cy="6813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2256327" cy="68135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78550" cy="68135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264390" cy="68135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135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13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13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13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10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13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13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135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13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0</Words>
  <Application>Microsoft Office PowerPoint</Application>
  <PresentationFormat>Custom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indresh soni</cp:lastModifiedBy>
  <cp:revision>1</cp:revision>
  <dcterms:created xsi:type="dcterms:W3CDTF">2023-07-01T07:23:54Z</dcterms:created>
  <dcterms:modified xsi:type="dcterms:W3CDTF">2023-07-05T04:19:43Z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2023-07-01T00:00:00Z</vt:filetime>
  </property>
</Properties>
</file>