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0104100" cy="11779250"/>
  <p:notesSz cx="20104100" cy="11779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34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998025"/>
            <a:ext cx="17088485" cy="203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415788"/>
            <a:ext cx="14072869" cy="2417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224341"/>
            <a:ext cx="8745283" cy="6382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224341"/>
            <a:ext cx="8745283" cy="6382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386841"/>
            <a:ext cx="18093689" cy="15473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224341"/>
            <a:ext cx="18093689" cy="6382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8994076"/>
            <a:ext cx="6433311" cy="48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8994076"/>
            <a:ext cx="4623943" cy="48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8994076"/>
            <a:ext cx="4623943" cy="48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670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673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7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724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2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7169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70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723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50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64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7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2023-12-19T12:27:33Z</dcterms:created>
  <dcterms:modified xsi:type="dcterms:W3CDTF">2023-12-19T11:27:37Z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2023-12-19T00:00:00Z</vt:filetime>
  </property>
  <property fmtid="{D5CDD505-2E9C-101B-9397-08002B2CF9AE}" pid="3" name="LastSaved">
    <vt:filetime>2023-12-19T00:00:00Z</vt:filetime>
  </property>
</Properties>
</file>