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20104100" cy="10680700"/>
  <p:notesSz cx="20104100" cy="10680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03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094482"/>
            <a:ext cx="17088485" cy="2096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5590032"/>
            <a:ext cx="14072869" cy="249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295906"/>
            <a:ext cx="8745283" cy="65882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295906"/>
            <a:ext cx="8745283" cy="65882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399287"/>
            <a:ext cx="18093689" cy="1597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295906"/>
            <a:ext cx="18093689" cy="65882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9283446"/>
            <a:ext cx="6433311" cy="499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9283446"/>
            <a:ext cx="4623943" cy="499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2" y="9283446"/>
            <a:ext cx="4623943" cy="499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9980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226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116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204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314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9609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429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359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678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226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346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05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123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267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250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339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545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337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18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2023-12-27T12:35:22Z</dcterms:created>
  <dcterms:modified xsi:type="dcterms:W3CDTF">2023-12-27T11:35:25Z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2023-12-27T00:00:00Z</vt:filetime>
  </property>
  <property fmtid="{D5CDD505-2E9C-101B-9397-08002B2CF9AE}" pid="3" name="LastSaved">
    <vt:filetime>2023-12-27T00:00:00Z</vt:filetime>
  </property>
</Properties>
</file>