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20104100" cy="10483850"/>
  <p:notesSz cx="20104100" cy="10483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30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084639"/>
            <a:ext cx="17088485" cy="2089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5572252"/>
            <a:ext cx="14072869" cy="24876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288603"/>
            <a:ext cx="8745283" cy="6567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288603"/>
            <a:ext cx="8745283" cy="6567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398017"/>
            <a:ext cx="18093689" cy="15920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288603"/>
            <a:ext cx="18093689" cy="6567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9253918"/>
            <a:ext cx="6433311" cy="4975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9253918"/>
            <a:ext cx="4623943" cy="4975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2" y="9253918"/>
            <a:ext cx="4623943" cy="4975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9944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172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0161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9896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9825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040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985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479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052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Benutzerdefiniert</PresentationFormat>
  <Paragraphs>0</Paragraphs>
  <Slides>9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2023-12-23T12:45:41Z</dcterms:created>
  <dcterms:modified xsi:type="dcterms:W3CDTF">2023-12-23T11:45:43Z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2023-12-23T00:00:00Z</vt:filetime>
  </property>
  <property fmtid="{D5CDD505-2E9C-101B-9397-08002B2CF9AE}" pid="3" name="LastSaved">
    <vt:filetime>2023-12-23T00:00:00Z</vt:filetime>
  </property>
</Properties>
</file>