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059400" cy="10160000"/>
  <p:notesSz cx="18059400" cy="10160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715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4455" y="3149600"/>
            <a:ext cx="15350490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08910" y="5689600"/>
            <a:ext cx="12641580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2970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300591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970" y="406400"/>
            <a:ext cx="1625346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970" y="2336800"/>
            <a:ext cx="16253460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196" y="9448800"/>
            <a:ext cx="5779008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2970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002769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s\BATCH FIRST DATA ANYLATICS\regularlasation images\IMG_20230530_0231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430044" cy="101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s\BATCH FIRST DATA ANYLATICS\regularlasation images\IMG_20230530_0232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956" y="0"/>
            <a:ext cx="17836444" cy="101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s\BATCH FIRST DATA ANYLATICS\regularlasation images\IMG_20230530_0232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203200"/>
            <a:ext cx="16916400" cy="9486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ds\BATCH FIRST DATA ANYLATICS\regularlasation images\IMG_20230530_0232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279400"/>
            <a:ext cx="17132580" cy="967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ds\BATCH FIRST DATA ANYLATICS\regularlasation images\IMG_20230530_0233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7986963" cy="101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ds\BATCH FIRST DATA ANYLATICS\regularlasation images\IMG_20230530_0236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911704" cy="101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0</Words>
  <Application>Microsoft Office PowerPoint</Application>
  <PresentationFormat>Custom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indresh soni</cp:lastModifiedBy>
  <cp:revision>3</cp:revision>
  <dcterms:created xsi:type="dcterms:W3CDTF">2023-09-04T11:55:55Z</dcterms:created>
  <dcterms:modified xsi:type="dcterms:W3CDTF">2023-10-11T13:08:19Z</dcterms:modified>
</cp:coreProperties>
</file>