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1:43.83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5E47445-D056-47AA-9348-F55C4ACF5CD9}" emma:medium="tactile" emma:mode="ink">
          <msink:context xmlns:msink="http://schemas.microsoft.com/ink/2010/main" type="writingRegion" rotatedBoundingBox="21576,7437 26040,6139 26359,7232 21894,8531">
            <msink:destinationLink direction="with" ref="{C9AAE5D9-457B-402F-8851-0416DA742F9D}"/>
          </msink:context>
        </emma:interpretation>
      </emma:emma>
    </inkml:annotationXML>
    <inkml:traceGroup>
      <inkml:annotationXML>
        <emma:emma xmlns:emma="http://www.w3.org/2003/04/emma" version="1.0">
          <emma:interpretation id="{BE9B6578-6EA9-4513-B950-46C53AF16A76}" emma:medium="tactile" emma:mode="ink">
            <msink:context xmlns:msink="http://schemas.microsoft.com/ink/2010/main" type="paragraph" rotatedBoundingBox="21576,7437 26040,6139 26359,7232 21894,8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DA8EF3-8E97-4BC9-B7DB-9EC045E0E33A}" emma:medium="tactile" emma:mode="ink">
              <msink:context xmlns:msink="http://schemas.microsoft.com/ink/2010/main" type="line" rotatedBoundingBox="21576,7437 26040,6139 26359,7232 21894,8531"/>
            </emma:interpretation>
          </emma:emma>
        </inkml:annotationXML>
        <inkml:traceGroup>
          <inkml:annotationXML>
            <emma:emma xmlns:emma="http://www.w3.org/2003/04/emma" version="1.0">
              <emma:interpretation id="{23C4127B-C429-4317-8766-47DD53E04F93}" emma:medium="tactile" emma:mode="ink">
                <msink:context xmlns:msink="http://schemas.microsoft.com/ink/2010/main" type="inkWord" rotatedBoundingBox="21685,7811 22702,7515 22804,7866 21786,81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0 152 0,'82'0'32,"27"27"-32,0 1 15,0-28-15,1 0 16,53 0-16,-53 0 15,-28 0-15,27 0 16,-27 0-16,-55 0 16,0 0-1,-54 0 48,0 0-48,-28 0-15,28-28 16,-55 1-16,55 27 0,-28-27 16,0-1-16,1 1 15,-1 0-15,28 27 16,0-28-16,-1 28 16,1 0-16,54 0 93,-27-27-77,82 27 15,55 55-31,-110-55 16,-27 27 15,-27 0-15,-1-27-16,-26 0 15,-83 28-15,28-1 16,27-27-16,27 27 16,1-27-16,-1 28 15,28-28 1</inkml:trace>
        </inkml:traceGroup>
        <inkml:traceGroup>
          <inkml:annotationXML>
            <emma:emma xmlns:emma="http://www.w3.org/2003/04/emma" version="1.0">
              <emma:interpretation id="{0AFC3B59-C7EB-4510-86F6-5097856E4846}" emma:medium="tactile" emma:mode="ink">
                <msink:context xmlns:msink="http://schemas.microsoft.com/ink/2010/main" type="inkWord" rotatedBoundingBox="24475,6594 26040,6139 26359,7232 24793,7688"/>
              </emma:interpretation>
              <emma:one-of disjunction-type="recognition" id="oneOf1">
                <emma:interpretation id="interp1" emma:lang="" emma:confidence="0">
                  <emma:literal>т</emma:literal>
                </emma:interpretation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ты</emma:literal>
                </emma:interpretation>
                <emma:interpretation id="interp4" emma:lang="" emma:confidence="0">
                  <emma:literal>Ты</emma:literal>
                </emma:interpretation>
                <emma:interpretation id="interp5" emma:lang="" emma:confidence="0">
                  <emma:literal>Т</emma:literal>
                </emma:interpretation>
              </emma:one-of>
            </emma:emma>
          </inkml:annotationXML>
          <inkml:trace contextRef="#ctx0" brushRef="#br0" timeOffset="2715.8696">3851-722 0,'0'82'15,"0"0"-15,0 27 0,0-54 16,0-1-16,0 28 47,0-54-32,-28-56 17,28-26-17,-27-56-15,0 56 16,27-1-16,-28-54 15,28 27-15,0 0 16,0 27-16,0 28 16,0-28-16,0 28 15,0 0 1,28-28-16,-28 28 16,0 0-1,-55 81 32,28 28-47,-28 0 16,28-27-16,-28-1 15,55 1-15,-27-28 16,27 1 0,-27-28-16,27-28 46,0-26-46,0-28 16,27-28-16,28 29 16,-28-1-16,27 27 15,1 0-15,27 28 16,-27 0-16,54-1 16,-82 28-1,28 28 1,-55-1-16,27 28 15,0-28-15,1 28 16,-1-28-16,0 28 16,28-28-16,-28 0 15,1 28-15,54-28 16,-55 0-16,55 28 16,-28-28-16,1 28 15</inkml:trace>
          <inkml:trace contextRef="#ctx0" brushRef="#br0" timeOffset="1746.8753">3304-1214 0,'0'55'15,"0"-28"1,0 28-16,0 0 16,0 26-16,0-53 15,0 26-15,0-26 0,0 81 31,0-27-31,0 27 16,0-27-16,-54 27 16,26-54-16,28-28 15,0 1-15,0-1 0,-27-27 16,0 0 62,0-27-78,-1-28 16,1 28-1,0-1-15,-1-26 16,1 54-16,27-28 16,-27 28-1,54 28 48,0 26-48,1 28-15,-1-27 16,0-28-16,28 28 16,-28-1-16,-27-26 15,27-28 1,-27 27-1,28-27 17,-28-27-32,0-1 15,27-26-15,-27 26 16,0 1-16,27 0 16,1 0-1,-1 27-15,0-28 16,1 28-1,26-27-15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1:42.4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A9C6A37-35E8-4CF0-81E4-F61E02E04AE4}" emma:medium="tactile" emma:mode="ink">
          <msink:context xmlns:msink="http://schemas.microsoft.com/ink/2010/main" type="inkDrawing" rotatedBoundingBox="21080,10612 22636,10582 22642,10899 21086,10930" semanticType="callout" shapeName="Other">
            <msink:sourceLink direction="from" ref="{C9AAE5D9-457B-402F-8851-0416DA742F9D}"/>
            <msink:sourceLink direction="to" ref="{C9AAE5D9-457B-402F-8851-0416DA742F9D}"/>
          </msink:context>
        </emma:interpretation>
      </emma:emma>
    </inkml:annotationXML>
    <inkml:trace contextRef="#ctx0" brushRef="#br0">1557 218 0,'-28'0'15,"-54"0"1,0 28-16,28-28 16,-1 0-16,-27 0 15,28 0 1,-28 0-16,27 0 0,-27 0 15,27 0-15,1 0 16,-1 0-16,1 0 16,-1 0-16,28 0 15,-1 0-15,-26 0 16,26 0 0,1 0-1,0 0 1,-1 0-1,1 0-15,0 0 16,0 0 0,-1 0-16,1 0 15,-28 0-15,28 0 16,0 0-16,-28 0 16,28-28-1,-1 28 1,1 0-16,54 28 47,28-28-32,-55 27 1,55 0-16,-1-27 0,-26 27 31,-1-27-15,0 0-16,1 0 31,-56 0 63,-26 0-79,26-27-15,-54 27 16,55-27 0,0 0-16,-1 27 15,1-28-15,0 28 16,27-27-16,0 0 16,0-1-1,27 28-15,28 0 16,-28 0-16,28 0 15,-1 0-15,1 0 16,54 0-16,-27 0 16,-27 0-16,27 0 15,-28 0-15,56 0 16,-83-27-16,-27 0 31,0-1-31,0 1 16,0 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1:49.09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81C0CFA-6801-4383-BE63-07C697FB974C}" emma:medium="tactile" emma:mode="ink">
          <msink:context xmlns:msink="http://schemas.microsoft.com/ink/2010/main" type="writingRegion" rotatedBoundingBox="30206,10296 30943,10296 30943,11471 30206,11471">
            <msink:destinationLink direction="with" ref="{C9AAE5D9-457B-402F-8851-0416DA742F9D}"/>
          </msink:context>
        </emma:interpretation>
      </emma:emma>
    </inkml:annotationXML>
    <inkml:traceGroup>
      <inkml:annotationXML>
        <emma:emma xmlns:emma="http://www.w3.org/2003/04/emma" version="1.0">
          <emma:interpretation id="{D5BDA6A8-7A86-4127-A119-551A8022F288}" emma:medium="tactile" emma:mode="ink">
            <msink:context xmlns:msink="http://schemas.microsoft.com/ink/2010/main" type="paragraph" rotatedBoundingBox="30206,10296 30943,10296 30943,11471 30206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5D9EEC-2244-4129-8394-B837A03412B8}" emma:medium="tactile" emma:mode="ink">
              <msink:context xmlns:msink="http://schemas.microsoft.com/ink/2010/main" type="line" rotatedBoundingBox="30206,10296 30943,10296 30943,11471 30206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EEE5D9CB-0768-460A-87E7-6EC69108D5F5}" emma:medium="tactile" emma:mode="ink">
                <msink:context xmlns:msink="http://schemas.microsoft.com/ink/2010/main" type="inkWord" rotatedBoundingBox="30206,10296 30943,10296 30943,11471 30206,11471">
                  <msink:destinationLink direction="with" ref="{182B122E-9E97-4BAF-AA68-4D86CC3D7832}"/>
                  <msink:destinationLink direction="with" ref="{BA741832-A162-4B45-B124-0FC25B664600}"/>
                </msink:context>
              </emma:interpretation>
              <emma:one-of disjunction-type="recognition" id="oneOf0">
                <emma:interpretation id="interp0" emma:lang="" emma:confidence="0">
                  <emma:literal>к</emma:literal>
                </emma:interpretation>
                <emma:interpretation id="interp1" emma:lang="" emma:confidence="0">
                  <emma:literal>+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у</emma:literal>
                </emma:interpretation>
              </emma:one-of>
            </emma:emma>
          </inkml:annotationXML>
          <inkml:trace contextRef="#ctx0" brushRef="#br0">300 0 0,'0'55'16,"0"27"15,0 54-31,0-54 0,0 0 15,0 55-15,-27-28 16,27 0-16,-27-81 16,27 26-16,0 1 15,0 0-15,0-28 0,0 0 16,0 0-16,0 1 16,0-1-1,-28-27 79,1 0-63,0 0-15,27-27-1,-55-28-15,1 1 16,54-1-16,-28 28 16,28-1-16,-27 1 0,27 0 15,0-1 1,0 1 0,0 54 46,27 1-46,28 54-16,-28-55 15,28 28-15,-1-28 16,28 82 0,-54-82-16,-28 1 15,27-28-15,0-55 94,1 28-78,-1-1-16,0-26 15,1-1-15,-1 1 16,27 26-1,1-26-15,-28 54 16,28-55-16,-28 55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2:14.3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9AAE5D9-457B-402F-8851-0416DA742F9D}" emma:medium="tactile" emma:mode="ink">
          <msink:context xmlns:msink="http://schemas.microsoft.com/ink/2010/main" type="inkDrawing" rotatedBoundingBox="16841,1683 33890,4420 32247,14654 15198,11918" hotPoints="33939,8971 23969,13616 14276,8417 24246,3772" semanticType="enclosure" shapeName="Ellipse">
            <msink:sourceLink direction="with" ref="{881C0CFA-6801-4383-BE63-07C697FB974C}"/>
            <msink:sourceLink direction="with" ref="{05E47445-D056-47AA-9348-F55C4ACF5CD9}"/>
            <msink:destinationLink direction="from" ref="{EA9C6A37-35E8-4CF0-81E4-F61E02E04AE4}"/>
            <msink:destinationLink direction="to" ref="{EA9C6A37-35E8-4CF0-81E4-F61E02E04AE4}"/>
            <msink:destinationLink direction="with" ref="{182B122E-9E97-4BAF-AA68-4D86CC3D7832}"/>
            <msink:destinationLink direction="with" ref="{BA741832-A162-4B45-B124-0FC25B664600}"/>
            <msink:destinationLink direction="with" ref="{91AB144C-899D-4FD4-B97C-D105E9220FFA}"/>
          </msink:context>
        </emma:interpretation>
      </emma:emma>
    </inkml:annotationXML>
    <inkml:trace contextRef="#ctx0" brushRef="#br0">4201 589 0,'-82'0'16,"0"0"-1,0 0 1,28 0-16,-55 0 0,-28 0 16,28 0-16,27 0 15,-27 0 1,-1 27-16,56-27 15,-28 28-15,27-28 16,0 27-16,-54-27 16,27 27-16,0 1 15,-27 26-15,-55-26 16,-27 26-16,27 1 16,0 27-16,0-28 15,1 28-15,-1 0 16,54-27-16,29-1 15,-29 1-15,28 27 16,0 0-16,0 0 16,28-27-16,-28 26 15,0 29-15,0-1 16,0 0-16,27 0 16,1 1-16,-28 54 15,27-55-15,1 27 16,26-26-16,-26 26 15,26 55-15,1-54 16,-28 0 0,55-1-16,0 1 0,-27 26 15,27-53-15,0 26 16,0-26-16,0-1 16,0 82-1,0-82-15,27 28 16,28-28-16,-55 0 0,27 1 15,1 26-15,26-54 16,-26 27-16,-1-27 16,28 0-16,-1 27 15,1-27 1,-1 0-16,1 0 0,0 0 16,-1 27-16,1-27 15,0 0-15,-1 0 16,28 27-16,0 1 15,0-1-15,0 0 16,27 0-16,0 1 16,28 26-1,-55-27-15,27 1 16,-27-28-16,27 27 16,28 0-16,-55-27 15,27-27-15,0 27 16,1-28-16,-1 28 15,-27-27-15,27 27 16,-27-28-16,27 1 16,0 27-16,-27-27 15,28-1-15,-1 28 16,-27-27-16,54-1 16,-54 1-16,28 0 15,-1-1-15,0-26 16,28 26-16,-28-27 15,55 1-15,-28 26 16,55 1-16,28-28 16,-82 1-16,-1-1 15,-27 0-15,28 1 16,27-1-16,-55 0 16,55 1-16,-55-1 15,28 0 1,27 0-16,-28 1 15,-27-1-15,28-27 16,0 27-16,26 1 0,-53-28 16,26 27-16,-27-27 15,28 0 1,54 0-16,-54 0 16,-1 0-16,1 0 0,27 27 15,27-27-15,-82 0 16,55 0-16,-27 0 15,26 0-15,29 0 16,-28 0-16,-1 0 16,-26 0-1,27 0-15,54 0 16,-81 0-16,27 0 16,-28 0-16,28 0 31,-27 0-31,-1 0 0,-26 0 15,-1 0-15,27 0 16,-26 0-16,-28 0 0,-1 0 16,1 0-16,0 0 15,0 0-15,-54 0 16,26 0-16,1 0 16,27 0-16,-28 0 15,28 0-15,0 0 16,0 0-16,27 0 15,-27 0-15,0 0 16,28 0-16,-29 0 16,29 0-1,-1 0-15,0 0 0,0 28 16,1-28-16,26 0 16,-26 0-1,-1 0-15,0 0 0,0 0 16,28 0-1,-28 0-15,0 0 16,1 0-16,-1 0 0,-27 0 16,27 0-16,-27 0 15,0 0-15,0-28 16,27 1-16,-27 27 16,0-27-16,27-1 15,-27 1-15,55 0 16,-28-1-16,-27-26 15,27-1-15,28 1 16,-1-28-16,-27 0 16,1 27-16,-28-27 15,0 0-15,0-27 16,-28 27 0,-27 27-16,1-26 15,-1-1-15,0-28 16,1 56-16,-28-1 15,27-54-15,-27 0 16,0-1-16,0 28 16,27-54-16,-27 27 15,28-28-15,-1 55 16,-27 27-16,27-54 16,1 0-16,-1 0 15,0-1-15,1 1 16,-1 0-16,-27 0 15,0 27-15,27-27 16,0 27-16,1-28 16,-1 28-1,0 28-15,-27-1 0,28-27 16,-28 28-16,0-28 16,27 0-1,-27 0-15,0-27 16,0 27-16,27-28 0,-27 28 15,0-27-15,28 0 16,-28 0-16,0-1 16,0 1-16,0 27 31,0-27-31,0 27 0,0 0 0,0 0 16,0 0-16,0 0 15,0 28-15,0-28 16,0 27-16,-55-27 15,55 0 1,-27 28-16,-1-56 16,28 29-16,-54-1 15,26-28-15,1 28 16,-27-54-16,-1 54 16,0-55-16,-27 1 15,28-1-15,-28 28 16,0 0-1,27-28-15,1-27 0,-1 82 16,0-27-16,28 27 16,0-27-16,-28 0 15,28 27-15,-1 0 16,1 0 0,0 27-16,0-54 15,-1 82-15,28-28 16,-27 0-16,0 28 0,-1-27 15,1 26 1,27-26-16,-27 54 16,-1-55-16,1 28 15,0-1-15,-28 1 16,0 0-16,1-28 16,-28 28-16,0-28 15,0 28-15,0 0 16,-54-28-16,26 28 15,-136-28 1,110 28 0,-55-28-16,82 28 15,-247-1 1,-26 1-16,218 27 16,28 0-16,-28 0 0,-55-27 15,83 27-15,-1 0 16,28 0-16,-28 0 15,28 0-15,-27 0 16,26 0-16,1 0 16,-55 0-16,28 0 15,26 0-15,-26 0 16,-1 0 0,1 0-16,26 0 15,-26 0-15,27 0 0,-55 0 16,55 0-1,-28 0-15,0 0 16,-54 0-16,55 0 16,-28 0-16,0 0 15,-55 0-15,83 0 16,-28 0-16,0 0 16,0 0-16,-27 0 15,55 0-15,-28 0 16,0 0-16,-27 0 15,27 0-15,54 0 16,-26 0-16,-1 0 16,1 0-1,27 0-15,27 0 0,-28 0 16,1 0 0,27 0-16,0 0 15,0 0-15,0 0 0,28 0 16,-28 0-16,0 0 15,0 0-15,-27 0 16,-1 0-16,29 0 16,-29 0-16,28 0 15,-54 27-15,27 0 16,27-27-16,0 28 16,0-28-16,-28 0 15,29 27-15,26-27 16,-27 0-16,27 27 15,1-27-15,-1 28 16,28-28-16,-28 27 16,28-27-1,-28 0-15,28 27 16,0-27-16,-1 0 16,1 0-16,-28 28 0,28-28 15,0 27-15,-28 0 16,1-27-1,26 0-15,1 28 16,0-28-16,-1 0 16,1 0-16,0 27 15,-28-27-15,28 0 16,-1 0-16,28 27 16,-27-27-16,0 0 15,-1 0 1,28 27-1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2:26.18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82B122E-9E97-4BAF-AA68-4D86CC3D7832}" emma:medium="tactile" emma:mode="ink">
          <msink:context xmlns:msink="http://schemas.microsoft.com/ink/2010/main" type="inkDrawing" rotatedBoundingBox="29654,11487 31775,11410 31800,12094 29679,12171" semanticType="callout" shapeName="Other">
            <msink:sourceLink direction="with" ref="{C9AAE5D9-457B-402F-8851-0416DA742F9D}"/>
            <msink:sourceLink direction="with" ref="{EEE5D9CB-0768-460A-87E7-6EC69108D5F5}"/>
          </msink:context>
        </emma:interpretation>
      </emma:emma>
    </inkml:annotationXML>
    <inkml:trace contextRef="#ctx0" brushRef="#br0">0 109 0,'0'55'16,"0"0"-16,27-1 16,-27-26-16,0 26 15,0-27 1,0 1-16,0 26 0,0 1 15,0-28 1,0 1 0,27-1-1,-27 0 1,28-27 0,-28 28 15,27-28-16,28 0-15,-1 0 16,1 0-16,27 0 16,0 0-16,-28 0 15,1 0-15,0 0 16,-1 0-16,1 0 16,27 0-16,-28 0 15,28 0-15,-27 0 16,0 0-16,-1 0 15,1 0-15,-1 0 16,1 0-16,0 0 16,-28 0-16,28 0 15,-28 27-15,28-27 16,-28 0-16,27 0 16,-26 0-16,26 0 15,1 0-15,-28 0 16,28 0-16,0 0 15,-1 0-15,1 0 16,-28 0 0,28 0-16,-1-27 0,-54-1 15,28 1-15,-28 0 16,27-1 0,-27-26-1,0-1-15,0 28 16,0-1-16,-55-53 15,55 53-15,-27-26 16,0 26-16,-1 1 16,1 0-16,27-1 15,0 1-15,0 0 16,0-1-16,0 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2:27.48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A741832-A162-4B45-B124-0FC25B664600}" emma:medium="tactile" emma:mode="ink">
          <msink:context xmlns:msink="http://schemas.microsoft.com/ink/2010/main" type="inkDrawing" rotatedBoundingBox="29313,8442 32179,8298 32217,9066 29351,9209" semanticType="callout" shapeName="Other">
            <msink:sourceLink direction="with" ref="{C9AAE5D9-457B-402F-8851-0416DA742F9D}"/>
            <msink:sourceLink direction="with" ref="{EEE5D9CB-0768-460A-87E7-6EC69108D5F5}"/>
          </msink:context>
        </emma:interpretation>
      </emma:emma>
    </inkml:annotationXML>
    <inkml:trace contextRef="#ctx0" brushRef="#br0">0 464 0,'0'54'31,"27"-26"-31,-27-1 0,0 0 16,28 28-16,-1-28 16,0 1 15,1-28-31,-1 27 16,0-27-16,0 0 0,28 0 15,0 0-15,-1 0 0,28 0 16,-27 0-16,0 0 15,-1 0-15,1-27 16,-28 27 0,0 0-1,28 0-15,-28 0 0,1 0 16,-1 0-16,0 0 16,28 0-1,0 0-15,-28 0 0,27 0 16,28 27-16,-27-27 15,0 0-15,-1 0 16,28 0 0,0 0-16,0 0 0,27 0 15,-27 0-15,27 0 16,-27 0-16,28 0 16,26 0-16,-27 0 15,1 27-15,-28-27 16,0 0-16,0 0 15,-28 0-15,-27 0 16,1 0-16,-1 0 16,0 0-16,1 0 15,-28-27-15,0 0 16,0-28 0,0 0-16,0 1 15,0-1 1,0-27-16,-28 0 15,1 0-15,0-27 16,-1 54-16,28 1 0,0 27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2:28.54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E180302-4839-461E-A671-8964596412B1}" emma:medium="tactile" emma:mode="ink">
          <msink:context xmlns:msink="http://schemas.microsoft.com/ink/2010/main" type="inkDrawing" rotatedBoundingBox="29305,4588 29305,4615 29290,4615 29290,4588" shapeName="Other">
            <msink:destinationLink direction="with" ref="{91AB144C-899D-4FD4-B97C-D105E9220FFA}"/>
          </msink:context>
        </emma:interpretation>
      </emma:emma>
    </inkml:annotationXML>
    <inkml:trace contextRef="#ctx0" brushRef="#br0">0 0 0,'0'27'15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17T09:52:30.3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1AB144C-899D-4FD4-B97C-D105E9220FFA}" emma:medium="tactile" emma:mode="ink">
          <msink:context xmlns:msink="http://schemas.microsoft.com/ink/2010/main" type="inkDrawing" rotatedBoundingBox="29328,4615 31707,4570 31713,4921 29334,4965" semanticType="callout" shapeName="Other">
            <msink:sourceLink direction="with" ref="{C9AAE5D9-457B-402F-8851-0416DA742F9D}"/>
            <msink:sourceLink direction="with" ref="{8E180302-4839-461E-A671-8964596412B1}"/>
          </msink:context>
        </emma:interpretation>
      </emma:emma>
    </inkml:annotationXML>
    <inkml:trace contextRef="#ctx0" brushRef="#br0">0 27 0,'0'55'16,"0"-28"15,0 1-15,0 26-16,0-26 15,27 26 1,-27-26 15,0-1 16,28-27-31,-1 0 15,0 27-31,1-27 0,26 0 16,1 0-16,27 0 0,27 0 15,-54 0-15,-1 0 16,55 0-16,-54 0 15,27 0-15,-27 0 16,-1 0-16,28 0 16,-54 0-1,26 0-15,1 0 0,-28 0 16,55 0 0,-27-27-16,-28 27 15,28 0-15,-1 0 16,-27 0-1,28 0-15,0 0 16,-1 0-16,1 0 16,-28 0-16,28 0 15,-28 0-15,28 0 16,-1 0-16,-26 0 16,-1 0-16,28 0 15,-1 0 1,-26 0-16,26 0 15,-26 0-15,-1 0 16,0 0 0,1 0-1,-1 0 17,0 0-1,0 0-31,1 0 15,-1 0 1,-27-27 47,0-1-48,0 1 1,0 0-16,0-1 15,0 1 1,0 0 0,0-1-16,0 1 31,0 0-31,0-1 31,-27 28-31,27-27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7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4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99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9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27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4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7F0B-FED7-4B25-8D8C-99C5C57CD74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CA8-C8DC-42F6-AE1F-1A3A216FD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ЭсКюЭл</a:t>
            </a:r>
            <a:r>
              <a:rPr lang="ru-RU" dirty="0" smtClean="0"/>
              <a:t> (2 сем)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Вводная теория</a:t>
            </a:r>
          </a:p>
        </p:txBody>
      </p:sp>
    </p:spTree>
    <p:extLst>
      <p:ext uri="{BB962C8B-B14F-4D97-AF65-F5344CB8AC3E}">
        <p14:creationId xmlns:p14="http://schemas.microsoft.com/office/powerpoint/2010/main" val="32021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Информационная система </a:t>
            </a:r>
            <a:r>
              <a:rPr lang="ru-RU" dirty="0"/>
              <a:t>– это совокупность </a:t>
            </a:r>
            <a:r>
              <a:rPr lang="ru-RU" dirty="0" smtClean="0"/>
              <a:t>программно-аппаратных </a:t>
            </a:r>
            <a:r>
              <a:rPr lang="ru-RU" dirty="0"/>
              <a:t>средств, способов и людей, которые обеспечивают сбор,</a:t>
            </a:r>
            <a:br>
              <a:rPr lang="ru-RU" dirty="0"/>
            </a:br>
            <a:r>
              <a:rPr lang="ru-RU" dirty="0"/>
              <a:t>хранение, обработку и выдачу информации для решения</a:t>
            </a:r>
            <a:br>
              <a:rPr lang="ru-RU" dirty="0"/>
            </a:br>
            <a:r>
              <a:rPr lang="ru-RU" dirty="0"/>
              <a:t>поставленных задач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 smtClean="0"/>
          </a:p>
          <a:p>
            <a:r>
              <a:rPr lang="ru-RU" b="1" dirty="0"/>
              <a:t>База данных </a:t>
            </a:r>
            <a:r>
              <a:rPr lang="ru-RU" dirty="0"/>
              <a:t>– это интегрированная совокупность</a:t>
            </a:r>
            <a:br>
              <a:rPr lang="ru-RU" dirty="0"/>
            </a:br>
            <a:r>
              <a:rPr lang="ru-RU" dirty="0"/>
              <a:t>структурированных и взаимосвязанных данных, </a:t>
            </a:r>
            <a:r>
              <a:rPr lang="ru-RU" u="sng" dirty="0"/>
              <a:t>организованная </a:t>
            </a:r>
            <a:r>
              <a:rPr lang="ru-RU" u="sng" dirty="0" smtClean="0"/>
              <a:t>по определенным </a:t>
            </a:r>
            <a:r>
              <a:rPr lang="ru-RU" u="sng" dirty="0"/>
              <a:t>правилам</a:t>
            </a:r>
            <a:r>
              <a:rPr lang="ru-RU" dirty="0"/>
              <a:t>, которые предусматривают общие</a:t>
            </a:r>
            <a:br>
              <a:rPr lang="ru-RU" dirty="0"/>
            </a:br>
            <a:r>
              <a:rPr lang="ru-RU" dirty="0"/>
              <a:t>принципы описания, хранения и обработки данных.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9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8606"/>
            <a:ext cx="10515600" cy="5548568"/>
          </a:xfrm>
        </p:spPr>
        <p:txBody>
          <a:bodyPr>
            <a:normAutofit/>
          </a:bodyPr>
          <a:lstStyle/>
          <a:p>
            <a:r>
              <a:rPr lang="ru-RU" dirty="0"/>
              <a:t>Наборы принципов, которые определяют организацию </a:t>
            </a:r>
            <a:r>
              <a:rPr lang="ru-RU" dirty="0" smtClean="0"/>
              <a:t>логической</a:t>
            </a:r>
            <a:r>
              <a:rPr lang="en-US" dirty="0" smtClean="0"/>
              <a:t> </a:t>
            </a:r>
            <a:r>
              <a:rPr lang="ru-RU" dirty="0" smtClean="0"/>
              <a:t>структуры </a:t>
            </a:r>
            <a:r>
              <a:rPr lang="ru-RU" dirty="0"/>
              <a:t>хранения данных в базе, называются </a:t>
            </a:r>
            <a:r>
              <a:rPr lang="ru-RU" b="1" dirty="0"/>
              <a:t>моделями данных</a:t>
            </a:r>
            <a:r>
              <a:rPr lang="ru-RU" dirty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Списки </a:t>
            </a:r>
            <a:r>
              <a:rPr lang="ru-RU" dirty="0"/>
              <a:t>(плоские</a:t>
            </a:r>
            <a:br>
              <a:rPr lang="ru-RU" dirty="0"/>
            </a:br>
            <a:r>
              <a:rPr lang="ru-RU" dirty="0"/>
              <a:t>таблицы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u="sng" dirty="0" smtClean="0"/>
              <a:t>Реляционные </a:t>
            </a:r>
            <a:r>
              <a:rPr lang="ru-RU" u="sng" dirty="0"/>
              <a:t>базы </a:t>
            </a:r>
            <a:r>
              <a:rPr lang="ru-RU" u="sng" dirty="0" smtClean="0"/>
              <a:t>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trike="sngStrike" dirty="0" smtClean="0"/>
              <a:t>Иерархические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trike="sngStrike" dirty="0" smtClean="0"/>
              <a:t>Сетевые структуры 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ru-RU" dirty="0"/>
              <a:t>Реляционная модель данных является</a:t>
            </a:r>
            <a:br>
              <a:rPr lang="ru-RU" dirty="0"/>
            </a:br>
            <a:r>
              <a:rPr lang="ru-RU" dirty="0"/>
              <a:t>совокупностью простейших двумерных таблиц – </a:t>
            </a:r>
            <a:r>
              <a:rPr lang="ru-RU" b="1" dirty="0" smtClean="0"/>
              <a:t>отношений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4150"/>
            <a:ext cx="5707529" cy="3564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7806937" y="2290773"/>
              <a:ext cx="1652040" cy="5443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1817" y="2275653"/>
                <a:ext cx="16822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й ввод 6"/>
              <p14:cNvContentPartPr/>
              <p14:nvPr/>
            </p14:nvContentPartPr>
            <p14:xfrm>
              <a:off x="7590577" y="3815013"/>
              <a:ext cx="560880" cy="11808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5457" y="3799893"/>
                <a:ext cx="591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Рукописный ввод 9"/>
              <p14:cNvContentPartPr/>
              <p14:nvPr/>
            </p14:nvContentPartPr>
            <p14:xfrm>
              <a:off x="10874497" y="3706653"/>
              <a:ext cx="265680" cy="42336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59377" y="3691533"/>
                <a:ext cx="2959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Рукописный ввод 11"/>
              <p14:cNvContentPartPr/>
              <p14:nvPr/>
            </p14:nvContentPartPr>
            <p14:xfrm>
              <a:off x="5743777" y="1311933"/>
              <a:ext cx="6196680" cy="347040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8657" y="1296813"/>
                <a:ext cx="6226920" cy="35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Рукописный ввод 13"/>
              <p14:cNvContentPartPr/>
              <p14:nvPr/>
            </p14:nvContentPartPr>
            <p14:xfrm>
              <a:off x="10677937" y="4109853"/>
              <a:ext cx="769680" cy="25524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62817" y="4094733"/>
                <a:ext cx="799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Рукописный ввод 16"/>
              <p14:cNvContentPartPr/>
              <p14:nvPr/>
            </p14:nvContentPartPr>
            <p14:xfrm>
              <a:off x="10559857" y="2989173"/>
              <a:ext cx="1033560" cy="27756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44737" y="2974053"/>
                <a:ext cx="10638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Рукописный ввод 17"/>
              <p14:cNvContentPartPr/>
              <p14:nvPr/>
            </p14:nvContentPartPr>
            <p14:xfrm>
              <a:off x="10550137" y="1651773"/>
              <a:ext cx="360" cy="1008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35017" y="1636653"/>
                <a:ext cx="30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Рукописный ввод 19"/>
              <p14:cNvContentPartPr/>
              <p14:nvPr/>
            </p14:nvContentPartPr>
            <p14:xfrm>
              <a:off x="10559857" y="1651773"/>
              <a:ext cx="855720" cy="13824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44737" y="1636653"/>
                <a:ext cx="885960" cy="1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4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логической связи.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0155"/>
            <a:ext cx="10515600" cy="448668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Связь устанавливается между двумя общими полями (столбцами)</a:t>
            </a:r>
            <a:br>
              <a:rPr lang="ru-RU" sz="2400" dirty="0"/>
            </a:br>
            <a:r>
              <a:rPr lang="ru-RU" sz="2400" dirty="0"/>
              <a:t>двух таблиц. Существуют связи с отношением «</a:t>
            </a:r>
            <a:r>
              <a:rPr lang="ru-RU" sz="2400" b="1" dirty="0"/>
              <a:t>один-к-одному</a:t>
            </a:r>
            <a:r>
              <a:rPr lang="ru-RU" sz="2400" dirty="0"/>
              <a:t>»,</a:t>
            </a:r>
            <a:br>
              <a:rPr lang="ru-RU" sz="2400" dirty="0"/>
            </a:br>
            <a:r>
              <a:rPr lang="ru-RU" sz="2400" dirty="0"/>
              <a:t>«</a:t>
            </a:r>
            <a:r>
              <a:rPr lang="ru-RU" sz="2400" b="1" dirty="0"/>
              <a:t>один-ко-многим</a:t>
            </a:r>
            <a:r>
              <a:rPr lang="ru-RU" sz="2400" dirty="0"/>
              <a:t>» и «</a:t>
            </a:r>
            <a:r>
              <a:rPr lang="ru-RU" sz="2400" b="1" dirty="0"/>
              <a:t>многие-ко-многим</a:t>
            </a:r>
            <a:r>
              <a:rPr lang="ru-RU" sz="2400" dirty="0"/>
              <a:t>».</a:t>
            </a:r>
            <a:r>
              <a:rPr lang="ru-RU" sz="2400" dirty="0" smtClean="0"/>
              <a:t> </a:t>
            </a:r>
          </a:p>
          <a:p>
            <a:endParaRPr lang="ru-RU" sz="2400" dirty="0"/>
          </a:p>
          <a:p>
            <a:r>
              <a:rPr lang="ru-RU" sz="2600" dirty="0"/>
              <a:t>один – к - одному, каждой записи из одной таблицы</a:t>
            </a:r>
            <a:br>
              <a:rPr lang="ru-RU" sz="2600" dirty="0"/>
            </a:br>
            <a:r>
              <a:rPr lang="ru-RU" sz="2600" dirty="0"/>
              <a:t>соответствует одна запись в другой </a:t>
            </a:r>
            <a:r>
              <a:rPr lang="ru-RU" sz="2600" dirty="0" smtClean="0"/>
              <a:t>таблице;</a:t>
            </a:r>
          </a:p>
          <a:p>
            <a:r>
              <a:rPr lang="ru-RU" sz="2600" dirty="0" smtClean="0"/>
              <a:t>один </a:t>
            </a:r>
            <a:r>
              <a:rPr lang="ru-RU" sz="2600" dirty="0"/>
              <a:t>– ко - многим, каждой записи из одной таблицы</a:t>
            </a:r>
            <a:br>
              <a:rPr lang="ru-RU" sz="2600" dirty="0"/>
            </a:br>
            <a:r>
              <a:rPr lang="ru-RU" sz="2600" dirty="0"/>
              <a:t>соответствует несколько записей другой </a:t>
            </a:r>
            <a:r>
              <a:rPr lang="ru-RU" sz="2600" dirty="0" smtClean="0"/>
              <a:t>таблице;</a:t>
            </a:r>
          </a:p>
          <a:p>
            <a:r>
              <a:rPr lang="ru-RU" sz="2600" dirty="0" smtClean="0"/>
              <a:t>многие </a:t>
            </a:r>
            <a:r>
              <a:rPr lang="ru-RU" sz="2600" dirty="0"/>
              <a:t>– к - одному, множеству записей из одной таблице</a:t>
            </a:r>
            <a:br>
              <a:rPr lang="ru-RU" sz="2600" dirty="0"/>
            </a:br>
            <a:r>
              <a:rPr lang="ru-RU" sz="2600" dirty="0"/>
              <a:t>соответствует одна запись в другой </a:t>
            </a:r>
            <a:r>
              <a:rPr lang="ru-RU" sz="2600" dirty="0" smtClean="0"/>
              <a:t>таблице;</a:t>
            </a:r>
          </a:p>
          <a:p>
            <a:r>
              <a:rPr lang="ru-RU" sz="2600" dirty="0" smtClean="0"/>
              <a:t>многие </a:t>
            </a:r>
            <a:r>
              <a:rPr lang="ru-RU" sz="2600" dirty="0"/>
              <a:t>– ко - многим, множеству записей из одной таблицы</a:t>
            </a:r>
            <a:br>
              <a:rPr lang="ru-RU" sz="2600" dirty="0"/>
            </a:br>
            <a:r>
              <a:rPr lang="ru-RU" sz="2600" dirty="0"/>
              <a:t>соответствует несколько записей в другой таблице</a:t>
            </a:r>
            <a:r>
              <a:rPr lang="ru-RU" sz="26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4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Ключ</a:t>
            </a:r>
            <a:r>
              <a:rPr lang="ru-RU" dirty="0" smtClean="0"/>
              <a:t> </a:t>
            </a:r>
            <a:r>
              <a:rPr lang="ru-RU" dirty="0"/>
              <a:t>– это столбец (может быть несколько столбцов),</a:t>
            </a:r>
            <a:br>
              <a:rPr lang="ru-RU" dirty="0"/>
            </a:br>
            <a:r>
              <a:rPr lang="ru-RU" dirty="0"/>
              <a:t>добавляемый к таблице и позволяющий установить связь с</a:t>
            </a:r>
            <a:br>
              <a:rPr lang="ru-RU" dirty="0"/>
            </a:br>
            <a:r>
              <a:rPr lang="ru-RU" dirty="0"/>
              <a:t>записями в другой таблице.</a:t>
            </a:r>
            <a:r>
              <a:rPr lang="ru-RU" dirty="0"/>
              <a:t> </a:t>
            </a:r>
            <a:br>
              <a:rPr lang="ru-RU" dirty="0"/>
            </a:br>
            <a:endParaRPr lang="ru-RU" dirty="0" smtClean="0"/>
          </a:p>
          <a:p>
            <a:r>
              <a:rPr lang="ru-RU" b="1" dirty="0"/>
              <a:t>Первичный </a:t>
            </a:r>
            <a:r>
              <a:rPr lang="en-US" b="1" dirty="0" smtClean="0"/>
              <a:t>(primary key) </a:t>
            </a:r>
            <a:r>
              <a:rPr lang="ru-RU" b="1" dirty="0" smtClean="0"/>
              <a:t>ключ </a:t>
            </a:r>
            <a:r>
              <a:rPr lang="ru-RU" dirty="0"/>
              <a:t>– это одно или несколько полей (столбцов),</a:t>
            </a:r>
            <a:br>
              <a:rPr lang="ru-RU" dirty="0"/>
            </a:br>
            <a:r>
              <a:rPr lang="ru-RU" dirty="0"/>
              <a:t>комбинация значений которых однозначно определяет каждую</a:t>
            </a:r>
            <a:br>
              <a:rPr lang="ru-RU" dirty="0"/>
            </a:br>
            <a:r>
              <a:rPr lang="ru-RU" dirty="0"/>
              <a:t>запись в таблице.</a:t>
            </a:r>
            <a:r>
              <a:rPr lang="ru-RU" dirty="0"/>
              <a:t> </a:t>
            </a:r>
            <a:br>
              <a:rPr lang="ru-RU" dirty="0"/>
            </a:br>
            <a:endParaRPr lang="ru-RU" dirty="0" smtClean="0"/>
          </a:p>
          <a:p>
            <a:r>
              <a:rPr lang="ru-RU" b="1" dirty="0"/>
              <a:t>Внешний </a:t>
            </a:r>
            <a:r>
              <a:rPr lang="ru-RU" b="1" dirty="0" smtClean="0"/>
              <a:t>(</a:t>
            </a:r>
            <a:r>
              <a:rPr lang="en-US" b="1" dirty="0" smtClean="0"/>
              <a:t>foreign key</a:t>
            </a:r>
            <a:r>
              <a:rPr lang="ru-RU" b="1" dirty="0" smtClean="0"/>
              <a:t>) ключ </a:t>
            </a:r>
            <a:r>
              <a:rPr lang="ru-RU" dirty="0"/>
              <a:t>- это одно или несколько полей</a:t>
            </a:r>
            <a:br>
              <a:rPr lang="ru-RU" dirty="0"/>
            </a:br>
            <a:r>
              <a:rPr lang="ru-RU" dirty="0"/>
              <a:t>(столбцов) в таблице, содержащих ссылку на поле или поля</a:t>
            </a:r>
            <a:br>
              <a:rPr lang="ru-RU" dirty="0"/>
            </a:br>
            <a:r>
              <a:rPr lang="ru-RU" dirty="0"/>
              <a:t>первичного ключа в другой </a:t>
            </a:r>
            <a:r>
              <a:rPr lang="ru-RU" dirty="0" smtClean="0"/>
              <a:t>таблице.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4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типа первичных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Поле счетчика </a:t>
            </a:r>
            <a:r>
              <a:rPr lang="ru-RU" dirty="0"/>
              <a:t>(Тип данных «Счетчик»). Тип данных поля в базе</a:t>
            </a:r>
            <a:br>
              <a:rPr lang="ru-RU" dirty="0"/>
            </a:br>
            <a:r>
              <a:rPr lang="ru-RU" dirty="0"/>
              <a:t>данных, в котором для каждой добавляемой в таблицу записи в </a:t>
            </a:r>
            <a:r>
              <a:rPr lang="ru-RU" dirty="0" smtClean="0"/>
              <a:t>поле </a:t>
            </a:r>
            <a:r>
              <a:rPr lang="ru-RU" dirty="0"/>
              <a:t>автоматически заносится уникальное числовое значение</a:t>
            </a:r>
            <a:r>
              <a:rPr lang="ru-RU" dirty="0" smtClean="0"/>
              <a:t>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Простой ключ</a:t>
            </a:r>
            <a:r>
              <a:rPr lang="ru-RU" dirty="0"/>
              <a:t>.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b="1" dirty="0"/>
              <a:t>Составной ключ</a:t>
            </a:r>
            <a:r>
              <a:rPr lang="ru-RU" dirty="0"/>
              <a:t>. В случаях, когда невозможно гарантировать</a:t>
            </a:r>
            <a:br>
              <a:rPr lang="ru-RU" dirty="0"/>
            </a:br>
            <a:r>
              <a:rPr lang="ru-RU" dirty="0"/>
              <a:t>уникальность значений каждого поля, существует возможность</a:t>
            </a:r>
            <a:br>
              <a:rPr lang="ru-RU" dirty="0"/>
            </a:br>
            <a:r>
              <a:rPr lang="ru-RU" dirty="0"/>
              <a:t>создать ключ, состоящий из нескольких полей.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76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СУБД - </a:t>
            </a:r>
            <a:r>
              <a:rPr lang="ru-RU" dirty="0"/>
              <a:t>п</a:t>
            </a:r>
            <a:r>
              <a:rPr lang="ru-RU" dirty="0" smtClean="0"/>
              <a:t>рограммы</a:t>
            </a:r>
            <a:r>
              <a:rPr lang="ru-RU" dirty="0"/>
              <a:t>, которые предназначены для </a:t>
            </a:r>
            <a:r>
              <a:rPr lang="ru-RU" dirty="0" smtClean="0"/>
              <a:t>структурирования информации</a:t>
            </a:r>
            <a:r>
              <a:rPr lang="ru-RU" dirty="0"/>
              <a:t>, размещения ее в таблицах и </a:t>
            </a:r>
            <a:r>
              <a:rPr lang="ru-RU" dirty="0" smtClean="0"/>
              <a:t>манипулирования данными.</a:t>
            </a:r>
          </a:p>
          <a:p>
            <a:endParaRPr lang="ru-RU" dirty="0"/>
          </a:p>
          <a:p>
            <a:r>
              <a:rPr lang="en-US" dirty="0" smtClean="0"/>
              <a:t>MySQL, MS Access, Oracle etc.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5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Сущность.</a:t>
            </a:r>
          </a:p>
          <a:p>
            <a:r>
              <a:rPr lang="ru-RU" dirty="0" smtClean="0"/>
              <a:t>Экземпляр и тип сущности.</a:t>
            </a:r>
          </a:p>
          <a:p>
            <a:endParaRPr lang="ru-RU" dirty="0"/>
          </a:p>
          <a:p>
            <a:r>
              <a:rPr lang="ru-RU" dirty="0" smtClean="0"/>
              <a:t>Атрибут сущности.</a:t>
            </a:r>
          </a:p>
          <a:p>
            <a:endParaRPr lang="ru-RU" dirty="0"/>
          </a:p>
          <a:p>
            <a:r>
              <a:rPr lang="ru-RU" dirty="0" smtClean="0"/>
              <a:t>Связь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25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БД Деканат</a:t>
            </a:r>
          </a:p>
          <a:p>
            <a:r>
              <a:rPr lang="ru-RU" dirty="0" smtClean="0"/>
              <a:t>Сущности: студенты, группы студентов, преподаватели, успеваемость.</a:t>
            </a:r>
          </a:p>
          <a:p>
            <a:r>
              <a:rPr lang="ru-RU" dirty="0" smtClean="0"/>
              <a:t>Атрибуты: ФИО (студентов), название\курс\семестр (групп студентов), название\кол-во часов (дисциплины)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316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ЭсКюЭл (2 сем)</vt:lpstr>
      <vt:lpstr>Презентация PowerPoint</vt:lpstr>
      <vt:lpstr>Презентация PowerPoint</vt:lpstr>
      <vt:lpstr>Виды логической связи. </vt:lpstr>
      <vt:lpstr>Ключи</vt:lpstr>
      <vt:lpstr>Три типа первичных ключей</vt:lpstr>
      <vt:lpstr>СУБД</vt:lpstr>
      <vt:lpstr>Структура таблицы</vt:lpstr>
      <vt:lpstr>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ЭсКюЭл (2 сем)</dc:title>
  <dc:creator>Искандер Фахрутдинов</dc:creator>
  <cp:lastModifiedBy>Искандер Фахрутдинов</cp:lastModifiedBy>
  <cp:revision>10</cp:revision>
  <dcterms:created xsi:type="dcterms:W3CDTF">2022-02-16T20:48:43Z</dcterms:created>
  <dcterms:modified xsi:type="dcterms:W3CDTF">2022-02-17T10:42:19Z</dcterms:modified>
</cp:coreProperties>
</file>