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27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3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9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4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5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2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4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ED0DA-5730-4588-B682-ACD66466BB37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27892-4F8D-421B-A4E3-DD38BD2EC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2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0E53F-BA1A-2DCC-ED91-E11EE33BFF88}"/>
              </a:ext>
            </a:extLst>
          </p:cNvPr>
          <p:cNvSpPr txBox="1"/>
          <p:nvPr/>
        </p:nvSpPr>
        <p:spPr>
          <a:xfrm>
            <a:off x="842963" y="1746985"/>
            <a:ext cx="5172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Diffie-Hellman Key </a:t>
            </a:r>
            <a:r>
              <a:rPr lang="en-US" b="1" dirty="0">
                <a:solidFill>
                  <a:srgbClr val="373A3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xchange </a:t>
            </a:r>
            <a:r>
              <a:rPr lang="en-US" b="1" dirty="0">
                <a:solidFill>
                  <a:srgbClr val="373A3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lgorithm combined with AES Symmetric </a:t>
            </a:r>
            <a:r>
              <a:rPr lang="en-US" b="1" dirty="0">
                <a:solidFill>
                  <a:srgbClr val="373A3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ncryption between two </a:t>
            </a:r>
            <a:r>
              <a:rPr lang="en-US" b="1" dirty="0">
                <a:solidFill>
                  <a:srgbClr val="373A3C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ommunicating parties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E5325-3435-4597-530E-769E6266C58D}"/>
              </a:ext>
            </a:extLst>
          </p:cNvPr>
          <p:cNvSpPr txBox="1"/>
          <p:nvPr/>
        </p:nvSpPr>
        <p:spPr>
          <a:xfrm>
            <a:off x="842963" y="8798808"/>
            <a:ext cx="5172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Degenbaev Iskender</a:t>
            </a:r>
            <a:endParaRPr lang="ru-RU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A44E3-AC55-70C0-1067-8CD78B95A87F}"/>
              </a:ext>
            </a:extLst>
          </p:cNvPr>
          <p:cNvSpPr txBox="1"/>
          <p:nvPr/>
        </p:nvSpPr>
        <p:spPr>
          <a:xfrm>
            <a:off x="842963" y="936329"/>
            <a:ext cx="5172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DOCUMENTATION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1A572-9F85-4B90-FD1C-C6BD2B3BA74D}"/>
              </a:ext>
            </a:extLst>
          </p:cNvPr>
          <p:cNvSpPr txBox="1"/>
          <p:nvPr/>
        </p:nvSpPr>
        <p:spPr>
          <a:xfrm>
            <a:off x="1714500" y="2957751"/>
            <a:ext cx="3429000" cy="4478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Diffie-Hellman Key 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and Decryption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Simulation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the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Source Code Explanation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97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D28BD-6663-8A29-6595-398A85E475A6}"/>
              </a:ext>
            </a:extLst>
          </p:cNvPr>
          <p:cNvSpPr txBox="1"/>
          <p:nvPr/>
        </p:nvSpPr>
        <p:spPr>
          <a:xfrm>
            <a:off x="707231" y="503372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21F04-C433-97BA-1C84-44C6E849BF40}"/>
              </a:ext>
            </a:extLst>
          </p:cNvPr>
          <p:cNvSpPr txBox="1"/>
          <p:nvPr/>
        </p:nvSpPr>
        <p:spPr>
          <a:xfrm>
            <a:off x="707231" y="971907"/>
            <a:ext cx="5443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ensuring secure communication over insecure channels is of paramount importance. Cryptographic protocols play a crucial role in achieving this goal.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22227-C751-0B42-54D5-10A3ABF32595}"/>
              </a:ext>
            </a:extLst>
          </p:cNvPr>
          <p:cNvSpPr txBox="1"/>
          <p:nvPr/>
        </p:nvSpPr>
        <p:spPr>
          <a:xfrm>
            <a:off x="707231" y="2225694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6CE51-2AC5-14F4-AA20-3E067885B316}"/>
              </a:ext>
            </a:extLst>
          </p:cNvPr>
          <p:cNvSpPr txBox="1"/>
          <p:nvPr/>
        </p:nvSpPr>
        <p:spPr>
          <a:xfrm>
            <a:off x="707231" y="2694880"/>
            <a:ext cx="54435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Diffie-Hellman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 exchange algorithm is a cornerstone of modern cryptography.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two parties to securely establish a shared secret key over an insecure communication channel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AES (Advanced Encryption Standard) is a symmetric encryption algorithm widely used for encrypting and decrypting data securely.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D80757-BCD1-6DE7-0219-982DC0C493E3}"/>
              </a:ext>
            </a:extLst>
          </p:cNvPr>
          <p:cNvSpPr txBox="1"/>
          <p:nvPr/>
        </p:nvSpPr>
        <p:spPr>
          <a:xfrm>
            <a:off x="707231" y="4441109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BB03D1-126C-A542-4E30-938790F7693F}"/>
              </a:ext>
            </a:extLst>
          </p:cNvPr>
          <p:cNvSpPr txBox="1"/>
          <p:nvPr/>
        </p:nvSpPr>
        <p:spPr>
          <a:xfrm>
            <a:off x="707231" y="4910295"/>
            <a:ext cx="544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project is a simple implementation created by a student for educational purposes. It involves generating Diffie-Hellman keys for two parties, exchanging public keys, computing a shared secret key, and using AES encryption and decryption for secure communication.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F2A9B3-9DF3-72FE-75B8-13EDEF544D50}"/>
              </a:ext>
            </a:extLst>
          </p:cNvPr>
          <p:cNvSpPr txBox="1"/>
          <p:nvPr/>
        </p:nvSpPr>
        <p:spPr>
          <a:xfrm>
            <a:off x="707231" y="6453574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Setup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5C10A-8FA9-EBEA-ED41-EE5D67EE30C4}"/>
              </a:ext>
            </a:extLst>
          </p:cNvPr>
          <p:cNvSpPr txBox="1"/>
          <p:nvPr/>
        </p:nvSpPr>
        <p:spPr>
          <a:xfrm>
            <a:off x="707231" y="6905361"/>
            <a:ext cx="544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Before running the program, ensure you have Python installed on your system. Additionally, you need to install Cryptography library using the following command: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 install cryptography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58769F-95DB-E5E3-ACD1-8AC12ABA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0" y="8064955"/>
            <a:ext cx="5443538" cy="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9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70302-A297-D0A8-2F26-8B682FD44F41}"/>
              </a:ext>
            </a:extLst>
          </p:cNvPr>
          <p:cNvSpPr txBox="1"/>
          <p:nvPr/>
        </p:nvSpPr>
        <p:spPr>
          <a:xfrm>
            <a:off x="707231" y="503372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Diffie-Hellman Key Exchange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5BF28-6B04-140C-C270-2C418C30A65F}"/>
              </a:ext>
            </a:extLst>
          </p:cNvPr>
          <p:cNvSpPr txBox="1"/>
          <p:nvPr/>
        </p:nvSpPr>
        <p:spPr>
          <a:xfrm>
            <a:off x="707231" y="971907"/>
            <a:ext cx="5443538" cy="201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Diffie-Hellman key exchange algorithm involves several steps: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Generating Diffie-Hellman keys for both parties.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Exchanging public keys securely.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Computing a shared secret key using each party's private key and the received public key.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2A53E-4011-9A00-D32C-0D60065FF4F7}"/>
              </a:ext>
            </a:extLst>
          </p:cNvPr>
          <p:cNvSpPr txBox="1"/>
          <p:nvPr/>
        </p:nvSpPr>
        <p:spPr>
          <a:xfrm>
            <a:off x="707231" y="4937560"/>
            <a:ext cx="3429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Communication Simulation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7FF1B-4E1F-3414-2EC7-73396D2A6F96}"/>
              </a:ext>
            </a:extLst>
          </p:cNvPr>
          <p:cNvSpPr txBox="1"/>
          <p:nvPr/>
        </p:nvSpPr>
        <p:spPr>
          <a:xfrm>
            <a:off x="707231" y="5318977"/>
            <a:ext cx="5443538" cy="238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simulation involves two parties, Alice and Bob, exchanging messages securely: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generate Diffie-Hellman keys and exchange public keys.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compute a shared secret key.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use the shared secret key for AES encryption and decryption of messages.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FB740-7FFC-BB01-6623-2729A188B9AC}"/>
              </a:ext>
            </a:extLst>
          </p:cNvPr>
          <p:cNvSpPr txBox="1"/>
          <p:nvPr/>
        </p:nvSpPr>
        <p:spPr>
          <a:xfrm>
            <a:off x="707231" y="3134401"/>
            <a:ext cx="3429000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AES Encryption and Decryption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042A3-D766-0A2E-9BED-00BA0419BBDF}"/>
              </a:ext>
            </a:extLst>
          </p:cNvPr>
          <p:cNvSpPr txBox="1"/>
          <p:nvPr/>
        </p:nvSpPr>
        <p:spPr>
          <a:xfrm>
            <a:off x="707231" y="3593626"/>
            <a:ext cx="54435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AES encryption and decryption are performed using the shared secret key obtained from the Diffie-Hellman key exchange. This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the confidentiality of the communication between the parties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D28BD-6663-8A29-6595-398A85E475A6}"/>
              </a:ext>
            </a:extLst>
          </p:cNvPr>
          <p:cNvSpPr txBox="1"/>
          <p:nvPr/>
        </p:nvSpPr>
        <p:spPr>
          <a:xfrm>
            <a:off x="707231" y="503372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21F04-C433-97BA-1C84-44C6E849BF40}"/>
              </a:ext>
            </a:extLst>
          </p:cNvPr>
          <p:cNvSpPr txBox="1"/>
          <p:nvPr/>
        </p:nvSpPr>
        <p:spPr>
          <a:xfrm>
            <a:off x="707231" y="971907"/>
            <a:ext cx="5443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run the program, execute the Python script “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secure_communication.py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 The program will simulate secure communication between Alice and Bob.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22227-C751-0B42-54D5-10A3ABF32595}"/>
              </a:ext>
            </a:extLst>
          </p:cNvPr>
          <p:cNvSpPr txBox="1"/>
          <p:nvPr/>
        </p:nvSpPr>
        <p:spPr>
          <a:xfrm>
            <a:off x="707231" y="2668607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Source Code Explanation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7FAF4-A154-745C-2D70-CC955AC5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1871188"/>
            <a:ext cx="5443538" cy="4881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67D890-B0B1-FFC4-CDA5-89124DAF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7" y="3534508"/>
            <a:ext cx="2650333" cy="45796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A3038AA-28F5-580E-1627-0B710B45A11A}"/>
              </a:ext>
            </a:extLst>
          </p:cNvPr>
          <p:cNvSpPr txBox="1"/>
          <p:nvPr/>
        </p:nvSpPr>
        <p:spPr>
          <a:xfrm>
            <a:off x="707231" y="3140286"/>
            <a:ext cx="544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Alice and Bob generate their Diffie-Hellman key pairs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0FAD39-3B3D-DE42-0F43-1150F78B7545}"/>
              </a:ext>
            </a:extLst>
          </p:cNvPr>
          <p:cNvSpPr txBox="1"/>
          <p:nvPr/>
        </p:nvSpPr>
        <p:spPr>
          <a:xfrm>
            <a:off x="707231" y="4259824"/>
            <a:ext cx="544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Exchange public keys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A3D28C-9D06-FCE2-9F6F-F2EED9EB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7" y="4654118"/>
            <a:ext cx="5218786" cy="4232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870938C-6345-3033-C222-E743BBEF4777}"/>
              </a:ext>
            </a:extLst>
          </p:cNvPr>
          <p:cNvSpPr txBox="1"/>
          <p:nvPr/>
        </p:nvSpPr>
        <p:spPr>
          <a:xfrm>
            <a:off x="707231" y="5342218"/>
            <a:ext cx="544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public keys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8BB9784-0548-1306-A24B-57DFA61A2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67" y="5743063"/>
            <a:ext cx="5731070" cy="3710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8ABDC4B-55E9-6C17-7642-DDB2975D5E60}"/>
              </a:ext>
            </a:extLst>
          </p:cNvPr>
          <p:cNvSpPr txBox="1"/>
          <p:nvPr/>
        </p:nvSpPr>
        <p:spPr>
          <a:xfrm>
            <a:off x="707231" y="6419849"/>
            <a:ext cx="544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shared keys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6C91704-4C39-4926-B430-0130697A1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667" y="6824012"/>
            <a:ext cx="5731070" cy="4559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5628165-0319-A00A-BBE8-F229FCAF122C}"/>
              </a:ext>
            </a:extLst>
          </p:cNvPr>
          <p:cNvSpPr txBox="1"/>
          <p:nvPr/>
        </p:nvSpPr>
        <p:spPr>
          <a:xfrm>
            <a:off x="707231" y="7592079"/>
            <a:ext cx="5443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Encrypt and decrypt a message using the shared key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278AD58-E53A-FEB0-EBB8-4BCAAD936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67" y="7995023"/>
            <a:ext cx="3728668" cy="4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8FBE8E-4B85-CFEB-1289-2EF9EFDD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1306843"/>
            <a:ext cx="5443538" cy="58609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75DCD6-DA4E-13E8-A508-0A71465F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0" y="7340029"/>
            <a:ext cx="5443537" cy="14996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3BCCB2-0732-A9D6-AA63-93D2B0D175A7}"/>
              </a:ext>
            </a:extLst>
          </p:cNvPr>
          <p:cNvSpPr txBox="1"/>
          <p:nvPr/>
        </p:nvSpPr>
        <p:spPr>
          <a:xfrm>
            <a:off x="707230" y="718633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Program</a:t>
            </a:r>
          </a:p>
        </p:txBody>
      </p:sp>
    </p:spTree>
    <p:extLst>
      <p:ext uri="{BB962C8B-B14F-4D97-AF65-F5344CB8AC3E}">
        <p14:creationId xmlns:p14="http://schemas.microsoft.com/office/powerpoint/2010/main" val="2395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0A9E1-70DC-DD62-1AD5-1037459AB457}"/>
              </a:ext>
            </a:extLst>
          </p:cNvPr>
          <p:cNvSpPr txBox="1"/>
          <p:nvPr/>
        </p:nvSpPr>
        <p:spPr>
          <a:xfrm>
            <a:off x="707231" y="649957"/>
            <a:ext cx="3429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3F903-C6E7-CEA0-EF0E-1DDE28D9F643}"/>
              </a:ext>
            </a:extLst>
          </p:cNvPr>
          <p:cNvSpPr txBox="1"/>
          <p:nvPr/>
        </p:nvSpPr>
        <p:spPr>
          <a:xfrm>
            <a:off x="707231" y="1175642"/>
            <a:ext cx="54435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the basic implementation of secure communication using the Diffie-Hellman key exchange algorithm and AES encryption. While simple, it highlights the fundamental concepts of cryptographic protocols and their role in ensuring secure communication.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I've added everything I could to the documentation. I might have missed something, probably because I haven't slept in three days. LOL</a:t>
            </a:r>
            <a:endParaRPr lang="ru-RU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77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442</Words>
  <Application>Microsoft Office PowerPoint</Application>
  <PresentationFormat>A4 Paper (210x297 mm)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Iskender Degenbaev</dc:creator>
  <cp:lastModifiedBy>Iskender Degenbaev</cp:lastModifiedBy>
  <cp:revision>1</cp:revision>
  <dcterms:created xsi:type="dcterms:W3CDTF">2024-05-20T23:11:18Z</dcterms:created>
  <dcterms:modified xsi:type="dcterms:W3CDTF">2024-05-21T00:39:35Z</dcterms:modified>
</cp:coreProperties>
</file>