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9D90-FC15-482C-9BF3-A82AABA67194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902B-9F32-4E1F-AE6E-2D8BD6131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7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9D90-FC15-482C-9BF3-A82AABA67194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902B-9F32-4E1F-AE6E-2D8BD6131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52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9D90-FC15-482C-9BF3-A82AABA67194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902B-9F32-4E1F-AE6E-2D8BD6131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31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9D90-FC15-482C-9BF3-A82AABA67194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902B-9F32-4E1F-AE6E-2D8BD6131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41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9D90-FC15-482C-9BF3-A82AABA67194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902B-9F32-4E1F-AE6E-2D8BD6131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59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9D90-FC15-482C-9BF3-A82AABA67194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902B-9F32-4E1F-AE6E-2D8BD6131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41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9D90-FC15-482C-9BF3-A82AABA67194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902B-9F32-4E1F-AE6E-2D8BD6131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95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9D90-FC15-482C-9BF3-A82AABA67194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902B-9F32-4E1F-AE6E-2D8BD6131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66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9D90-FC15-482C-9BF3-A82AABA67194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902B-9F32-4E1F-AE6E-2D8BD6131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31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9D90-FC15-482C-9BF3-A82AABA67194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902B-9F32-4E1F-AE6E-2D8BD6131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05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9D90-FC15-482C-9BF3-A82AABA67194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902B-9F32-4E1F-AE6E-2D8BD6131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27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59D90-FC15-482C-9BF3-A82AABA67194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E902B-9F32-4E1F-AE6E-2D8BD6131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03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my </a:t>
            </a:r>
            <a:r>
              <a:rPr lang="en-US" smtClean="0"/>
              <a:t>precious project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3024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This is my precious project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my precious project</dc:title>
  <dc:creator>user</dc:creator>
  <cp:lastModifiedBy>user</cp:lastModifiedBy>
  <cp:revision>1</cp:revision>
  <dcterms:created xsi:type="dcterms:W3CDTF">2020-12-09T12:12:47Z</dcterms:created>
  <dcterms:modified xsi:type="dcterms:W3CDTF">2020-12-09T12:13:02Z</dcterms:modified>
</cp:coreProperties>
</file>