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9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8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78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63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2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25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0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28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DD6E-1024-453A-9B31-84ABE04EA155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646B-BE06-4A8F-9E39-263CEE732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7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55A4-B233-820F-2144-CE9AD9CF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final project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C5A-92B4-512E-98DC-471214F1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Iskender Kuttubaev </a:t>
            </a:r>
          </a:p>
          <a:p>
            <a:r>
              <a:rPr lang="en-US" dirty="0"/>
              <a:t>                                               11/29/2023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13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900-E3DD-44A6-D4B8-5A77FD2A9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56462-319A-060A-3E3B-9C9717358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CECB7-A6D1-5538-71CF-30619B75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AA84-6936-9829-A481-AB637C6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C4CC-C02E-1273-15E5-A42FE029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327E-FAC6-423E-D72C-3F1E11C5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8F506-2FCE-3C66-E2B0-7EA62C19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java.util.Random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InvoiceTestHarness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invoices =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Invoice();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invoice.setInvoiceAmount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generateRandomAmount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invoice.setInvoiceNumber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invoices[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invoice;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invoices)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printInvoiceDetails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(invoice);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generateRandomAmount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Generating random amount between 100 and 1000 for demonstration purposes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Random().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printInvoiceDetails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"Invoice amount: $"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"Invoice #: 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2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DD3A-0022-5BA0-9C6C-8237AF27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InvoiceTestHarness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invoices =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Invoice();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invoice.setInvoiceAmount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generateRandomAmount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invoice.setInvoiceNumber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invoices[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invoice;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invoices)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printInvoiceDetails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(invoice);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generateRandomAmount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Generating random amount between 100 and 1000 for demonstration purposes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Random().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printInvoiceDetails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Invoice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invoice) {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"Invoice amount: $"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invoice.getInvoiceAmount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"Invoice #: 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invoice.getInvoiceNumber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500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                             final project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final project  </dc:title>
  <dc:creator>Iskender Kuttubaev</dc:creator>
  <cp:lastModifiedBy>Iskender Kuttubaev</cp:lastModifiedBy>
  <cp:revision>1</cp:revision>
  <dcterms:created xsi:type="dcterms:W3CDTF">2023-11-29T19:11:53Z</dcterms:created>
  <dcterms:modified xsi:type="dcterms:W3CDTF">2023-11-29T19:36:10Z</dcterms:modified>
</cp:coreProperties>
</file>