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скандер" userId="b9b65d62fbdee90a" providerId="LiveId" clId="{CA13A2FC-0B25-49AF-8ED4-5CE4A3521B97}"/>
    <pc:docChg chg="undo custSel addSld modSld">
      <pc:chgData name="Искандер" userId="b9b65d62fbdee90a" providerId="LiveId" clId="{CA13A2FC-0B25-49AF-8ED4-5CE4A3521B97}" dt="2021-04-26T11:16:24.056" v="157" actId="14100"/>
      <pc:docMkLst>
        <pc:docMk/>
      </pc:docMkLst>
      <pc:sldChg chg="modSp new mod">
        <pc:chgData name="Искандер" userId="b9b65d62fbdee90a" providerId="LiveId" clId="{CA13A2FC-0B25-49AF-8ED4-5CE4A3521B97}" dt="2021-04-26T09:34:43.945" v="48" actId="2711"/>
        <pc:sldMkLst>
          <pc:docMk/>
          <pc:sldMk cId="1912429107" sldId="256"/>
        </pc:sldMkLst>
        <pc:spChg chg="mod">
          <ac:chgData name="Искандер" userId="b9b65d62fbdee90a" providerId="LiveId" clId="{CA13A2FC-0B25-49AF-8ED4-5CE4A3521B97}" dt="2021-04-26T09:34:37.932" v="47" actId="2711"/>
          <ac:spMkLst>
            <pc:docMk/>
            <pc:sldMk cId="1912429107" sldId="256"/>
            <ac:spMk id="2" creationId="{E7805D69-AA04-46B9-A9EE-8D84B8D059B9}"/>
          </ac:spMkLst>
        </pc:spChg>
        <pc:spChg chg="mod">
          <ac:chgData name="Искандер" userId="b9b65d62fbdee90a" providerId="LiveId" clId="{CA13A2FC-0B25-49AF-8ED4-5CE4A3521B97}" dt="2021-04-26T09:34:43.945" v="48" actId="2711"/>
          <ac:spMkLst>
            <pc:docMk/>
            <pc:sldMk cId="1912429107" sldId="256"/>
            <ac:spMk id="3" creationId="{ED56A890-38AA-4D6D-86B3-C27CC650251D}"/>
          </ac:spMkLst>
        </pc:spChg>
      </pc:sldChg>
      <pc:sldChg chg="addSp delSp modSp new mod">
        <pc:chgData name="Искандер" userId="b9b65d62fbdee90a" providerId="LiveId" clId="{CA13A2FC-0B25-49AF-8ED4-5CE4A3521B97}" dt="2021-04-26T11:16:24.056" v="157" actId="14100"/>
        <pc:sldMkLst>
          <pc:docMk/>
          <pc:sldMk cId="3740105737" sldId="257"/>
        </pc:sldMkLst>
        <pc:spChg chg="mod">
          <ac:chgData name="Искандер" userId="b9b65d62fbdee90a" providerId="LiveId" clId="{CA13A2FC-0B25-49AF-8ED4-5CE4A3521B97}" dt="2021-04-26T11:16:24.056" v="157" actId="14100"/>
          <ac:spMkLst>
            <pc:docMk/>
            <pc:sldMk cId="3740105737" sldId="257"/>
            <ac:spMk id="2" creationId="{1441BAD7-F75F-4197-9CA1-2CFC5FE53163}"/>
          </ac:spMkLst>
        </pc:spChg>
        <pc:spChg chg="del">
          <ac:chgData name="Искандер" userId="b9b65d62fbdee90a" providerId="LiveId" clId="{CA13A2FC-0B25-49AF-8ED4-5CE4A3521B97}" dt="2021-04-26T09:33:44.766" v="2" actId="22"/>
          <ac:spMkLst>
            <pc:docMk/>
            <pc:sldMk cId="3740105737" sldId="257"/>
            <ac:spMk id="3" creationId="{1BE168DF-96C6-470E-B645-278EE1452CC3}"/>
          </ac:spMkLst>
        </pc:spChg>
        <pc:picChg chg="add mod ord">
          <ac:chgData name="Искандер" userId="b9b65d62fbdee90a" providerId="LiveId" clId="{CA13A2FC-0B25-49AF-8ED4-5CE4A3521B97}" dt="2021-04-26T09:33:44.766" v="2" actId="22"/>
          <ac:picMkLst>
            <pc:docMk/>
            <pc:sldMk cId="3740105737" sldId="257"/>
            <ac:picMk id="5" creationId="{6207A584-B14A-4EB6-80D5-FDF33AA5473A}"/>
          </ac:picMkLst>
        </pc:picChg>
      </pc:sldChg>
      <pc:sldChg chg="modSp new mod">
        <pc:chgData name="Искандер" userId="b9b65d62fbdee90a" providerId="LiveId" clId="{CA13A2FC-0B25-49AF-8ED4-5CE4A3521B97}" dt="2021-04-26T11:16:12.248" v="154" actId="27636"/>
        <pc:sldMkLst>
          <pc:docMk/>
          <pc:sldMk cId="443724499" sldId="258"/>
        </pc:sldMkLst>
        <pc:spChg chg="mod">
          <ac:chgData name="Искандер" userId="b9b65d62fbdee90a" providerId="LiveId" clId="{CA13A2FC-0B25-49AF-8ED4-5CE4A3521B97}" dt="2021-04-26T11:16:07.893" v="152" actId="2711"/>
          <ac:spMkLst>
            <pc:docMk/>
            <pc:sldMk cId="443724499" sldId="258"/>
            <ac:spMk id="2" creationId="{6CA1E8DD-3B3E-4E8B-9C45-B2CADB4C966D}"/>
          </ac:spMkLst>
        </pc:spChg>
        <pc:spChg chg="mod">
          <ac:chgData name="Искандер" userId="b9b65d62fbdee90a" providerId="LiveId" clId="{CA13A2FC-0B25-49AF-8ED4-5CE4A3521B97}" dt="2021-04-26T11:16:12.248" v="154" actId="27636"/>
          <ac:spMkLst>
            <pc:docMk/>
            <pc:sldMk cId="443724499" sldId="258"/>
            <ac:spMk id="3" creationId="{68FB7360-8BCC-46DA-841D-237AA5BCC770}"/>
          </ac:spMkLst>
        </pc:spChg>
      </pc:sldChg>
      <pc:sldChg chg="addSp delSp modSp new mod">
        <pc:chgData name="Искандер" userId="b9b65d62fbdee90a" providerId="LiveId" clId="{CA13A2FC-0B25-49AF-8ED4-5CE4A3521B97}" dt="2021-04-26T11:11:34.089" v="84" actId="14100"/>
        <pc:sldMkLst>
          <pc:docMk/>
          <pc:sldMk cId="410929347" sldId="259"/>
        </pc:sldMkLst>
        <pc:spChg chg="del">
          <ac:chgData name="Искандер" userId="b9b65d62fbdee90a" providerId="LiveId" clId="{CA13A2FC-0B25-49AF-8ED4-5CE4A3521B97}" dt="2021-04-26T11:11:27.516" v="81" actId="22"/>
          <ac:spMkLst>
            <pc:docMk/>
            <pc:sldMk cId="410929347" sldId="259"/>
            <ac:spMk id="3" creationId="{1E88BE1F-1744-41E1-A13F-9595FE757704}"/>
          </ac:spMkLst>
        </pc:spChg>
        <pc:picChg chg="add mod ord">
          <ac:chgData name="Искандер" userId="b9b65d62fbdee90a" providerId="LiveId" clId="{CA13A2FC-0B25-49AF-8ED4-5CE4A3521B97}" dt="2021-04-26T11:11:34.089" v="84" actId="14100"/>
          <ac:picMkLst>
            <pc:docMk/>
            <pc:sldMk cId="410929347" sldId="259"/>
            <ac:picMk id="5" creationId="{AFD26A4F-3FE0-463D-8F62-25F50975DBF2}"/>
          </ac:picMkLst>
        </pc:picChg>
      </pc:sldChg>
      <pc:sldChg chg="addSp delSp modSp new mod">
        <pc:chgData name="Искандер" userId="b9b65d62fbdee90a" providerId="LiveId" clId="{CA13A2FC-0B25-49AF-8ED4-5CE4A3521B97}" dt="2021-04-26T11:13:47.345" v="89" actId="14100"/>
        <pc:sldMkLst>
          <pc:docMk/>
          <pc:sldMk cId="3379477443" sldId="260"/>
        </pc:sldMkLst>
        <pc:spChg chg="del">
          <ac:chgData name="Искандер" userId="b9b65d62fbdee90a" providerId="LiveId" clId="{CA13A2FC-0B25-49AF-8ED4-5CE4A3521B97}" dt="2021-04-26T11:13:40.782" v="86" actId="22"/>
          <ac:spMkLst>
            <pc:docMk/>
            <pc:sldMk cId="3379477443" sldId="260"/>
            <ac:spMk id="3" creationId="{0DA8F694-AE94-46DD-9869-1D53F3E9932A}"/>
          </ac:spMkLst>
        </pc:spChg>
        <pc:picChg chg="add mod ord">
          <ac:chgData name="Искандер" userId="b9b65d62fbdee90a" providerId="LiveId" clId="{CA13A2FC-0B25-49AF-8ED4-5CE4A3521B97}" dt="2021-04-26T11:13:47.345" v="89" actId="14100"/>
          <ac:picMkLst>
            <pc:docMk/>
            <pc:sldMk cId="3379477443" sldId="260"/>
            <ac:picMk id="5" creationId="{ECFF7ABF-ED19-48A8-96DB-E6FB95FF2CE9}"/>
          </ac:picMkLst>
        </pc:picChg>
      </pc:sldChg>
      <pc:sldChg chg="addSp delSp modSp new mod">
        <pc:chgData name="Искандер" userId="b9b65d62fbdee90a" providerId="LiveId" clId="{CA13A2FC-0B25-49AF-8ED4-5CE4A3521B97}" dt="2021-04-26T11:14:30.985" v="93" actId="14100"/>
        <pc:sldMkLst>
          <pc:docMk/>
          <pc:sldMk cId="966619302" sldId="261"/>
        </pc:sldMkLst>
        <pc:spChg chg="del">
          <ac:chgData name="Искандер" userId="b9b65d62fbdee90a" providerId="LiveId" clId="{CA13A2FC-0B25-49AF-8ED4-5CE4A3521B97}" dt="2021-04-26T11:14:25.129" v="91" actId="22"/>
          <ac:spMkLst>
            <pc:docMk/>
            <pc:sldMk cId="966619302" sldId="261"/>
            <ac:spMk id="3" creationId="{0B48D07B-7FFA-4C94-9ACE-F8FB5E6067C2}"/>
          </ac:spMkLst>
        </pc:spChg>
        <pc:picChg chg="add mod ord">
          <ac:chgData name="Искандер" userId="b9b65d62fbdee90a" providerId="LiveId" clId="{CA13A2FC-0B25-49AF-8ED4-5CE4A3521B97}" dt="2021-04-26T11:14:30.985" v="93" actId="14100"/>
          <ac:picMkLst>
            <pc:docMk/>
            <pc:sldMk cId="966619302" sldId="261"/>
            <ac:picMk id="5" creationId="{3107A735-D4BC-4A02-853C-2C48B504B855}"/>
          </ac:picMkLst>
        </pc:picChg>
      </pc:sldChg>
      <pc:sldChg chg="addSp delSp modSp new mod">
        <pc:chgData name="Искандер" userId="b9b65d62fbdee90a" providerId="LiveId" clId="{CA13A2FC-0B25-49AF-8ED4-5CE4A3521B97}" dt="2021-04-26T11:14:53.038" v="98" actId="14100"/>
        <pc:sldMkLst>
          <pc:docMk/>
          <pc:sldMk cId="2221566342" sldId="262"/>
        </pc:sldMkLst>
        <pc:spChg chg="del">
          <ac:chgData name="Искандер" userId="b9b65d62fbdee90a" providerId="LiveId" clId="{CA13A2FC-0B25-49AF-8ED4-5CE4A3521B97}" dt="2021-04-26T11:14:48.053" v="95" actId="22"/>
          <ac:spMkLst>
            <pc:docMk/>
            <pc:sldMk cId="2221566342" sldId="262"/>
            <ac:spMk id="3" creationId="{41F37B69-3DA7-4C07-AACD-29BF1F051413}"/>
          </ac:spMkLst>
        </pc:spChg>
        <pc:picChg chg="add mod ord">
          <ac:chgData name="Искандер" userId="b9b65d62fbdee90a" providerId="LiveId" clId="{CA13A2FC-0B25-49AF-8ED4-5CE4A3521B97}" dt="2021-04-26T11:14:53.038" v="98" actId="14100"/>
          <ac:picMkLst>
            <pc:docMk/>
            <pc:sldMk cId="2221566342" sldId="262"/>
            <ac:picMk id="5" creationId="{BA09E45B-1C06-402F-B383-9BD27F8F0D7E}"/>
          </ac:picMkLst>
        </pc:picChg>
      </pc:sldChg>
      <pc:sldChg chg="addSp delSp modSp new mod">
        <pc:chgData name="Искандер" userId="b9b65d62fbdee90a" providerId="LiveId" clId="{CA13A2FC-0B25-49AF-8ED4-5CE4A3521B97}" dt="2021-04-26T11:15:22.562" v="103" actId="14100"/>
        <pc:sldMkLst>
          <pc:docMk/>
          <pc:sldMk cId="3410542338" sldId="263"/>
        </pc:sldMkLst>
        <pc:spChg chg="del">
          <ac:chgData name="Искандер" userId="b9b65d62fbdee90a" providerId="LiveId" clId="{CA13A2FC-0B25-49AF-8ED4-5CE4A3521B97}" dt="2021-04-26T11:15:16.925" v="100" actId="22"/>
          <ac:spMkLst>
            <pc:docMk/>
            <pc:sldMk cId="3410542338" sldId="263"/>
            <ac:spMk id="3" creationId="{44B07EF4-524D-4C3D-9432-D8776BDD878F}"/>
          </ac:spMkLst>
        </pc:spChg>
        <pc:picChg chg="add mod ord">
          <ac:chgData name="Искандер" userId="b9b65d62fbdee90a" providerId="LiveId" clId="{CA13A2FC-0B25-49AF-8ED4-5CE4A3521B97}" dt="2021-04-26T11:15:22.562" v="103" actId="14100"/>
          <ac:picMkLst>
            <pc:docMk/>
            <pc:sldMk cId="3410542338" sldId="263"/>
            <ac:picMk id="5" creationId="{A8102EB8-3F4C-4964-98A8-C8144E246D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5C855-4436-4A1B-AACC-1D6303C14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2F6DDA-020E-482E-BA06-58BCA8D8B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58C7A-5E30-4F76-8906-B58AAC67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16137A-11EB-44F1-AAF9-02AD0D86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4EC944-A059-4FA6-A42B-31BF96E3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31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1F24B-B659-4A65-8937-AD7EE1C4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AAE115-65BD-46D8-83F4-966083A7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AC170B-8B41-4C9E-8DFE-76787205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73348C-A7C1-48A8-859C-F1CCFE63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7BF873-D8B9-4113-8A2B-2F78DB9F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8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6DF87B-DA19-4D10-8669-C628F67A1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1228CF-3E59-4D21-94E0-16A46F05C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994113-C669-4AEA-A9F0-72FE06C5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C129E-39ED-4216-B92F-3CEB24CA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70CDB1-18C4-4AC4-A4DA-68C2BCB7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2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D0C75-7557-4E75-9B9A-A5EC1DAD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00762-3AB5-43BA-A749-B24BEDE9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AB6AA8-BFD6-490A-97C7-31695E3F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FEDF71-7FCE-4773-AF29-574FBBAC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D143D-8E95-4B4C-8BCF-85F9014E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16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1B6E1-800D-4206-A308-04F82DB7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4D0BE8-FF2F-4C38-8C3B-49A300B65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D839D9-C5E4-4F68-A1A0-B9CB5B5F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CF5C67-7588-4C08-8F83-968B7E75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645370-1F9B-46EC-A865-A2244CF3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0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C16EC-F49C-474B-AA99-36C6132A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2C9BA0-E616-4BFE-B74F-91331DC69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C92E80-34BE-4CBB-899E-5447AB7AA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969B56-7533-4BDD-916A-6D4EE096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53F70B-F4E0-437E-BD14-8023A3C7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E81D3D-6EB0-4A4D-A0B6-F170BDAE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5D4B1-8A8F-4477-8930-ED7BBA87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E938F3-773C-4DC1-A7E7-B28BF978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20F21D-7AA3-4BD0-A41D-2914B65D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EDCA87-621D-4D98-A0EE-3A0E2D1BD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A48D99-84AC-4340-815F-C4ACCAC5B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302A43-1686-42F0-8482-CD3539A3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AD6363-BF00-4792-A313-EE649D75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C0D9A0B-846F-427D-A457-93075D74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61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A99F3-D4C8-4CFE-A20A-A47FE6BE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D668C6-25CE-428B-9EEB-6F51B246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5D975E-580E-4DD7-BF83-D224D562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84AD45-AFB1-4D71-85B6-8CCAFE51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05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1B28F0-B7F8-434A-AFF4-5B362057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968848-D63C-477C-A560-E25BAC7D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6D5EA3-8040-400F-8452-54F3FEE5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92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17FBE-0D02-4907-8475-3A011D5A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390EB-6517-4816-9E0F-D43E3AAF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0BD035-9381-4E9E-A8D0-B36767E2C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75AD7D-635C-4E4C-8BBE-FBE7E6A6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40033F-B695-4E40-8F1A-19A81278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6C39D7-4B17-4953-94A8-F15444B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13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E6FF5-7C0D-48C3-973C-C590CFDE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3997EB-D195-4E99-9AA0-4EA44AA19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CEE2BB-6620-4E92-90AF-CB7D9F7E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7FEC27-DF05-4B3C-BD23-FF8D1B10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3112B7-EE1B-475E-9E70-5FABCC7E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9A6AAA-395D-43E8-962B-44486365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C1409-B0E0-48B8-BC6D-1DE86630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59EB84-F0D4-4811-8A8A-D6E1C67A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2DCB6-49F9-48A7-834A-2AEBA31F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49DB-8521-48C5-A917-6B92E59DDF1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CB1CCF-D59C-4191-8ADA-D49A1D3E4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96709-8DF9-4BF5-8D2F-596307253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321E-3F7F-4090-8151-F11A90767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18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05D69-AA04-46B9-A9EE-8D84B8D05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Bahnschrift Light" panose="020B0502040204020203" pitchFamily="34" charset="0"/>
              </a:rPr>
              <a:t>Интернет-магазин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56A890-38AA-4D6D-86B3-C27CC6502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21303"/>
            <a:ext cx="9144000" cy="1655762"/>
          </a:xfrm>
        </p:spPr>
        <p:txBody>
          <a:bodyPr/>
          <a:lstStyle/>
          <a:p>
            <a:r>
              <a:rPr lang="ru-RU" dirty="0">
                <a:latin typeface="Bahnschrift Light" panose="020B0502040204020203" pitchFamily="34" charset="0"/>
              </a:rPr>
              <a:t>Шарафеев Искандер</a:t>
            </a:r>
          </a:p>
        </p:txBody>
      </p:sp>
    </p:spTree>
    <p:extLst>
      <p:ext uri="{BB962C8B-B14F-4D97-AF65-F5344CB8AC3E}">
        <p14:creationId xmlns:p14="http://schemas.microsoft.com/office/powerpoint/2010/main" val="191242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1E8DD-3B3E-4E8B-9C45-B2CADB4C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" panose="020B0502040204020203" pitchFamily="34" charset="0"/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B7360-8BCC-46DA-841D-237AA5BC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-Регистрация и авторизация пользователей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-Разделение страниц сайта на открытую часть и закрытую часть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-Базовая система разграничения доступа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-Зарегистрированный пользователь может добавлять и удалять товары из своей корзины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-Администратор может добавлять новые товары в магазин, также может удалять товары из магазина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-Понятный интерфейс, созданный с использованием Bootstrap5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-В базе данных есть 4 сущности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72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BAD7-F75F-4197-9CA1-2CFC5FE5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90" y="393117"/>
            <a:ext cx="5794310" cy="1325563"/>
          </a:xfrm>
        </p:spPr>
        <p:txBody>
          <a:bodyPr/>
          <a:lstStyle/>
          <a:p>
            <a:r>
              <a:rPr lang="ru-RU" dirty="0">
                <a:latin typeface="Bahnschrift Light" panose="020B0502040204020203" pitchFamily="34" charset="0"/>
              </a:rPr>
              <a:t>Схема базы-данных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07A584-B14A-4EB6-80D5-FDF33AA54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818" y="1825625"/>
            <a:ext cx="5882364" cy="4351338"/>
          </a:xfrm>
        </p:spPr>
      </p:pic>
    </p:spTree>
    <p:extLst>
      <p:ext uri="{BB962C8B-B14F-4D97-AF65-F5344CB8AC3E}">
        <p14:creationId xmlns:p14="http://schemas.microsoft.com/office/powerpoint/2010/main" val="374010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32087-C19D-43EF-9631-12CA8557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D26A4F-3FE0-463D-8F62-25F50975D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092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2B458-3BCF-4339-B2DD-AE865742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FF7ABF-ED19-48A8-96DB-E6FB95FF2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7947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4D686-C2DE-4491-87EB-418C8B3B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07A735-D4BC-4A02-853C-2C48B504B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6661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885A2-3328-494C-87B6-7F4995FF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09E45B-1C06-402F-B383-9BD27F8F0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156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69423-FD82-45BB-AC15-8F04857C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102EB8-3F4C-4964-98A8-C8144E246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10542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67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Bahnschrift Light</vt:lpstr>
      <vt:lpstr>Calibri</vt:lpstr>
      <vt:lpstr>Calibri Light</vt:lpstr>
      <vt:lpstr>Тема Office</vt:lpstr>
      <vt:lpstr>Интернет-магазин</vt:lpstr>
      <vt:lpstr>Описание</vt:lpstr>
      <vt:lpstr>Схема базы-данных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</dc:title>
  <dc:creator>Искандер</dc:creator>
  <cp:lastModifiedBy>Искандер</cp:lastModifiedBy>
  <cp:revision>1</cp:revision>
  <dcterms:created xsi:type="dcterms:W3CDTF">2021-04-26T09:31:51Z</dcterms:created>
  <dcterms:modified xsi:type="dcterms:W3CDTF">2021-04-26T11:16:26Z</dcterms:modified>
</cp:coreProperties>
</file>