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8" r:id="rId6"/>
    <p:sldId id="264" r:id="rId7"/>
    <p:sldId id="267" r:id="rId8"/>
    <p:sldId id="265" r:id="rId9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76" d="100"/>
          <a:sy n="76" d="100"/>
        </p:scale>
        <p:origin x="216" y="488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/>
            <a:t>Цель</a:t>
          </a:r>
        </a:p>
      </dgm:t>
    </dgm:pt>
    <dgm:pt modelId="{BBFD7761-912F-4AE5-8D7F-1D0DE26F0E02}" cxnId="{07F39DD1-C78C-47B3-BAE8-70DBB5DAED4C}" type="parTrans">
      <dgm:prSet/>
      <dgm:spPr/>
      <dgm:t>
        <a:bodyPr/>
        <a:lstStyle/>
        <a:p>
          <a:endParaRPr lang="ru-RU"/>
        </a:p>
      </dgm:t>
    </dgm:pt>
    <dgm:pt modelId="{89BD805B-359E-46A6-8B74-7D4237E9B463}" cxnId="{07F39DD1-C78C-47B3-BAE8-70DBB5DAED4C}" type="sibTrans">
      <dgm:prSet/>
      <dgm:spPr/>
      <dgm:t>
        <a:bodyPr/>
        <a:lstStyle/>
        <a:p>
          <a:endParaRPr lang="ru-RU"/>
        </a:p>
      </dgm:t>
    </dgm:pt>
    <dgm:pt modelId="{712E6F4C-60CC-4031-AD97-9EF99AFB883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улучшение качества предоставления пользователям информации о телепрограмме на сегодняшний день.</a:t>
          </a:r>
          <a:r>
            <a:rPr lang="ru-RU" dirty="0"/>
            <a:t>  </a:t>
          </a:r>
          <a:r>
            <a:rPr/>
            <a:t/>
          </a:r>
          <a:endParaRPr/>
        </a:p>
      </dgm:t>
    </dgm:pt>
    <dgm:pt modelId="{E2CB8753-2360-4A50-8D1E-BE3D92E73753}" cxnId="{43DF8DCC-6529-48C3-9C7D-1D8E200746BB}" type="parTrans">
      <dgm:prSet/>
      <dgm:spPr/>
      <dgm:t>
        <a:bodyPr/>
        <a:lstStyle/>
        <a:p>
          <a:endParaRPr lang="ru-RU"/>
        </a:p>
      </dgm:t>
    </dgm:pt>
    <dgm:pt modelId="{C9D00B96-2630-4114-AE04-362A371B139B}" cxnId="{43DF8DCC-6529-48C3-9C7D-1D8E200746BB}" type="sibTrans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/>
            <a:t>Задачи</a:t>
          </a:r>
        </a:p>
      </dgm:t>
    </dgm:pt>
    <dgm:pt modelId="{EE6CA1C4-85B7-45D8-BD86-E245FBCF6B50}" cxnId="{061E4816-4EF5-4691-8035-E45A18325026}" type="parTrans">
      <dgm:prSet/>
      <dgm:spPr/>
      <dgm:t>
        <a:bodyPr/>
        <a:lstStyle/>
        <a:p>
          <a:endParaRPr lang="ru-RU"/>
        </a:p>
      </dgm:t>
    </dgm:pt>
    <dgm:pt modelId="{AD2DC49D-9CCD-4B57-B4B4-13AB80B5AD8F}" cxnId="{061E4816-4EF5-4691-8035-E45A18325026}" type="sibTrans">
      <dgm:prSet/>
      <dgm:spPr/>
      <dgm:t>
        <a:bodyPr/>
        <a:lstStyle/>
        <a:p>
          <a:endParaRPr lang="ru-RU"/>
        </a:p>
      </dgm:t>
    </dgm:pt>
    <dgm:pt modelId="{C8A99B71-8BE1-4405-B4BB-0346C8A8020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удобного графического интерфейса для взаимодействия пользователя с программой.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40FF8F-C079-4123-A191-742D723DC0AA}" cxnId="{81880D87-A24E-4143-8DD2-D929086BA8A2}" type="parTrans">
      <dgm:prSet/>
      <dgm:spPr/>
      <dgm:t>
        <a:bodyPr/>
        <a:lstStyle/>
        <a:p>
          <a:endParaRPr lang="ru-RU"/>
        </a:p>
      </dgm:t>
    </dgm:pt>
    <dgm:pt modelId="{EA8056BB-E808-4ABC-9A6F-ABC561BE547C}" cxnId="{81880D87-A24E-4143-8DD2-D929086BA8A2}" type="sibTrans">
      <dgm:prSet/>
      <dgm:spPr/>
      <dgm:t>
        <a:bodyPr/>
        <a:lstStyle/>
        <a:p>
          <a:endParaRPr lang="ru-RU"/>
        </a:p>
      </dgm:t>
    </dgm:pt>
    <dgm:pt modelId="{D4F103EE-3653-4C9D-A461-64AF663DB7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базы данных для хранения всей нужной информации об телепрограммах.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BE0E2D-7DCE-4252-BC24-B3FB751DE20F}" cxnId="{05B18B6A-B363-4279-8C23-AB5910BD46AA}" type="parTrans">
      <dgm:prSet/>
      <dgm:spPr/>
    </dgm:pt>
    <dgm:pt modelId="{0CA16E66-8884-4B13-B63B-3FDC58720C51}" cxnId="{05B18B6A-B363-4279-8C23-AB5910BD46AA}" type="sibTrans">
      <dgm:prSet/>
      <dgm:spPr/>
    </dgm:pt>
    <dgm:pt modelId="{BB11A36C-BBB1-4390-B802-BD343A6B6B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Реализовать функционал отображения телепрограммы с учётом телеканала, телепередачи, а также времени начала и времени окончания.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DA24C-F63F-4FBF-A1B4-21EA6C368F1E}" cxnId="{B5C24DAD-27FA-4794-8A20-8035A6AD8758}" type="parTrans">
      <dgm:prSet/>
      <dgm:spPr/>
    </dgm:pt>
    <dgm:pt modelId="{276B3C44-3D6D-45C4-A822-3A0AC8E54353}" cxnId="{B5C24DAD-27FA-4794-8A20-8035A6AD8758}" type="sibTrans">
      <dgm:prSet/>
      <dgm:spPr/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cxnId="{105DB5F1-F98A-403C-9777-E7151A80DD68}" type="parTrans">
      <dgm:prSet/>
      <dgm:spPr/>
      <dgm:t>
        <a:bodyPr/>
        <a:lstStyle/>
        <a:p>
          <a:endParaRPr lang="ru-RU"/>
        </a:p>
      </dgm:t>
    </dgm:pt>
    <dgm:pt modelId="{1FC57567-9210-4B88-B73A-011AB51C9588}" cxnId="{105DB5F1-F98A-403C-9777-E7151A80DD68}" type="sibTrans">
      <dgm:prSet/>
      <dgm:spPr/>
      <dgm:t>
        <a:bodyPr/>
        <a:lstStyle/>
        <a:p>
          <a:endParaRPr lang="ru-RU"/>
        </a:p>
      </dgm:t>
    </dgm:pt>
    <dgm:pt modelId="{917E6E2B-5B91-4433-9652-10ADC35CCD2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риложение, которое разрабатывается для обеспечения удобного доступа пользователя к информации о телепередачах.</a:t>
          </a:r>
          <a:r>
            <a:rPr lang="ru-RU" dirty="0"/>
            <a:t> </a:t>
          </a:r>
          <a:r>
            <a:rPr/>
            <a:t/>
          </a:r>
          <a:endParaRPr/>
        </a:p>
      </dgm:t>
    </dgm:pt>
    <dgm:pt modelId="{682D80FB-CCAD-4849-ACC3-07DFEEC0CC8A}" cxnId="{6B9D235F-C6A2-41B3-ACD3-4B97A37BD94A}" type="parTrans">
      <dgm:prSet/>
      <dgm:spPr/>
      <dgm:t>
        <a:bodyPr/>
        <a:lstStyle/>
        <a:p>
          <a:endParaRPr lang="ru-RU"/>
        </a:p>
      </dgm:t>
    </dgm:pt>
    <dgm:pt modelId="{BA6C57C5-DD9F-4C0B-A0A7-6354F4B01A16}" cxnId="{6B9D235F-C6A2-41B3-ACD3-4B97A37BD94A}" type="sibTrans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7F39DD1-C78C-47B3-BAE8-70DBB5DAED4C}" srcId="{24BE74D6-37CB-4E29-BABE-7E6ED2054028}" destId="{C592354C-F1D2-403E-B5C0-E9539A37DD3D}" srcOrd="0" destOrd="0" parTransId="{BBFD7761-912F-4AE5-8D7F-1D0DE26F0E02}" sibTransId="{89BD805B-359E-46A6-8B74-7D4237E9B463}"/>
    <dgm:cxn modelId="{43DF8DCC-6529-48C3-9C7D-1D8E200746BB}" srcId="{C592354C-F1D2-403E-B5C0-E9539A37DD3D}" destId="{712E6F4C-60CC-4031-AD97-9EF99AFB883E}" srcOrd="0" destOrd="0" parTransId="{E2CB8753-2360-4A50-8D1E-BE3D92E73753}" sibTransId="{C9D00B96-2630-4114-AE04-362A371B139B}"/>
    <dgm:cxn modelId="{061E4816-4EF5-4691-8035-E45A18325026}" srcId="{24BE74D6-37CB-4E29-BABE-7E6ED2054028}" destId="{98772835-917F-4C0F-AD0D-9EA496C0CE2B}" srcOrd="1" destOrd="0" parTransId="{EE6CA1C4-85B7-45D8-BD86-E245FBCF6B50}" sibTransId="{AD2DC49D-9CCD-4B57-B4B4-13AB80B5AD8F}"/>
    <dgm:cxn modelId="{81880D87-A24E-4143-8DD2-D929086BA8A2}" srcId="{98772835-917F-4C0F-AD0D-9EA496C0CE2B}" destId="{C8A99B71-8BE1-4405-B4BB-0346C8A80204}" srcOrd="0" destOrd="1" parTransId="{DF40FF8F-C079-4123-A191-742D723DC0AA}" sibTransId="{EA8056BB-E808-4ABC-9A6F-ABC561BE547C}"/>
    <dgm:cxn modelId="{05B18B6A-B363-4279-8C23-AB5910BD46AA}" srcId="{98772835-917F-4C0F-AD0D-9EA496C0CE2B}" destId="{D4F103EE-3653-4C9D-A461-64AF663DB719}" srcOrd="1" destOrd="1" parTransId="{B1BE0E2D-7DCE-4252-BC24-B3FB751DE20F}" sibTransId="{0CA16E66-8884-4B13-B63B-3FDC58720C51}"/>
    <dgm:cxn modelId="{B5C24DAD-27FA-4794-8A20-8035A6AD8758}" srcId="{98772835-917F-4C0F-AD0D-9EA496C0CE2B}" destId="{BB11A36C-BBB1-4390-B802-BD343A6B6BFB}" srcOrd="2" destOrd="1" parTransId="{2D2DA24C-F63F-4FBF-A1B4-21EA6C368F1E}" sibTransId="{276B3C44-3D6D-45C4-A822-3A0AC8E54353}"/>
    <dgm:cxn modelId="{105DB5F1-F98A-403C-9777-E7151A80DD68}" srcId="{24BE74D6-37CB-4E29-BABE-7E6ED2054028}" destId="{9E65A38E-8888-4B1A-A7C5-5C07398F2C78}" srcOrd="2" destOrd="0" parTransId="{FF658EB6-6F22-496E-93B0-B4BB22B99A6A}" sibTransId="{1FC57567-9210-4B88-B73A-011AB51C9588}"/>
    <dgm:cxn modelId="{6B9D235F-C6A2-41B3-ACD3-4B97A37BD94A}" srcId="{9E65A38E-8888-4B1A-A7C5-5C07398F2C78}" destId="{917E6E2B-5B91-4433-9652-10ADC35CCD22}" srcOrd="0" destOrd="2" parTransId="{682D80FB-CCAD-4849-ACC3-07DFEEC0CC8A}" sibTransId="{BA6C57C5-DD9F-4C0B-A0A7-6354F4B01A16}"/>
    <dgm:cxn modelId="{146DC093-458C-4531-9405-45D853B842E5}" type="presOf" srcId="{24BE74D6-37CB-4E29-BABE-7E6ED2054028}" destId="{D08413EF-BF48-483F-AB95-A030A10A4E79}" srcOrd="0" destOrd="0" presId="urn:microsoft.com/office/officeart/2005/8/layout/chevron2"/>
    <dgm:cxn modelId="{4E956DF3-3BF0-49CF-B24C-B51D4AE533BA}" type="presParOf" srcId="{D08413EF-BF48-483F-AB95-A030A10A4E79}" destId="{9DB898AA-8704-42F5-B4A1-930E49BCC2AD}" srcOrd="0" destOrd="0" presId="urn:microsoft.com/office/officeart/2005/8/layout/chevron2"/>
    <dgm:cxn modelId="{32540673-3DDE-4DE7-AC29-13D8DFDDC0D9}" type="presParOf" srcId="{9DB898AA-8704-42F5-B4A1-930E49BCC2AD}" destId="{33CDBB04-0D20-49B3-A95E-A964534E20F3}" srcOrd="0" destOrd="0" presId="urn:microsoft.com/office/officeart/2005/8/layout/chevron2"/>
    <dgm:cxn modelId="{EB0D0B80-00CB-4B91-9C49-7C8DC47A0C3B}" type="presOf" srcId="{C592354C-F1D2-403E-B5C0-E9539A37DD3D}" destId="{33CDBB04-0D20-49B3-A95E-A964534E20F3}" srcOrd="0" destOrd="0" presId="urn:microsoft.com/office/officeart/2005/8/layout/chevron2"/>
    <dgm:cxn modelId="{9B4E04EB-20C7-4C9C-8133-21810F2A47F7}" type="presParOf" srcId="{9DB898AA-8704-42F5-B4A1-930E49BCC2AD}" destId="{8ECAA7CB-83D7-4547-88FD-48D3C54DF609}" srcOrd="1" destOrd="0" presId="urn:microsoft.com/office/officeart/2005/8/layout/chevron2"/>
    <dgm:cxn modelId="{8D8EEB94-7C93-4E0A-A32F-74BFC5DAC0FF}" type="presOf" srcId="{712E6F4C-60CC-4031-AD97-9EF99AFB883E}" destId="{8ECAA7CB-83D7-4547-88FD-48D3C54DF609}" srcOrd="0" destOrd="0" presId="urn:microsoft.com/office/officeart/2005/8/layout/chevron2"/>
    <dgm:cxn modelId="{03899978-150E-4F65-A1C9-3F708F227CA6}" type="presParOf" srcId="{D08413EF-BF48-483F-AB95-A030A10A4E79}" destId="{F90D7F9C-D8A1-41EE-9F92-67EC2BCEA307}" srcOrd="1" destOrd="0" presId="urn:microsoft.com/office/officeart/2005/8/layout/chevron2"/>
    <dgm:cxn modelId="{145C398B-1142-4A3A-B140-434FF8657211}" type="presOf" srcId="{89BD805B-359E-46A6-8B74-7D4237E9B463}" destId="{F90D7F9C-D8A1-41EE-9F92-67EC2BCEA307}" srcOrd="0" destOrd="0" presId="urn:microsoft.com/office/officeart/2005/8/layout/chevron2"/>
    <dgm:cxn modelId="{93DCA94E-F836-4B88-B28E-727E6398B764}" type="presParOf" srcId="{D08413EF-BF48-483F-AB95-A030A10A4E79}" destId="{D858E0BC-A222-4B22-A1A8-2E5C0D2E8C62}" srcOrd="2" destOrd="0" presId="urn:microsoft.com/office/officeart/2005/8/layout/chevron2"/>
    <dgm:cxn modelId="{2811075F-FF54-4A5C-A706-26741486A1F7}" type="presParOf" srcId="{D858E0BC-A222-4B22-A1A8-2E5C0D2E8C62}" destId="{6205A116-F027-4F87-9B77-E49F3CA95913}" srcOrd="0" destOrd="2" presId="urn:microsoft.com/office/officeart/2005/8/layout/chevron2"/>
    <dgm:cxn modelId="{69D7ECA5-F189-4677-A64B-E4E303DD21E3}" type="presOf" srcId="{98772835-917F-4C0F-AD0D-9EA496C0CE2B}" destId="{6205A116-F027-4F87-9B77-E49F3CA95913}" srcOrd="0" destOrd="0" presId="urn:microsoft.com/office/officeart/2005/8/layout/chevron2"/>
    <dgm:cxn modelId="{A47D203E-6303-45BF-A015-FDAEBC9EC608}" type="presParOf" srcId="{D858E0BC-A222-4B22-A1A8-2E5C0D2E8C62}" destId="{1D05F5F5-F69A-4273-BF4B-E24DBBBC4025}" srcOrd="1" destOrd="2" presId="urn:microsoft.com/office/officeart/2005/8/layout/chevron2"/>
    <dgm:cxn modelId="{2A033752-A890-4B13-8023-E644D4E298EF}" type="presOf" srcId="{C8A99B71-8BE1-4405-B4BB-0346C8A80204}" destId="{1D05F5F5-F69A-4273-BF4B-E24DBBBC4025}" srcOrd="0" destOrd="0" presId="urn:microsoft.com/office/officeart/2005/8/layout/chevron2"/>
    <dgm:cxn modelId="{5085B7DE-5AC0-43A6-9593-9DFB7E708C46}" type="presOf" srcId="{D4F103EE-3653-4C9D-A461-64AF663DB719}" destId="{1D05F5F5-F69A-4273-BF4B-E24DBBBC4025}" srcOrd="0" destOrd="1" presId="urn:microsoft.com/office/officeart/2005/8/layout/chevron2"/>
    <dgm:cxn modelId="{E65E3E58-1EB3-4D4E-AB67-DCF61D504E15}" type="presOf" srcId="{BB11A36C-BBB1-4390-B802-BD343A6B6BFB}" destId="{1D05F5F5-F69A-4273-BF4B-E24DBBBC4025}" srcOrd="0" destOrd="2" presId="urn:microsoft.com/office/officeart/2005/8/layout/chevron2"/>
    <dgm:cxn modelId="{B25BED97-B814-4F76-8418-0A2EC705CF35}" type="presParOf" srcId="{D08413EF-BF48-483F-AB95-A030A10A4E79}" destId="{7EBABF4C-20A9-4B7B-8CBF-7CF8A980DDC6}" srcOrd="3" destOrd="0" presId="urn:microsoft.com/office/officeart/2005/8/layout/chevron2"/>
    <dgm:cxn modelId="{23A0372A-CEA1-416B-BAB9-84F7DA0C3A28}" type="presOf" srcId="{AD2DC49D-9CCD-4B57-B4B4-13AB80B5AD8F}" destId="{7EBABF4C-20A9-4B7B-8CBF-7CF8A980DDC6}" srcOrd="0" destOrd="0" presId="urn:microsoft.com/office/officeart/2005/8/layout/chevron2"/>
    <dgm:cxn modelId="{17B7B3FD-1EB9-4F19-8CE6-D955C4177985}" type="presParOf" srcId="{D08413EF-BF48-483F-AB95-A030A10A4E79}" destId="{B20FA51F-7997-4A0D-A942-A0133ED3F42C}" srcOrd="4" destOrd="0" presId="urn:microsoft.com/office/officeart/2005/8/layout/chevron2"/>
    <dgm:cxn modelId="{9E3B78BB-D154-4628-8B48-022DA32670B2}" type="presParOf" srcId="{B20FA51F-7997-4A0D-A942-A0133ED3F42C}" destId="{8CB0072C-C3CA-4878-BD3A-9E86BF9680A4}" srcOrd="0" destOrd="4" presId="urn:microsoft.com/office/officeart/2005/8/layout/chevron2"/>
    <dgm:cxn modelId="{6A5B6ACF-1BA0-4E0A-B1B5-5D09AD89A81E}" type="presOf" srcId="{9E65A38E-8888-4B1A-A7C5-5C07398F2C78}" destId="{8CB0072C-C3CA-4878-BD3A-9E86BF9680A4}" srcOrd="0" destOrd="0" presId="urn:microsoft.com/office/officeart/2005/8/layout/chevron2"/>
    <dgm:cxn modelId="{DF99EDBA-20CF-4FA2-992E-DDF24ECF3892}" type="presParOf" srcId="{B20FA51F-7997-4A0D-A942-A0133ED3F42C}" destId="{FC8365DA-9A04-41EF-905D-705BBFC6FE47}" srcOrd="1" destOrd="4" presId="urn:microsoft.com/office/officeart/2005/8/layout/chevron2"/>
    <dgm:cxn modelId="{454FE0A9-2D3D-4046-9BF8-476846B7DDBB}" type="presOf" srcId="{917E6E2B-5B91-4433-9652-10ADC35CCD22}" destId="{FC8365DA-9A04-41EF-905D-705BBFC6FE47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cxnId="{756D4FEA-428B-4957-8CE0-D3B09F1F83DB}" type="parTrans">
      <dgm:prSet/>
      <dgm:spPr/>
      <dgm:t>
        <a:bodyPr/>
        <a:lstStyle/>
        <a:p>
          <a:endParaRPr lang="ru-RU"/>
        </a:p>
      </dgm:t>
    </dgm:pt>
    <dgm:pt modelId="{6E98DDFD-431F-4CF8-8CE1-35893EC0EDFA}" cxnId="{756D4FEA-428B-4957-8CE0-D3B09F1F83DB}" type="sibTrans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495314" cy="4945742"/>
        <a:chOff x="0" y="0"/>
        <a:chExt cx="11495314" cy="4945742"/>
      </a:xfrm>
    </dsp:grpSpPr>
    <dsp:sp modelId="{33CDBB04-0D20-49B3-A95E-A964534E20F3}">
      <dsp:nvSpPr>
        <dsp:cNvPr id="3" name="Chevron 2"/>
        <dsp:cNvSpPr/>
      </dsp:nvSpPr>
      <dsp:spPr bwMode="white">
        <a:xfrm rot="5400000">
          <a:off x="-266533" y="266533"/>
          <a:ext cx="1776885" cy="1243820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/>
            <a:t>Цель</a:t>
          </a:r>
        </a:p>
      </dsp:txBody>
      <dsp:txXfrm rot="5400000">
        <a:off x="-266533" y="266533"/>
        <a:ext cx="1776885" cy="1243820"/>
      </dsp:txXfrm>
    </dsp:sp>
    <dsp:sp modelId="{8ECAA7CB-83D7-4547-88FD-48D3C54DF609}">
      <dsp:nvSpPr>
        <dsp:cNvPr id="4" name="Round Same Side Corner Rectangle 3"/>
        <dsp:cNvSpPr/>
      </dsp:nvSpPr>
      <dsp:spPr bwMode="white">
        <a:xfrm rot="5400000">
          <a:off x="5792079" y="-4548259"/>
          <a:ext cx="1154975" cy="10251494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06680" tIns="9525" rIns="9525" bIns="952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улучшение качества предоставления пользователям информации о телепрограмме на сегодняшний день.</a:t>
          </a:r>
          <a:r>
            <a:rPr lang="ru-RU" dirty="0">
              <a:solidFill>
                <a:schemeClr val="dk1"/>
              </a:solidFill>
            </a:rPr>
            <a:t>  </a:t>
          </a:r>
          <a:endParaRPr>
            <a:solidFill>
              <a:schemeClr val="dk1"/>
            </a:solidFill>
          </a:endParaRPr>
        </a:p>
      </dsp:txBody>
      <dsp:txXfrm rot="5400000">
        <a:off x="5792079" y="-4548259"/>
        <a:ext cx="1154975" cy="10251494"/>
      </dsp:txXfrm>
    </dsp:sp>
    <dsp:sp modelId="{6205A116-F027-4F87-9B77-E49F3CA95913}">
      <dsp:nvSpPr>
        <dsp:cNvPr id="5" name="Chevron 4"/>
        <dsp:cNvSpPr/>
      </dsp:nvSpPr>
      <dsp:spPr bwMode="white">
        <a:xfrm rot="5400000">
          <a:off x="-266533" y="1850961"/>
          <a:ext cx="1776885" cy="1243820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/>
            <a:t>Задачи</a:t>
          </a:r>
        </a:p>
      </dsp:txBody>
      <dsp:txXfrm rot="5400000">
        <a:off x="-266533" y="1850961"/>
        <a:ext cx="1776885" cy="1243820"/>
      </dsp:txXfrm>
    </dsp:sp>
    <dsp:sp modelId="{1D05F5F5-F69A-4273-BF4B-E24DBBBC4025}">
      <dsp:nvSpPr>
        <dsp:cNvPr id="6" name="Round Same Side Corner Rectangle 5"/>
        <dsp:cNvSpPr/>
      </dsp:nvSpPr>
      <dsp:spPr bwMode="white">
        <a:xfrm rot="5400000">
          <a:off x="5792079" y="-2963831"/>
          <a:ext cx="1154975" cy="10251494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06680" tIns="9525" rIns="9525" bIns="952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удобного графического интерфейса для взаимодействия пользователя с программой.</a:t>
          </a: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Создание базы данных для хранения всей нужной информации об телепрограммах.</a:t>
          </a:r>
          <a:endParaRPr lang="ru-RU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Реализовать функционал отображения телепрограммы с учётом телеканала, телепередачи, а также времени начала и времени окончания.</a:t>
          </a:r>
          <a:endParaRPr lang="ru-RU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792079" y="-2963831"/>
        <a:ext cx="1154975" cy="10251494"/>
      </dsp:txXfrm>
    </dsp:sp>
    <dsp:sp modelId="{8CB0072C-C3CA-4878-BD3A-9E86BF9680A4}">
      <dsp:nvSpPr>
        <dsp:cNvPr id="7" name="Chevron 6"/>
        <dsp:cNvSpPr/>
      </dsp:nvSpPr>
      <dsp:spPr bwMode="white">
        <a:xfrm rot="5400000">
          <a:off x="-266533" y="3435390"/>
          <a:ext cx="1776885" cy="1243820"/>
        </a:xfrm>
        <a:prstGeom prst="chevron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sp:txBody>
      <dsp:txXfrm rot="5400000">
        <a:off x="-266533" y="3435390"/>
        <a:ext cx="1776885" cy="1243820"/>
      </dsp:txXfrm>
    </dsp:sp>
    <dsp:sp modelId="{FC8365DA-9A04-41EF-905D-705BBFC6FE47}">
      <dsp:nvSpPr>
        <dsp:cNvPr id="8" name="Round Same Side Corner Rectangle 7"/>
        <dsp:cNvSpPr/>
      </dsp:nvSpPr>
      <dsp:spPr bwMode="white">
        <a:xfrm rot="5400000">
          <a:off x="5792079" y="-1379403"/>
          <a:ext cx="1154975" cy="10251494"/>
        </a:xfrm>
        <a:prstGeom prst="round2Same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06680" tIns="9525" rIns="9525" bIns="952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</a:t>
          </a:r>
          <a:r>
            <a: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риложение, которое разрабатывается для обеспечения удобного доступа пользователя к информации о телепередачах.</a:t>
          </a:r>
          <a:r>
            <a:rPr lang="ru-RU" dirty="0">
              <a:solidFill>
                <a:schemeClr val="dk1"/>
              </a:solidFill>
            </a:rPr>
            <a:t> </a:t>
          </a:r>
          <a:endParaRPr>
            <a:solidFill>
              <a:schemeClr val="dk1"/>
            </a:solidFill>
          </a:endParaRPr>
        </a:p>
      </dsp:txBody>
      <dsp:txXfrm rot="5400000">
        <a:off x="5792079" y="-1379403"/>
        <a:ext cx="1154975" cy="1025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525963"/>
        <a:chOff x="0" y="0"/>
        <a:chExt cx="10972800" cy="4525963"/>
      </a:xfrm>
    </dsp:grpSpPr>
    <dsp:sp modelId="{7745E339-9ABA-489E-AA6A-9F746AE6428D}">
      <dsp:nvSpPr>
        <dsp:cNvPr id="3" name="Rounded Rectangle 2"/>
        <dsp:cNvSpPr/>
      </dsp:nvSpPr>
      <dsp:spPr bwMode="white">
        <a:xfrm>
          <a:off x="0" y="1654582"/>
          <a:ext cx="10972800" cy="121680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sp:txBody>
      <dsp:txXfrm>
        <a:off x="0" y="1654582"/>
        <a:ext cx="109728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/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" name="Shape 84"/>
          <p:cNvSpPr txBox="1"/>
          <p:nvPr/>
        </p:nvSpPr>
        <p:spPr>
          <a:xfrm>
            <a:off x="657225" y="1305792"/>
            <a:ext cx="11077575" cy="23069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на тему: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модуля: Телепрограмма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82"/>
          <p:cNvSpPr txBox="1"/>
          <p:nvPr/>
        </p:nvSpPr>
        <p:spPr>
          <a:xfrm>
            <a:off x="6672264" y="3802209"/>
            <a:ext cx="4886324" cy="258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32ИС-21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Исхаков Д.Р.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В.Ю.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/>
          <p:nvPr/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75615" y="1077595"/>
            <a:ext cx="10972800" cy="1115695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/>
            <a:r>
              <a:rPr lang="en-US" sz="3600" dirty="0"/>
              <a:t>Er</a:t>
            </a:r>
            <a:r>
              <a:rPr lang="ru-RU" sz="3600" dirty="0"/>
              <a:t>- диаграмма базы данных</a:t>
            </a:r>
            <a:endParaRPr lang="ru-RU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2423795"/>
            <a:ext cx="3771900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493395" y="1166495"/>
            <a:ext cx="10972800" cy="1042035"/>
          </a:xfrm>
          <a:custGeom>
            <a:avLst/>
            <a:gdLst>
              <a:gd name="connsiteX0" fmla="*/ 0 w 10972800"/>
              <a:gd name="connsiteY0" fmla="*/ 0 h 2341800"/>
              <a:gd name="connsiteX1" fmla="*/ 10972800 w 10972800"/>
              <a:gd name="connsiteY1" fmla="*/ 0 h 2341800"/>
              <a:gd name="connsiteX2" fmla="*/ 10972800 w 10972800"/>
              <a:gd name="connsiteY2" fmla="*/ 2341800 h 2341800"/>
              <a:gd name="connsiteX3" fmla="*/ 0 w 10972800"/>
              <a:gd name="connsiteY3" fmla="*/ 2341800 h 2341800"/>
              <a:gd name="connsiteX4" fmla="*/ 0 w 10972800"/>
              <a:gd name="connsiteY4" fmla="*/ 0 h 23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0" h="2341800">
                <a:moveTo>
                  <a:pt x="0" y="0"/>
                </a:moveTo>
                <a:lnTo>
                  <a:pt x="10972800" y="0"/>
                </a:lnTo>
                <a:lnTo>
                  <a:pt x="10972800" y="2341800"/>
                </a:lnTo>
                <a:lnTo>
                  <a:pt x="0" y="2341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48488" tIns="199136" rIns="348488" bIns="199136" numCol="1" spcCol="1270" anchor="ctr" anchorCtr="0">
            <a:noAutofit/>
          </a:bodyPr>
          <a:lstStyle/>
          <a:p>
            <a:pPr lvl="0" algn="ctr" defTabSz="2178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600" kern="1200" dirty="0"/>
              <a:t>Диаграмма прецедентов</a:t>
            </a:r>
            <a:endParaRPr lang="ru-RU" sz="3600" kern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7615" y="2208530"/>
            <a:ext cx="7176770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93486" y="1166299"/>
            <a:ext cx="10972800" cy="4225290"/>
            <a:chOff x="609600" y="1630756"/>
            <a:chExt cx="10972800" cy="4225290"/>
          </a:xfrm>
        </p:grpSpPr>
        <p:sp>
          <p:nvSpPr>
            <p:cNvPr id="9" name="Полилиния 8"/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Выявленная проблема и предложение её решения</a:t>
              </a:r>
              <a:endParaRPr lang="ru-RU" sz="4900" kern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09600" y="3958031"/>
              <a:ext cx="10972800" cy="18980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  <a:p>
              <a:r>
                <a:rPr lang="ru-RU"/>
                <a:t>Проблема</a:t>
              </a:r>
              <a:r>
                <a:rPr lang="en-US"/>
                <a:t>:</a:t>
              </a:r>
              <a:r>
                <a:rPr lang="ru-RU"/>
                <a:t> пользователь не знает какая передача идёт в данный момент времени.</a:t>
              </a:r>
              <a:endParaRPr lang="ru-RU"/>
            </a:p>
            <a:p>
              <a:endParaRPr lang="ru-RU"/>
            </a:p>
            <a:p>
              <a:endParaRPr lang="ru-RU"/>
            </a:p>
            <a:p>
              <a:r>
                <a:rPr lang="ru-RU"/>
                <a:t>Решение</a:t>
              </a:r>
              <a:r>
                <a:rPr lang="en-US"/>
                <a:t>:</a:t>
              </a:r>
              <a:r>
                <a:rPr lang="ru-RU"/>
                <a:t> добавить в приложение таймер-часы, которые будут показывать реальное время, чтобы пользователю было легче ориентироваться в расписании телепрограмм.</a:t>
              </a:r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/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900" kern="1200" dirty="0"/>
                <a:t>Выявленная проблема и предложение её решения</a:t>
              </a:r>
              <a:endParaRPr lang="ru-RU" sz="4900" kern="12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  <a:p>
              <a:r>
                <a:rPr lang="ru-RU"/>
                <a:t>Проблема</a:t>
              </a:r>
              <a:r>
                <a:rPr lang="en-US"/>
                <a:t>: </a:t>
              </a:r>
              <a:r>
                <a:rPr lang="ru-RU"/>
                <a:t>при повторном открытии приложения, программа показывала расписание телепрограмм несколько раз(одно и тоже).</a:t>
              </a:r>
              <a:endParaRPr lang="ru-RU"/>
            </a:p>
            <a:p>
              <a:endParaRPr lang="ru-RU"/>
            </a:p>
            <a:p>
              <a:endParaRPr lang="ru-RU"/>
            </a:p>
            <a:p>
              <a:r>
                <a:rPr lang="ru-RU"/>
                <a:t>Решение</a:t>
              </a:r>
              <a:r>
                <a:rPr lang="en-US"/>
                <a:t>:</a:t>
              </a:r>
              <a:r>
                <a:rPr lang="ru-RU"/>
                <a:t> при каждом закрытии приложения, программа очищает базу данных от информации, а при включении программы в следующий раз, база данных будет снова заполнена.</a:t>
              </a:r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/>
          <p:nvPr/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1365" y="3325495"/>
            <a:ext cx="10669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Ссылка на проект</a:t>
            </a:r>
            <a:r>
              <a:rPr lang="en-US" altLang="ru-RU" sz="3200" dirty="0"/>
              <a:t>: https://github.com/IskhakovDamir/Cursovaya_rabota</a:t>
            </a:r>
            <a:endParaRPr lang="en-US" alt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Words>959</Words>
  <Application>WPS Presentation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 Light</vt:lpstr>
      <vt:lpstr>Calibri</vt:lpstr>
      <vt:lpstr>Segoe UI Historic</vt:lpstr>
      <vt:lpstr>Segoe UI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1</cp:lastModifiedBy>
  <cp:revision>23</cp:revision>
  <dcterms:created xsi:type="dcterms:W3CDTF">2023-12-19T18:24:48Z</dcterms:created>
  <dcterms:modified xsi:type="dcterms:W3CDTF">2023-12-19T19:52:14Z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  <property fmtid="{D5CDD505-2E9C-101B-9397-08002B2CF9AE}" pid="3" name="ICV">
    <vt:lpwstr>C3064CD1C09741F9A5D42F61045FDE74</vt:lpwstr>
  </property>
  <property fmtid="{D5CDD505-2E9C-101B-9397-08002B2CF9AE}" pid="4" name="KSOProductBuildVer">
    <vt:lpwstr>1033-11.2.0.11225</vt:lpwstr>
  </property>
</Properties>
</file>