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1" r:id="rId5"/>
    <p:sldId id="290" r:id="rId6"/>
    <p:sldId id="294" r:id="rId7"/>
    <p:sldId id="291" r:id="rId8"/>
    <p:sldId id="297" r:id="rId9"/>
    <p:sldId id="296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Ospanov</a:t>
            </a:r>
            <a:r>
              <a:rPr lang="en-US" dirty="0"/>
              <a:t> Islam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868" y="2846832"/>
            <a:ext cx="6618168" cy="2176272"/>
          </a:xfrm>
        </p:spPr>
        <p:txBody>
          <a:bodyPr/>
          <a:lstStyle/>
          <a:p>
            <a:r>
              <a:rPr lang="en-US" dirty="0" err="1"/>
              <a:t>Ospanov</a:t>
            </a:r>
            <a:r>
              <a:rPr lang="en-US" dirty="0"/>
              <a:t> Islam​</a:t>
            </a:r>
          </a:p>
          <a:p>
            <a:r>
              <a:rPr lang="en-US" dirty="0"/>
              <a:t>Islam.ospanov00@gmail.com</a:t>
            </a:r>
          </a:p>
          <a:p>
            <a:r>
              <a:rPr lang="en-US" dirty="0"/>
              <a:t>https://github.com/Isko00/Python_basic_lessons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такие программисты</a:t>
            </a:r>
            <a:endParaRPr lang="en-US" dirty="0"/>
          </a:p>
          <a:p>
            <a:r>
              <a:rPr lang="ru-RU" dirty="0"/>
              <a:t>Что используется в работе</a:t>
            </a:r>
          </a:p>
          <a:p>
            <a:r>
              <a:rPr lang="ru-RU" dirty="0"/>
              <a:t>Что такое переменные</a:t>
            </a:r>
            <a:endParaRPr lang="en-US" dirty="0"/>
          </a:p>
          <a:p>
            <a:r>
              <a:rPr lang="en-US" dirty="0"/>
              <a:t>​</a:t>
            </a:r>
            <a:r>
              <a:rPr lang="ru-RU" dirty="0"/>
              <a:t>Типы данных</a:t>
            </a:r>
            <a:endParaRPr lang="en-US" dirty="0"/>
          </a:p>
          <a:p>
            <a:r>
              <a:rPr lang="ru-RU" dirty="0"/>
              <a:t>Условный оператор </a:t>
            </a:r>
            <a:r>
              <a:rPr lang="en-US" dirty="0"/>
              <a:t>If(){}else{}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Программисты это художники.</a:t>
            </a:r>
            <a:endParaRPr lang="en-US" sz="28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64" y="544945"/>
            <a:ext cx="6400800" cy="2226241"/>
          </a:xfrm>
        </p:spPr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Что используется в работе?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3164" y="3542698"/>
            <a:ext cx="7532255" cy="278910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Т</a:t>
            </a:r>
            <a:r>
              <a:rPr lang="ru-RU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екстовый редактор, настроенный под удобство человека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Компилятор, переводящий текст в машинный код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IDE (Integrated development environment) - </a:t>
            </a:r>
            <a:r>
              <a:rPr lang="en-US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</a:t>
            </a:r>
            <a:r>
              <a:rPr lang="ru-RU" sz="2400" dirty="0" err="1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реда</a:t>
            </a:r>
            <a:r>
              <a:rPr lang="ru-RU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разработки включает в себя: текстовый редактор, </a:t>
            </a:r>
            <a:r>
              <a:rPr lang="ru-RU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компилятор</a:t>
            </a:r>
            <a:r>
              <a:rPr lang="ru-RU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, средства автоматизации сборки, отладчик</a:t>
            </a:r>
            <a:r>
              <a:rPr lang="en-US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655782"/>
            <a:ext cx="8165592" cy="1355898"/>
          </a:xfrm>
        </p:spPr>
        <p:txBody>
          <a:bodyPr/>
          <a:lstStyle/>
          <a:p>
            <a:r>
              <a:rPr lang="ru-RU" dirty="0"/>
              <a:t>Что такое переменные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6784" y="2330704"/>
            <a:ext cx="7882128" cy="407009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Как и во многих языках программирования, в </a:t>
            </a:r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ru-RU" dirty="0">
                <a:solidFill>
                  <a:schemeClr val="tx1"/>
                </a:solidFill>
              </a:rPr>
              <a:t>для хранения данных используются переменные.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Переменная имеет тип, имя и значение. Тип определяет, какую информацию хранит переменная.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Перед использованием любую переменную надо определить. Синтаксис определения переменной выглядит следующим образом: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имя_переменной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ru-RU" dirty="0">
                <a:solidFill>
                  <a:schemeClr val="tx1"/>
                </a:solidFill>
              </a:rPr>
              <a:t>значение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655782"/>
            <a:ext cx="8165592" cy="1355898"/>
          </a:xfrm>
        </p:spPr>
        <p:txBody>
          <a:bodyPr/>
          <a:lstStyle/>
          <a:p>
            <a:r>
              <a:rPr lang="ru-RU" dirty="0"/>
              <a:t>Что такое переменные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6784" y="2330704"/>
            <a:ext cx="7882128" cy="4070096"/>
          </a:xfrm>
        </p:spPr>
        <p:txBody>
          <a:bodyPr/>
          <a:lstStyle/>
          <a:p>
            <a:r>
              <a:rPr lang="ru-RU" sz="1600" dirty="0">
                <a:solidFill>
                  <a:schemeClr val="tx1"/>
                </a:solidFill>
              </a:rPr>
              <a:t>Простейшее определение переменной:</a:t>
            </a:r>
            <a:endParaRPr lang="en-US" sz="16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age = 21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Здесь определена переменная age, которая имеет тип int</a:t>
            </a:r>
            <a:r>
              <a:rPr lang="en-US" sz="1600" dirty="0">
                <a:solidFill>
                  <a:schemeClr val="tx1"/>
                </a:solidFill>
              </a:rPr>
              <a:t>EGER</a:t>
            </a:r>
            <a:r>
              <a:rPr lang="ru-RU" sz="1600" dirty="0">
                <a:solidFill>
                  <a:schemeClr val="tx1"/>
                </a:solidFill>
              </a:rPr>
              <a:t>. 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Следует придерживаться нескольких несложных правил при выборе имен переменных:</a:t>
            </a:r>
          </a:p>
          <a:p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tx1"/>
                </a:solidFill>
              </a:rPr>
              <a:t>Имя переменной может содержать только латинские буквы, числа и символ нижнего подчеркивания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tx1"/>
                </a:solidFill>
              </a:rPr>
              <a:t>Имя переменной не должно содержать пробелов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tx1"/>
                </a:solidFill>
              </a:rPr>
              <a:t>Имя переменной не должно начинаться с цифры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chemeClr val="tx1"/>
                </a:solidFill>
              </a:rPr>
              <a:t>Регистр важен: var и Var это разные переменные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Числовые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Строчные</a:t>
            </a:r>
          </a:p>
          <a:p>
            <a:endParaRPr lang="ru-RU" dirty="0"/>
          </a:p>
          <a:p>
            <a:endParaRPr lang="en-US" dirty="0"/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373217"/>
          </a:xfrm>
        </p:spPr>
        <p:txBody>
          <a:bodyPr/>
          <a:lstStyle/>
          <a:p>
            <a:r>
              <a:rPr lang="en-US" sz="2000" dirty="0"/>
              <a:t>int, float, complex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Ключ-значение</a:t>
            </a:r>
          </a:p>
          <a:p>
            <a:endParaRPr lang="ru-RU" dirty="0"/>
          </a:p>
          <a:p>
            <a:endParaRPr lang="en-US" dirty="0"/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373217"/>
          </a:xfrm>
        </p:spPr>
        <p:txBody>
          <a:bodyPr/>
          <a:lstStyle/>
          <a:p>
            <a:r>
              <a:rPr lang="en-US" sz="2000" dirty="0"/>
              <a:t>list, tuple,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altLang="zh-CN" dirty="0"/>
              <a:t>Логические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 другие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373217"/>
          </a:xfrm>
        </p:spPr>
        <p:txBody>
          <a:bodyPr/>
          <a:lstStyle/>
          <a:p>
            <a:r>
              <a:rPr lang="en-US" sz="2000" dirty="0"/>
              <a:t>bool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2AAC0BA-E12D-4C55-897B-35B487C175E4}"/>
              </a:ext>
            </a:extLst>
          </p:cNvPr>
          <p:cNvSpPr txBox="1">
            <a:spLocks/>
          </p:cNvSpPr>
          <p:nvPr/>
        </p:nvSpPr>
        <p:spPr>
          <a:xfrm>
            <a:off x="992124" y="5425560"/>
            <a:ext cx="2770632" cy="3732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184304F-9E04-41CD-8686-700FC3A201CC}"/>
              </a:ext>
            </a:extLst>
          </p:cNvPr>
          <p:cNvSpPr txBox="1">
            <a:spLocks/>
          </p:cNvSpPr>
          <p:nvPr/>
        </p:nvSpPr>
        <p:spPr>
          <a:xfrm>
            <a:off x="4724355" y="5425559"/>
            <a:ext cx="2770632" cy="3732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987687E-533D-4D92-AB3C-9FA17C4D6CA1}"/>
              </a:ext>
            </a:extLst>
          </p:cNvPr>
          <p:cNvSpPr txBox="1">
            <a:spLocks/>
          </p:cNvSpPr>
          <p:nvPr/>
        </p:nvSpPr>
        <p:spPr>
          <a:xfrm>
            <a:off x="8371332" y="5425558"/>
            <a:ext cx="2770632" cy="3732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None, frozenset…</a:t>
            </a: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655782"/>
            <a:ext cx="8165592" cy="1355898"/>
          </a:xfrm>
        </p:spPr>
        <p:txBody>
          <a:bodyPr/>
          <a:lstStyle/>
          <a:p>
            <a:r>
              <a:rPr lang="ru-RU" dirty="0"/>
              <a:t>ВВОД и ВЫВОд </a:t>
            </a:r>
            <a:br>
              <a:rPr lang="ru-RU" dirty="0"/>
            </a:br>
            <a:r>
              <a:rPr lang="ru-RU" dirty="0"/>
              <a:t>через Консоль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6784" y="2330704"/>
            <a:ext cx="7882128" cy="4070096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Чтобы получить данные из консоли используется</a:t>
            </a:r>
          </a:p>
          <a:p>
            <a:r>
              <a:rPr lang="ru-RU" dirty="0">
                <a:solidFill>
                  <a:schemeClr val="tx1"/>
                </a:solidFill>
              </a:rPr>
              <a:t>оператор </a:t>
            </a:r>
            <a:r>
              <a:rPr lang="en-US" dirty="0">
                <a:solidFill>
                  <a:schemeClr val="tx1"/>
                </a:solidFill>
              </a:rPr>
              <a:t>Input()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= input()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Чтобы вывести данные в консоль используется оператор </a:t>
            </a:r>
            <a:r>
              <a:rPr lang="en-US" dirty="0">
                <a:solidFill>
                  <a:schemeClr val="tx1"/>
                </a:solidFill>
              </a:rPr>
              <a:t>Print()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print(data)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7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6425276" cy="2700528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</a:rPr>
              <a:t>Программирование это 80% </a:t>
            </a:r>
            <a:r>
              <a:rPr lang="ru-RU" sz="2000" dirty="0" err="1">
                <a:solidFill>
                  <a:schemeClr val="tx1"/>
                </a:solidFill>
              </a:rPr>
              <a:t>пракики</a:t>
            </a:r>
            <a:r>
              <a:rPr lang="ru-RU" sz="2000" dirty="0">
                <a:solidFill>
                  <a:schemeClr val="tx1"/>
                </a:solidFill>
              </a:rPr>
              <a:t> и 20% теории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Узнали что-то новое? Примените это на практике!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Не можете это применить? Сохраните на будущее, подписав понятным образом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Работодатели не ценят красные дипломы, они ценят большие портфолио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{4AF093AA-61AB-404E-B95E-A454A6774473}tf78438558_win32</Template>
  <TotalTime>89</TotalTime>
  <Words>329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Sabon Next LT</vt:lpstr>
      <vt:lpstr>Wingdings</vt:lpstr>
      <vt:lpstr>Office Theme</vt:lpstr>
      <vt:lpstr>Programming </vt:lpstr>
      <vt:lpstr>AGENDA</vt:lpstr>
      <vt:lpstr>Introduction</vt:lpstr>
      <vt:lpstr>Что используется в работе?</vt:lpstr>
      <vt:lpstr>Что такое переменные</vt:lpstr>
      <vt:lpstr>Что такое переменные</vt:lpstr>
      <vt:lpstr>Типы данных</vt:lpstr>
      <vt:lpstr>ВВОД и ВЫВОд  через Консоль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</dc:title>
  <dc:subject/>
  <dc:creator>Ислам Оспанов</dc:creator>
  <cp:lastModifiedBy>Islam M. Ospanov</cp:lastModifiedBy>
  <cp:revision>5</cp:revision>
  <dcterms:created xsi:type="dcterms:W3CDTF">2022-08-15T07:19:05Z</dcterms:created>
  <dcterms:modified xsi:type="dcterms:W3CDTF">2023-03-14T07:53:31Z</dcterms:modified>
</cp:coreProperties>
</file>