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78" r:id="rId2"/>
    <p:sldId id="279" r:id="rId3"/>
    <p:sldId id="280" r:id="rId4"/>
    <p:sldId id="281" r:id="rId5"/>
    <p:sldId id="290" r:id="rId6"/>
    <p:sldId id="294" r:id="rId7"/>
    <p:sldId id="291" r:id="rId8"/>
    <p:sldId id="292" r:id="rId9"/>
    <p:sldId id="295" r:id="rId10"/>
    <p:sldId id="296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3" d="100"/>
          <a:sy n="83" d="100"/>
        </p:scale>
        <p:origin x="686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Ospanov</a:t>
            </a:r>
            <a:r>
              <a:rPr lang="en-US" dirty="0"/>
              <a:t> Islam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6425276" cy="2700528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</a:rPr>
              <a:t>Программирование это 80% </a:t>
            </a:r>
            <a:r>
              <a:rPr lang="ru-RU" sz="2000" dirty="0" err="1">
                <a:solidFill>
                  <a:schemeClr val="tx1"/>
                </a:solidFill>
              </a:rPr>
              <a:t>пракики</a:t>
            </a:r>
            <a:r>
              <a:rPr lang="ru-RU" sz="2000" dirty="0">
                <a:solidFill>
                  <a:schemeClr val="tx1"/>
                </a:solidFill>
              </a:rPr>
              <a:t> и 20% теории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Узнали что-то новое? Примените это на практике!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Не можете это применить? Сохраните на будущее, подписав понятным образом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Работодатели не ценят красные дипломы, они ценят большие портфолио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5880700" cy="2176272"/>
          </a:xfrm>
        </p:spPr>
        <p:txBody>
          <a:bodyPr/>
          <a:lstStyle/>
          <a:p>
            <a:r>
              <a:rPr lang="en-US" dirty="0" err="1"/>
              <a:t>Ospanov</a:t>
            </a:r>
            <a:r>
              <a:rPr lang="en-US" dirty="0"/>
              <a:t> Islam​</a:t>
            </a:r>
          </a:p>
          <a:p>
            <a:r>
              <a:rPr lang="en-US" dirty="0"/>
              <a:t>Islam.ospanov00@gmail.com</a:t>
            </a:r>
          </a:p>
          <a:p>
            <a:r>
              <a:rPr lang="en-US" dirty="0"/>
              <a:t>https://github.com/Isko00/qadam_cpp_basic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Кто такие программисты</a:t>
            </a:r>
            <a:endParaRPr lang="en-US" dirty="0"/>
          </a:p>
          <a:p>
            <a:r>
              <a:rPr lang="ru-RU" dirty="0"/>
              <a:t>Что используется в работе</a:t>
            </a:r>
          </a:p>
          <a:p>
            <a:r>
              <a:rPr lang="ru-RU" dirty="0"/>
              <a:t>Что такое переменные</a:t>
            </a:r>
            <a:endParaRPr lang="en-US" dirty="0"/>
          </a:p>
          <a:p>
            <a:r>
              <a:rPr lang="en-US" dirty="0"/>
              <a:t>​</a:t>
            </a:r>
            <a:r>
              <a:rPr lang="ru-RU" dirty="0"/>
              <a:t>Типы данных</a:t>
            </a:r>
            <a:endParaRPr lang="en-US" dirty="0"/>
          </a:p>
          <a:p>
            <a:r>
              <a:rPr lang="ru-RU" dirty="0"/>
              <a:t>Условный оператор </a:t>
            </a:r>
            <a:r>
              <a:rPr lang="en-US" dirty="0"/>
              <a:t>If(){}else{}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Программисты это художники.</a:t>
            </a:r>
            <a:endParaRPr lang="en-US" sz="28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64" y="544945"/>
            <a:ext cx="6400800" cy="2226241"/>
          </a:xfrm>
        </p:spPr>
        <p:txBody>
          <a:bodyPr/>
          <a:lstStyle/>
          <a:p>
            <a: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Что используется в работе?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3164" y="3542698"/>
            <a:ext cx="7532255" cy="278910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Т</a:t>
            </a:r>
            <a:r>
              <a:rPr lang="ru-RU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екстовый редактор, настроенный под удобство человека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Компилятор, переводящий текст в машинный код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IDE (Integrated development environment) - </a:t>
            </a:r>
            <a:r>
              <a:rPr lang="en-US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c</a:t>
            </a:r>
            <a:r>
              <a:rPr lang="ru-RU" sz="2400" dirty="0" err="1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реда</a:t>
            </a:r>
            <a:r>
              <a:rPr lang="ru-RU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разработки включает в себя: текстовый редактор, </a:t>
            </a:r>
            <a:r>
              <a:rPr lang="ru-RU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компилятор</a:t>
            </a:r>
            <a:r>
              <a:rPr lang="ru-RU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, средства автоматизации сборки, отладчик</a:t>
            </a:r>
            <a:r>
              <a:rPr lang="en-US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.</a:t>
            </a:r>
            <a:endParaRPr lang="en-US" sz="2400" dirty="0">
              <a:solidFill>
                <a:schemeClr val="tx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655782"/>
            <a:ext cx="8165592" cy="1355898"/>
          </a:xfrm>
        </p:spPr>
        <p:txBody>
          <a:bodyPr/>
          <a:lstStyle/>
          <a:p>
            <a:r>
              <a:rPr lang="ru-RU" dirty="0"/>
              <a:t>Что такое переменные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86784" y="2330704"/>
            <a:ext cx="7882128" cy="407009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Как и во многих языках программирования, в C++ для хранения данных используются переменные. Переменная имеет тип, имя и значение. Тип определяет, какую информацию может хранить переменная.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Перед использованием любую переменную надо определить. Синтаксис определения переменной выглядит следующим образом: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тип_переменной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имя_переменной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655782"/>
            <a:ext cx="8165592" cy="1355898"/>
          </a:xfrm>
        </p:spPr>
        <p:txBody>
          <a:bodyPr/>
          <a:lstStyle/>
          <a:p>
            <a:r>
              <a:rPr lang="ru-RU" dirty="0"/>
              <a:t>Что такое переменные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86784" y="2330704"/>
            <a:ext cx="7882128" cy="4070096"/>
          </a:xfrm>
        </p:spPr>
        <p:txBody>
          <a:bodyPr/>
          <a:lstStyle/>
          <a:p>
            <a:r>
              <a:rPr lang="ru-RU" sz="1600" dirty="0">
                <a:solidFill>
                  <a:schemeClr val="tx1"/>
                </a:solidFill>
              </a:rPr>
              <a:t>Простейшее определение переменной:</a:t>
            </a:r>
          </a:p>
          <a:p>
            <a:r>
              <a:rPr lang="ru-RU" sz="1600" dirty="0">
                <a:solidFill>
                  <a:schemeClr val="tx1"/>
                </a:solidFill>
              </a:rPr>
              <a:t>			</a:t>
            </a:r>
            <a:r>
              <a:rPr lang="ru-RU" sz="1600" dirty="0" err="1">
                <a:solidFill>
                  <a:schemeClr val="tx1"/>
                </a:solidFill>
              </a:rPr>
              <a:t>int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age</a:t>
            </a:r>
            <a:r>
              <a:rPr lang="ru-RU" sz="1600" dirty="0">
                <a:solidFill>
                  <a:schemeClr val="tx1"/>
                </a:solidFill>
              </a:rPr>
              <a:t> = 21;</a:t>
            </a:r>
          </a:p>
          <a:p>
            <a:r>
              <a:rPr lang="ru-RU" sz="1600" dirty="0">
                <a:solidFill>
                  <a:schemeClr val="tx1"/>
                </a:solidFill>
              </a:rPr>
              <a:t>Здесь определена переменная </a:t>
            </a:r>
            <a:r>
              <a:rPr lang="ru-RU" sz="1600" dirty="0" err="1">
                <a:solidFill>
                  <a:schemeClr val="tx1"/>
                </a:solidFill>
              </a:rPr>
              <a:t>age</a:t>
            </a:r>
            <a:r>
              <a:rPr lang="ru-RU" sz="1600" dirty="0">
                <a:solidFill>
                  <a:schemeClr val="tx1"/>
                </a:solidFill>
              </a:rPr>
              <a:t>, которая имеет тип </a:t>
            </a:r>
            <a:r>
              <a:rPr lang="ru-RU" sz="1600" dirty="0" err="1">
                <a:solidFill>
                  <a:schemeClr val="tx1"/>
                </a:solidFill>
              </a:rPr>
              <a:t>int</a:t>
            </a:r>
            <a:r>
              <a:rPr lang="ru-RU" sz="1600" dirty="0">
                <a:solidFill>
                  <a:schemeClr val="tx1"/>
                </a:solidFill>
              </a:rPr>
              <a:t>. Поскольку определение переменной представляет собой инструкцию, то после него ставится точка с запятой.</a:t>
            </a:r>
          </a:p>
          <a:p>
            <a:r>
              <a:rPr lang="ru-RU" sz="1600" dirty="0">
                <a:solidFill>
                  <a:schemeClr val="tx1"/>
                </a:solidFill>
              </a:rPr>
              <a:t>	Также стоит учитывать, что C++ - </a:t>
            </a:r>
            <a:r>
              <a:rPr lang="ru-RU" sz="1600" dirty="0" err="1">
                <a:solidFill>
                  <a:schemeClr val="tx1"/>
                </a:solidFill>
              </a:rPr>
              <a:t>регистрозависимый</a:t>
            </a:r>
            <a:r>
              <a:rPr lang="ru-RU" sz="1600" dirty="0">
                <a:solidFill>
                  <a:schemeClr val="tx1"/>
                </a:solidFill>
              </a:rPr>
              <a:t> язык, а это значит, что регистр символов имеет большое значение. То есть в следующем коде будут определяться две разные переменные:</a:t>
            </a:r>
          </a:p>
          <a:p>
            <a:r>
              <a:rPr lang="ru-RU" sz="1600" dirty="0">
                <a:solidFill>
                  <a:schemeClr val="tx1"/>
                </a:solidFill>
              </a:rPr>
              <a:t>			</a:t>
            </a:r>
            <a:r>
              <a:rPr lang="ru-RU" sz="1600" dirty="0" err="1">
                <a:solidFill>
                  <a:schemeClr val="tx1"/>
                </a:solidFill>
              </a:rPr>
              <a:t>int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age</a:t>
            </a:r>
            <a:r>
              <a:rPr lang="ru-RU" sz="1600" dirty="0">
                <a:solidFill>
                  <a:schemeClr val="tx1"/>
                </a:solidFill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</a:rPr>
              <a:t>			</a:t>
            </a:r>
            <a:r>
              <a:rPr lang="ru-RU" sz="1600" dirty="0" err="1">
                <a:solidFill>
                  <a:schemeClr val="tx1"/>
                </a:solidFill>
              </a:rPr>
              <a:t>int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Age</a:t>
            </a:r>
            <a:r>
              <a:rPr lang="ru-RU" sz="1600" dirty="0">
                <a:solidFill>
                  <a:schemeClr val="tx1"/>
                </a:solidFill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</a:rPr>
              <a:t>Поэтому переменная </a:t>
            </a:r>
            <a:r>
              <a:rPr lang="ru-RU" sz="1600" dirty="0" err="1">
                <a:solidFill>
                  <a:schemeClr val="tx1"/>
                </a:solidFill>
              </a:rPr>
              <a:t>Age</a:t>
            </a:r>
            <a:r>
              <a:rPr lang="ru-RU" sz="1600" dirty="0">
                <a:solidFill>
                  <a:schemeClr val="tx1"/>
                </a:solidFill>
              </a:rPr>
              <a:t> не будет представлять то же самое, что и переменная </a:t>
            </a:r>
            <a:r>
              <a:rPr lang="ru-RU" sz="1600" dirty="0" err="1">
                <a:solidFill>
                  <a:schemeClr val="tx1"/>
                </a:solidFill>
              </a:rPr>
              <a:t>age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Числовые</a:t>
            </a:r>
            <a:endParaRPr lang="en-US" dirty="0"/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sz="2000" dirty="0"/>
              <a:t>Целочисленные</a:t>
            </a:r>
            <a:br>
              <a:rPr lang="ru-RU" sz="2000" dirty="0"/>
            </a:br>
            <a:r>
              <a:rPr lang="en-US" sz="2000" dirty="0"/>
              <a:t>int, long, short</a:t>
            </a:r>
            <a:br>
              <a:rPr lang="en-US" sz="2000" dirty="0"/>
            </a:br>
            <a:endParaRPr lang="en-US" sz="2000" dirty="0"/>
          </a:p>
          <a:p>
            <a:r>
              <a:rPr lang="kk-KZ" sz="2000" dirty="0"/>
              <a:t>Вещественные </a:t>
            </a:r>
            <a:r>
              <a:rPr lang="en-US" sz="2000" dirty="0"/>
              <a:t>double, float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Символьные</a:t>
            </a:r>
            <a:endParaRPr lang="en-US" dirty="0"/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2000" dirty="0"/>
              <a:t>char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altLang="zh-CN" dirty="0"/>
              <a:t>Логические</a:t>
            </a:r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2000" dirty="0"/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DAE2DF7-28DB-F38E-DF59-1F6EBAC6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043"/>
            <a:ext cx="12192000" cy="368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319784"/>
            <a:ext cx="6766560" cy="1331976"/>
          </a:xfrm>
        </p:spPr>
        <p:txBody>
          <a:bodyPr/>
          <a:lstStyle/>
          <a:p>
            <a:r>
              <a:rPr lang="ru-RU" dirty="0"/>
              <a:t>Условный оператор </a:t>
            </a:r>
            <a:r>
              <a:rPr lang="en-US" dirty="0"/>
              <a:t>If...Else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BD3CCF-DDBB-DEA2-540E-AB167C33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77" y="3429000"/>
            <a:ext cx="9650531" cy="15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0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{4AF093AA-61AB-404E-B95E-A454A6774473}tf78438558_win32</Template>
  <TotalTime>49</TotalTime>
  <Words>338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Sabon Next LT</vt:lpstr>
      <vt:lpstr>Office Theme</vt:lpstr>
      <vt:lpstr>Programming </vt:lpstr>
      <vt:lpstr>AGENDA</vt:lpstr>
      <vt:lpstr>Introduction</vt:lpstr>
      <vt:lpstr>Что используется в работе?</vt:lpstr>
      <vt:lpstr>Что такое переменные</vt:lpstr>
      <vt:lpstr>Что такое переменные</vt:lpstr>
      <vt:lpstr>Типы данных</vt:lpstr>
      <vt:lpstr>PowerPoint Presentation</vt:lpstr>
      <vt:lpstr>Условный оператор If...Else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</dc:title>
  <dc:subject/>
  <dc:creator>Ислам Оспанов</dc:creator>
  <cp:lastModifiedBy>Ислам Оспанов</cp:lastModifiedBy>
  <cp:revision>1</cp:revision>
  <dcterms:created xsi:type="dcterms:W3CDTF">2022-08-15T07:19:05Z</dcterms:created>
  <dcterms:modified xsi:type="dcterms:W3CDTF">2022-08-15T08:08:39Z</dcterms:modified>
</cp:coreProperties>
</file>