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518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13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70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56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64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5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62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70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7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737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9FD2-23BE-4747-8576-8498CF568D87}" type="datetimeFigureOut">
              <a:rPr lang="bg-BG" smtClean="0"/>
              <a:t>28.1.2017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EA6D-F35F-4BD8-8FBF-BCF08052D7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13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764704"/>
            <a:ext cx="914400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60"/>
            <a:ext cx="9144000" cy="49312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63360"/>
            <a:ext cx="9144000" cy="4931279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10642"/>
            <a:ext cx="2591025" cy="17679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96" y="1772816"/>
            <a:ext cx="7272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Beautiful and informative data </a:t>
            </a:r>
            <a:r>
              <a:rPr lang="en-US" sz="4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visualisation</a:t>
            </a:r>
            <a:endParaRPr lang="en-US" sz="4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ggplot2 to communicate your results</a:t>
            </a:r>
            <a:endParaRPr lang="bg-BG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612845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Gergana</a:t>
            </a:r>
            <a:r>
              <a:rPr lang="en-US" dirty="0" smtClean="0"/>
              <a:t> </a:t>
            </a:r>
            <a:r>
              <a:rPr lang="en-US" dirty="0" err="1" smtClean="0"/>
              <a:t>Daskalova</a:t>
            </a:r>
            <a:endParaRPr lang="en-US" dirty="0" smtClean="0"/>
          </a:p>
          <a:p>
            <a:pPr algn="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Feb</a:t>
            </a:r>
            <a:r>
              <a:rPr lang="en-US" dirty="0" smtClean="0"/>
              <a:t> 2017, </a:t>
            </a:r>
            <a:r>
              <a:rPr lang="en-US" dirty="0" smtClean="0"/>
              <a:t>University of Edinburgh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712"/>
            <a:ext cx="9144000" cy="9439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" y="105322"/>
            <a:ext cx="1648332" cy="1124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9035" y="105322"/>
            <a:ext cx="725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Workshop outline</a:t>
            </a:r>
            <a:endParaRPr lang="bg-BG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034" y="1484784"/>
            <a:ext cx="7488832" cy="1951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1. A graph is worth 1000 words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2. What do all great graphs have in common?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3. ggplot2 galore – let’s make some graphs!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6050" y="397152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 team graph beautification challenge!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Same data, different teams, 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what will the graphs be?</a:t>
            </a:r>
            <a:endParaRPr lang="bg-BG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712"/>
            <a:ext cx="9144000" cy="9439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" y="105322"/>
            <a:ext cx="1648332" cy="112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715" y="310358"/>
            <a:ext cx="759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graph is worth 1000 words</a:t>
            </a:r>
            <a:endParaRPr lang="bg-BG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0" y="1230066"/>
            <a:ext cx="7325748" cy="5182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8348" y="6089224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Figure 1. Population trends of Griffon vulture in Croatia and Italy. 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Points represent raw data with a linear model fit and 95% credible intervals.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712"/>
            <a:ext cx="9144000" cy="9439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" y="105322"/>
            <a:ext cx="1648332" cy="1124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4715" y="310358"/>
            <a:ext cx="759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do all good graphs have in common?</a:t>
            </a:r>
            <a:endParaRPr lang="bg-BG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" y="1484784"/>
            <a:ext cx="9060966" cy="48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712"/>
            <a:ext cx="9144000" cy="9439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" y="105322"/>
            <a:ext cx="1648332" cy="1124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138" y="310358"/>
            <a:ext cx="7318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 figure beautification challenge!</a:t>
            </a:r>
            <a:endParaRPr lang="bg-BG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126" y="1541959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" pitchFamily="34" charset="0"/>
                <a:cs typeface="Arial" pitchFamily="34" charset="0"/>
              </a:rPr>
              <a:t>Open the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Figure_challenge.R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script file and follow the instructions to beautify a graph and present more results from the LPI data!</a:t>
            </a:r>
          </a:p>
          <a:p>
            <a:pPr algn="ctr"/>
            <a:endParaRPr lang="en-GB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200" dirty="0" smtClean="0">
                <a:latin typeface="Arial" pitchFamily="34" charset="0"/>
                <a:cs typeface="Arial" pitchFamily="34" charset="0"/>
              </a:rPr>
              <a:t>Save your graphs and upload them to this Google Drive folder afterwards:</a:t>
            </a:r>
          </a:p>
          <a:p>
            <a:pPr algn="ctr"/>
            <a:endParaRPr lang="en-GB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200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://bit.ly/2kKZBAl</a:t>
            </a:r>
            <a:endParaRPr lang="bg-BG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134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GD</cp:lastModifiedBy>
  <cp:revision>22</cp:revision>
  <dcterms:created xsi:type="dcterms:W3CDTF">2016-11-15T09:36:15Z</dcterms:created>
  <dcterms:modified xsi:type="dcterms:W3CDTF">2017-01-30T10:45:29Z</dcterms:modified>
</cp:coreProperties>
</file>