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C9337-089F-421F-B500-624A78C05DA6}" v="220" dt="2025-04-27T16:18:00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lam Hamdy" userId="1c346f1e624b4f73" providerId="LiveId" clId="{2E2C9337-089F-421F-B500-624A78C05DA6}"/>
    <pc:docChg chg="undo redo custSel addSld modSld sldOrd">
      <pc:chgData name="Islam Hamdy" userId="1c346f1e624b4f73" providerId="LiveId" clId="{2E2C9337-089F-421F-B500-624A78C05DA6}" dt="2025-04-27T16:29:28.770" v="566" actId="20577"/>
      <pc:docMkLst>
        <pc:docMk/>
      </pc:docMkLst>
      <pc:sldChg chg="addSp delSp modSp mod setBg setClrOvrMap">
        <pc:chgData name="Islam Hamdy" userId="1c346f1e624b4f73" providerId="LiveId" clId="{2E2C9337-089F-421F-B500-624A78C05DA6}" dt="2025-04-27T15:36:47.977" v="194" actId="20577"/>
        <pc:sldMkLst>
          <pc:docMk/>
          <pc:sldMk cId="1956056037" sldId="257"/>
        </pc:sldMkLst>
        <pc:spChg chg="mod">
          <ac:chgData name="Islam Hamdy" userId="1c346f1e624b4f73" providerId="LiveId" clId="{2E2C9337-089F-421F-B500-624A78C05DA6}" dt="2025-04-27T15:16:11.749" v="137" actId="1076"/>
          <ac:spMkLst>
            <pc:docMk/>
            <pc:sldMk cId="1956056037" sldId="257"/>
            <ac:spMk id="2" creationId="{87B5FBBC-8C9D-ED08-F8E1-DEAB575A7B3C}"/>
          </ac:spMkLst>
        </pc:spChg>
        <pc:spChg chg="add del">
          <ac:chgData name="Islam Hamdy" userId="1c346f1e624b4f73" providerId="LiveId" clId="{2E2C9337-089F-421F-B500-624A78C05DA6}" dt="2025-04-27T15:15:40.790" v="133" actId="26606"/>
          <ac:spMkLst>
            <pc:docMk/>
            <pc:sldMk cId="1956056037" sldId="257"/>
            <ac:spMk id="9" creationId="{F747F1B4-B831-4277-8AB0-32767F7EB7BF}"/>
          </ac:spMkLst>
        </pc:spChg>
        <pc:spChg chg="add del">
          <ac:chgData name="Islam Hamdy" userId="1c346f1e624b4f73" providerId="LiveId" clId="{2E2C9337-089F-421F-B500-624A78C05DA6}" dt="2025-04-27T15:15:40.790" v="133" actId="26606"/>
          <ac:spMkLst>
            <pc:docMk/>
            <pc:sldMk cId="1956056037" sldId="257"/>
            <ac:spMk id="11" creationId="{D80CFA21-AB7C-4BEB-9BFF-05764FBBF3C6}"/>
          </ac:spMkLst>
        </pc:spChg>
        <pc:spChg chg="add del">
          <ac:chgData name="Islam Hamdy" userId="1c346f1e624b4f73" providerId="LiveId" clId="{2E2C9337-089F-421F-B500-624A78C05DA6}" dt="2025-04-27T15:15:40.790" v="133" actId="26606"/>
          <ac:spMkLst>
            <pc:docMk/>
            <pc:sldMk cId="1956056037" sldId="257"/>
            <ac:spMk id="13" creationId="{12F7E335-851A-4CAE-B09F-E657819D4600}"/>
          </ac:spMkLst>
        </pc:spChg>
        <pc:spChg chg="add del">
          <ac:chgData name="Islam Hamdy" userId="1c346f1e624b4f73" providerId="LiveId" clId="{2E2C9337-089F-421F-B500-624A78C05DA6}" dt="2025-04-27T15:15:40.790" v="133" actId="26606"/>
          <ac:spMkLst>
            <pc:docMk/>
            <pc:sldMk cId="1956056037" sldId="257"/>
            <ac:spMk id="15" creationId="{10B541F0-7F6E-402E-84D8-CF96EACA5FBC}"/>
          </ac:spMkLst>
        </pc:spChg>
        <pc:spChg chg="add del">
          <ac:chgData name="Islam Hamdy" userId="1c346f1e624b4f73" providerId="LiveId" clId="{2E2C9337-089F-421F-B500-624A78C05DA6}" dt="2025-04-27T15:15:40.584" v="132" actId="26606"/>
          <ac:spMkLst>
            <pc:docMk/>
            <pc:sldMk cId="1956056037" sldId="257"/>
            <ac:spMk id="17" creationId="{F747F1B4-B831-4277-8AB0-32767F7EB7BF}"/>
          </ac:spMkLst>
        </pc:spChg>
        <pc:spChg chg="add del">
          <ac:chgData name="Islam Hamdy" userId="1c346f1e624b4f73" providerId="LiveId" clId="{2E2C9337-089F-421F-B500-624A78C05DA6}" dt="2025-04-27T15:15:40.584" v="132" actId="26606"/>
          <ac:spMkLst>
            <pc:docMk/>
            <pc:sldMk cId="1956056037" sldId="257"/>
            <ac:spMk id="18" creationId="{D80CFA21-AB7C-4BEB-9BFF-05764FBBF3C6}"/>
          </ac:spMkLst>
        </pc:spChg>
        <pc:spChg chg="add del">
          <ac:chgData name="Islam Hamdy" userId="1c346f1e624b4f73" providerId="LiveId" clId="{2E2C9337-089F-421F-B500-624A78C05DA6}" dt="2025-04-27T15:15:40.584" v="132" actId="26606"/>
          <ac:spMkLst>
            <pc:docMk/>
            <pc:sldMk cId="1956056037" sldId="257"/>
            <ac:spMk id="19" creationId="{12F7E335-851A-4CAE-B09F-E657819D4600}"/>
          </ac:spMkLst>
        </pc:spChg>
        <pc:spChg chg="add del">
          <ac:chgData name="Islam Hamdy" userId="1c346f1e624b4f73" providerId="LiveId" clId="{2E2C9337-089F-421F-B500-624A78C05DA6}" dt="2025-04-27T15:15:19.803" v="128" actId="26606"/>
          <ac:spMkLst>
            <pc:docMk/>
            <pc:sldMk cId="1956056037" sldId="257"/>
            <ac:spMk id="20" creationId="{4E78424C-6FD0-41F8-9CAA-5DC19C42359F}"/>
          </ac:spMkLst>
        </pc:spChg>
        <pc:spChg chg="add del">
          <ac:chgData name="Islam Hamdy" userId="1c346f1e624b4f73" providerId="LiveId" clId="{2E2C9337-089F-421F-B500-624A78C05DA6}" dt="2025-04-27T15:15:40.584" v="132" actId="26606"/>
          <ac:spMkLst>
            <pc:docMk/>
            <pc:sldMk cId="1956056037" sldId="257"/>
            <ac:spMk id="21" creationId="{10B541F0-7F6E-402E-84D8-CF96EACA5FBC}"/>
          </ac:spMkLst>
        </pc:spChg>
        <pc:spChg chg="add del">
          <ac:chgData name="Islam Hamdy" userId="1c346f1e624b4f73" providerId="LiveId" clId="{2E2C9337-089F-421F-B500-624A78C05DA6}" dt="2025-04-27T15:15:19.803" v="128" actId="26606"/>
          <ac:spMkLst>
            <pc:docMk/>
            <pc:sldMk cId="1956056037" sldId="257"/>
            <ac:spMk id="22" creationId="{DD136760-57DC-4301-8BEA-B71AD2D13905}"/>
          </ac:spMkLst>
        </pc:spChg>
        <pc:spChg chg="add del">
          <ac:chgData name="Islam Hamdy" userId="1c346f1e624b4f73" providerId="LiveId" clId="{2E2C9337-089F-421F-B500-624A78C05DA6}" dt="2025-04-27T15:15:19.803" v="128" actId="26606"/>
          <ac:spMkLst>
            <pc:docMk/>
            <pc:sldMk cId="1956056037" sldId="257"/>
            <ac:spMk id="24" creationId="{BDC58DEA-1307-4F44-AD47-E613D8B76A89}"/>
          </ac:spMkLst>
        </pc:spChg>
        <pc:spChg chg="add del">
          <ac:chgData name="Islam Hamdy" userId="1c346f1e624b4f73" providerId="LiveId" clId="{2E2C9337-089F-421F-B500-624A78C05DA6}" dt="2025-04-27T15:15:19.803" v="128" actId="26606"/>
          <ac:spMkLst>
            <pc:docMk/>
            <pc:sldMk cId="1956056037" sldId="257"/>
            <ac:spMk id="26" creationId="{C99B912D-1E4B-42AF-A2BE-CFEFEC916EE7}"/>
          </ac:spMkLst>
        </pc:spChg>
        <pc:graphicFrameChg chg="mod modGraphic">
          <ac:chgData name="Islam Hamdy" userId="1c346f1e624b4f73" providerId="LiveId" clId="{2E2C9337-089F-421F-B500-624A78C05DA6}" dt="2025-04-27T15:36:47.977" v="194" actId="20577"/>
          <ac:graphicFrameMkLst>
            <pc:docMk/>
            <pc:sldMk cId="1956056037" sldId="257"/>
            <ac:graphicFrameMk id="7" creationId="{89096CF8-2C55-8CF1-1551-EB34035112B8}"/>
          </ac:graphicFrameMkLst>
        </pc:graphicFrameChg>
      </pc:sldChg>
      <pc:sldChg chg="modSp mod ord">
        <pc:chgData name="Islam Hamdy" userId="1c346f1e624b4f73" providerId="LiveId" clId="{2E2C9337-089F-421F-B500-624A78C05DA6}" dt="2025-04-27T15:02:46" v="27"/>
        <pc:sldMkLst>
          <pc:docMk/>
          <pc:sldMk cId="1496830752" sldId="258"/>
        </pc:sldMkLst>
        <pc:spChg chg="mod">
          <ac:chgData name="Islam Hamdy" userId="1c346f1e624b4f73" providerId="LiveId" clId="{2E2C9337-089F-421F-B500-624A78C05DA6}" dt="2025-04-27T15:02:39.962" v="25" actId="20577"/>
          <ac:spMkLst>
            <pc:docMk/>
            <pc:sldMk cId="1496830752" sldId="258"/>
            <ac:spMk id="2" creationId="{349B92E0-7FE0-29AF-89CE-C08827306D90}"/>
          </ac:spMkLst>
        </pc:spChg>
      </pc:sldChg>
      <pc:sldChg chg="addSp delSp modSp new mod setBg setClrOvrMap">
        <pc:chgData name="Islam Hamdy" userId="1c346f1e624b4f73" providerId="LiveId" clId="{2E2C9337-089F-421F-B500-624A78C05DA6}" dt="2025-04-27T15:50:43.176" v="312" actId="14100"/>
        <pc:sldMkLst>
          <pc:docMk/>
          <pc:sldMk cId="2931761290" sldId="259"/>
        </pc:sldMkLst>
        <pc:spChg chg="mod">
          <ac:chgData name="Islam Hamdy" userId="1c346f1e624b4f73" providerId="LiveId" clId="{2E2C9337-089F-421F-B500-624A78C05DA6}" dt="2025-04-27T15:46:44.343" v="275" actId="14100"/>
          <ac:spMkLst>
            <pc:docMk/>
            <pc:sldMk cId="2931761290" sldId="259"/>
            <ac:spMk id="2" creationId="{794D8385-520C-88FB-C3B4-935E2DC9078B}"/>
          </ac:spMkLst>
        </pc:spChg>
        <pc:spChg chg="del">
          <ac:chgData name="Islam Hamdy" userId="1c346f1e624b4f73" providerId="LiveId" clId="{2E2C9337-089F-421F-B500-624A78C05DA6}" dt="2025-04-27T15:40:20.431" v="196"/>
          <ac:spMkLst>
            <pc:docMk/>
            <pc:sldMk cId="2931761290" sldId="259"/>
            <ac:spMk id="3" creationId="{CA5313BE-9382-D89D-F6E7-6C157D1D9839}"/>
          </ac:spMkLst>
        </pc:spChg>
        <pc:spChg chg="add mod">
          <ac:chgData name="Islam Hamdy" userId="1c346f1e624b4f73" providerId="LiveId" clId="{2E2C9337-089F-421F-B500-624A78C05DA6}" dt="2025-04-27T15:50:43.176" v="312" actId="14100"/>
          <ac:spMkLst>
            <pc:docMk/>
            <pc:sldMk cId="2931761290" sldId="259"/>
            <ac:spMk id="4" creationId="{31943D29-93A0-D162-2E9E-C7C71F23FF1E}"/>
          </ac:spMkLst>
        </pc:spChg>
        <pc:spChg chg="add">
          <ac:chgData name="Islam Hamdy" userId="1c346f1e624b4f73" providerId="LiveId" clId="{2E2C9337-089F-421F-B500-624A78C05DA6}" dt="2025-04-27T15:42:14.455" v="213"/>
          <ac:spMkLst>
            <pc:docMk/>
            <pc:sldMk cId="2931761290" sldId="259"/>
            <ac:spMk id="5" creationId="{A201900A-C244-594C-60CF-6DB08F4757DE}"/>
          </ac:spMkLst>
        </pc:spChg>
        <pc:spChg chg="add del">
          <ac:chgData name="Islam Hamdy" userId="1c346f1e624b4f73" providerId="LiveId" clId="{2E2C9337-089F-421F-B500-624A78C05DA6}" dt="2025-04-27T15:42:52.704" v="224" actId="26606"/>
          <ac:spMkLst>
            <pc:docMk/>
            <pc:sldMk cId="2931761290" sldId="259"/>
            <ac:spMk id="9" creationId="{923E8915-D2AA-4327-A45A-972C3CA9574B}"/>
          </ac:spMkLst>
        </pc:spChg>
        <pc:spChg chg="add del">
          <ac:chgData name="Islam Hamdy" userId="1c346f1e624b4f73" providerId="LiveId" clId="{2E2C9337-089F-421F-B500-624A78C05DA6}" dt="2025-04-27T15:42:52.704" v="224" actId="26606"/>
          <ac:spMkLst>
            <pc:docMk/>
            <pc:sldMk cId="2931761290" sldId="259"/>
            <ac:spMk id="11" creationId="{8302FC3C-9804-4950-B721-5FD704BA6065}"/>
          </ac:spMkLst>
        </pc:spChg>
        <pc:spChg chg="add del">
          <ac:chgData name="Islam Hamdy" userId="1c346f1e624b4f73" providerId="LiveId" clId="{2E2C9337-089F-421F-B500-624A78C05DA6}" dt="2025-04-27T15:42:52.704" v="224" actId="26606"/>
          <ac:spMkLst>
            <pc:docMk/>
            <pc:sldMk cId="2931761290" sldId="259"/>
            <ac:spMk id="17" creationId="{F3798573-F27B-47EB-8EA4-7EE34954C2D6}"/>
          </ac:spMkLst>
        </pc:spChg>
        <pc:spChg chg="add del">
          <ac:chgData name="Islam Hamdy" userId="1c346f1e624b4f73" providerId="LiveId" clId="{2E2C9337-089F-421F-B500-624A78C05DA6}" dt="2025-04-27T15:42:54.451" v="226" actId="26606"/>
          <ac:spMkLst>
            <pc:docMk/>
            <pc:sldMk cId="2931761290" sldId="259"/>
            <ac:spMk id="19" creationId="{0D9B8FD4-CDEB-4EB4-B4DE-C89E11938958}"/>
          </ac:spMkLst>
        </pc:spChg>
        <pc:spChg chg="add del">
          <ac:chgData name="Islam Hamdy" userId="1c346f1e624b4f73" providerId="LiveId" clId="{2E2C9337-089F-421F-B500-624A78C05DA6}" dt="2025-04-27T15:42:54.451" v="226" actId="26606"/>
          <ac:spMkLst>
            <pc:docMk/>
            <pc:sldMk cId="2931761290" sldId="259"/>
            <ac:spMk id="20" creationId="{5A2E3D1D-9E9F-4739-BA14-D4D7FA9FBDD1}"/>
          </ac:spMkLst>
        </pc:spChg>
        <pc:spChg chg="add del">
          <ac:chgData name="Islam Hamdy" userId="1c346f1e624b4f73" providerId="LiveId" clId="{2E2C9337-089F-421F-B500-624A78C05DA6}" dt="2025-04-27T15:42:54.451" v="226" actId="26606"/>
          <ac:spMkLst>
            <pc:docMk/>
            <pc:sldMk cId="2931761290" sldId="259"/>
            <ac:spMk id="21" creationId="{1FFB365B-E9DC-4859-B8AB-CB83EEBE4E28}"/>
          </ac:spMkLst>
        </pc:spChg>
        <pc:spChg chg="add del">
          <ac:chgData name="Islam Hamdy" userId="1c346f1e624b4f73" providerId="LiveId" clId="{2E2C9337-089F-421F-B500-624A78C05DA6}" dt="2025-04-27T15:42:54.451" v="226" actId="26606"/>
          <ac:spMkLst>
            <pc:docMk/>
            <pc:sldMk cId="2931761290" sldId="259"/>
            <ac:spMk id="22" creationId="{8ADAB9C8-EB37-4914-A699-C716FC8FE4FE}"/>
          </ac:spMkLst>
        </pc:spChg>
        <pc:spChg chg="add del">
          <ac:chgData name="Islam Hamdy" userId="1c346f1e624b4f73" providerId="LiveId" clId="{2E2C9337-089F-421F-B500-624A78C05DA6}" dt="2025-04-27T15:42:59.989" v="228" actId="26606"/>
          <ac:spMkLst>
            <pc:docMk/>
            <pc:sldMk cId="2931761290" sldId="259"/>
            <ac:spMk id="24" creationId="{052BEFF1-896C-45B1-B02C-96A6A1BC389A}"/>
          </ac:spMkLst>
        </pc:spChg>
        <pc:spChg chg="add del">
          <ac:chgData name="Islam Hamdy" userId="1c346f1e624b4f73" providerId="LiveId" clId="{2E2C9337-089F-421F-B500-624A78C05DA6}" dt="2025-04-27T15:42:59.989" v="228" actId="26606"/>
          <ac:spMkLst>
            <pc:docMk/>
            <pc:sldMk cId="2931761290" sldId="259"/>
            <ac:spMk id="25" creationId="{BB237A14-61B1-4C00-A670-5D8D68A8668E}"/>
          </ac:spMkLst>
        </pc:spChg>
        <pc:spChg chg="add del">
          <ac:chgData name="Islam Hamdy" userId="1c346f1e624b4f73" providerId="LiveId" clId="{2E2C9337-089F-421F-B500-624A78C05DA6}" dt="2025-04-27T15:42:59.989" v="228" actId="26606"/>
          <ac:spMkLst>
            <pc:docMk/>
            <pc:sldMk cId="2931761290" sldId="259"/>
            <ac:spMk id="26" creationId="{8598F259-6F54-47A3-8D13-1603D786A328}"/>
          </ac:spMkLst>
        </pc:spChg>
        <pc:spChg chg="add del">
          <ac:chgData name="Islam Hamdy" userId="1c346f1e624b4f73" providerId="LiveId" clId="{2E2C9337-089F-421F-B500-624A78C05DA6}" dt="2025-04-27T15:42:59.989" v="228" actId="26606"/>
          <ac:spMkLst>
            <pc:docMk/>
            <pc:sldMk cId="2931761290" sldId="259"/>
            <ac:spMk id="27" creationId="{0BA768A8-4FED-4ED8-9E46-6BE72188ECD2}"/>
          </ac:spMkLst>
        </pc:spChg>
        <pc:spChg chg="add del">
          <ac:chgData name="Islam Hamdy" userId="1c346f1e624b4f73" providerId="LiveId" clId="{2E2C9337-089F-421F-B500-624A78C05DA6}" dt="2025-04-27T15:43:03.638" v="230" actId="26606"/>
          <ac:spMkLst>
            <pc:docMk/>
            <pc:sldMk cId="2931761290" sldId="259"/>
            <ac:spMk id="29" creationId="{923E8915-D2AA-4327-A45A-972C3CA9574B}"/>
          </ac:spMkLst>
        </pc:spChg>
        <pc:spChg chg="add del">
          <ac:chgData name="Islam Hamdy" userId="1c346f1e624b4f73" providerId="LiveId" clId="{2E2C9337-089F-421F-B500-624A78C05DA6}" dt="2025-04-27T15:43:03.638" v="230" actId="26606"/>
          <ac:spMkLst>
            <pc:docMk/>
            <pc:sldMk cId="2931761290" sldId="259"/>
            <ac:spMk id="30" creationId="{8302FC3C-9804-4950-B721-5FD704BA6065}"/>
          </ac:spMkLst>
        </pc:spChg>
        <pc:spChg chg="add del">
          <ac:chgData name="Islam Hamdy" userId="1c346f1e624b4f73" providerId="LiveId" clId="{2E2C9337-089F-421F-B500-624A78C05DA6}" dt="2025-04-27T15:43:03.638" v="230" actId="26606"/>
          <ac:spMkLst>
            <pc:docMk/>
            <pc:sldMk cId="2931761290" sldId="259"/>
            <ac:spMk id="33" creationId="{F3798573-F27B-47EB-8EA4-7EE34954C2D6}"/>
          </ac:spMkLst>
        </pc:spChg>
        <pc:spChg chg="add">
          <ac:chgData name="Islam Hamdy" userId="1c346f1e624b4f73" providerId="LiveId" clId="{2E2C9337-089F-421F-B500-624A78C05DA6}" dt="2025-04-27T15:43:03.659" v="231" actId="26606"/>
          <ac:spMkLst>
            <pc:docMk/>
            <pc:sldMk cId="2931761290" sldId="259"/>
            <ac:spMk id="35" creationId="{052BEFF1-896C-45B1-B02C-96A6A1BC389A}"/>
          </ac:spMkLst>
        </pc:spChg>
        <pc:spChg chg="add">
          <ac:chgData name="Islam Hamdy" userId="1c346f1e624b4f73" providerId="LiveId" clId="{2E2C9337-089F-421F-B500-624A78C05DA6}" dt="2025-04-27T15:43:03.659" v="231" actId="26606"/>
          <ac:spMkLst>
            <pc:docMk/>
            <pc:sldMk cId="2931761290" sldId="259"/>
            <ac:spMk id="36" creationId="{BB237A14-61B1-4C00-A670-5D8D68A8668E}"/>
          </ac:spMkLst>
        </pc:spChg>
        <pc:spChg chg="add">
          <ac:chgData name="Islam Hamdy" userId="1c346f1e624b4f73" providerId="LiveId" clId="{2E2C9337-089F-421F-B500-624A78C05DA6}" dt="2025-04-27T15:43:03.659" v="231" actId="26606"/>
          <ac:spMkLst>
            <pc:docMk/>
            <pc:sldMk cId="2931761290" sldId="259"/>
            <ac:spMk id="37" creationId="{8598F259-6F54-47A3-8D13-1603D786A328}"/>
          </ac:spMkLst>
        </pc:spChg>
        <pc:spChg chg="add">
          <ac:chgData name="Islam Hamdy" userId="1c346f1e624b4f73" providerId="LiveId" clId="{2E2C9337-089F-421F-B500-624A78C05DA6}" dt="2025-04-27T15:43:03.659" v="231" actId="26606"/>
          <ac:spMkLst>
            <pc:docMk/>
            <pc:sldMk cId="2931761290" sldId="259"/>
            <ac:spMk id="38" creationId="{0BA768A8-4FED-4ED8-9E46-6BE72188ECD2}"/>
          </ac:spMkLst>
        </pc:spChg>
        <pc:picChg chg="add mod">
          <ac:chgData name="Islam Hamdy" userId="1c346f1e624b4f73" providerId="LiveId" clId="{2E2C9337-089F-421F-B500-624A78C05DA6}" dt="2025-04-27T15:47:22.582" v="283" actId="1076"/>
          <ac:picMkLst>
            <pc:docMk/>
            <pc:sldMk cId="2931761290" sldId="259"/>
            <ac:picMk id="7" creationId="{631B2F10-F9DE-056F-165D-EB648714A4E3}"/>
          </ac:picMkLst>
        </pc:picChg>
        <pc:picChg chg="add del">
          <ac:chgData name="Islam Hamdy" userId="1c346f1e624b4f73" providerId="LiveId" clId="{2E2C9337-089F-421F-B500-624A78C05DA6}" dt="2025-04-27T15:42:52.704" v="224" actId="26606"/>
          <ac:picMkLst>
            <pc:docMk/>
            <pc:sldMk cId="2931761290" sldId="259"/>
            <ac:picMk id="15" creationId="{3BC6EBB2-9BDC-4075-BA6B-43A9FBF9C86C}"/>
          </ac:picMkLst>
        </pc:picChg>
        <pc:picChg chg="add del">
          <ac:chgData name="Islam Hamdy" userId="1c346f1e624b4f73" providerId="LiveId" clId="{2E2C9337-089F-421F-B500-624A78C05DA6}" dt="2025-04-27T15:43:03.638" v="230" actId="26606"/>
          <ac:picMkLst>
            <pc:docMk/>
            <pc:sldMk cId="2931761290" sldId="259"/>
            <ac:picMk id="32" creationId="{3BC6EBB2-9BDC-4075-BA6B-43A9FBF9C86C}"/>
          </ac:picMkLst>
        </pc:picChg>
        <pc:cxnChg chg="add del">
          <ac:chgData name="Islam Hamdy" userId="1c346f1e624b4f73" providerId="LiveId" clId="{2E2C9337-089F-421F-B500-624A78C05DA6}" dt="2025-04-27T15:42:52.704" v="224" actId="26606"/>
          <ac:cxnSpMkLst>
            <pc:docMk/>
            <pc:sldMk cId="2931761290" sldId="259"/>
            <ac:cxnSpMk id="13" creationId="{6B9695BD-ECF6-49CA-8877-8C493193C65D}"/>
          </ac:cxnSpMkLst>
        </pc:cxnChg>
        <pc:cxnChg chg="add del">
          <ac:chgData name="Islam Hamdy" userId="1c346f1e624b4f73" providerId="LiveId" clId="{2E2C9337-089F-421F-B500-624A78C05DA6}" dt="2025-04-27T15:43:03.638" v="230" actId="26606"/>
          <ac:cxnSpMkLst>
            <pc:docMk/>
            <pc:sldMk cId="2931761290" sldId="259"/>
            <ac:cxnSpMk id="31" creationId="{6B9695BD-ECF6-49CA-8877-8C493193C65D}"/>
          </ac:cxnSpMkLst>
        </pc:cxnChg>
      </pc:sldChg>
      <pc:sldChg chg="addSp delSp modSp new mod modTransition setBg">
        <pc:chgData name="Islam Hamdy" userId="1c346f1e624b4f73" providerId="LiveId" clId="{2E2C9337-089F-421F-B500-624A78C05DA6}" dt="2025-04-27T16:05:08.549" v="369"/>
        <pc:sldMkLst>
          <pc:docMk/>
          <pc:sldMk cId="1973850201" sldId="260"/>
        </pc:sldMkLst>
        <pc:spChg chg="del">
          <ac:chgData name="Islam Hamdy" userId="1c346f1e624b4f73" providerId="LiveId" clId="{2E2C9337-089F-421F-B500-624A78C05DA6}" dt="2025-04-27T15:52:02.518" v="315" actId="478"/>
          <ac:spMkLst>
            <pc:docMk/>
            <pc:sldMk cId="1973850201" sldId="260"/>
            <ac:spMk id="2" creationId="{3EEB1CAB-7AEE-B840-CFDB-9536AB2987F0}"/>
          </ac:spMkLst>
        </pc:spChg>
        <pc:spChg chg="del">
          <ac:chgData name="Islam Hamdy" userId="1c346f1e624b4f73" providerId="LiveId" clId="{2E2C9337-089F-421F-B500-624A78C05DA6}" dt="2025-04-27T15:51:59.819" v="314" actId="478"/>
          <ac:spMkLst>
            <pc:docMk/>
            <pc:sldMk cId="1973850201" sldId="260"/>
            <ac:spMk id="3" creationId="{57B743FE-6202-A7A4-5490-E7E4911A106C}"/>
          </ac:spMkLst>
        </pc:spChg>
        <pc:spChg chg="add">
          <ac:chgData name="Islam Hamdy" userId="1c346f1e624b4f73" providerId="LiveId" clId="{2E2C9337-089F-421F-B500-624A78C05DA6}" dt="2025-04-27T16:04:37.698" v="363" actId="26606"/>
          <ac:spMkLst>
            <pc:docMk/>
            <pc:sldMk cId="1973850201" sldId="260"/>
            <ac:spMk id="13" creationId="{DA1DAC79-DDBA-4382-9D43-6E5F685BE5FB}"/>
          </ac:spMkLst>
        </pc:spChg>
        <pc:spChg chg="add del">
          <ac:chgData name="Islam Hamdy" userId="1c346f1e624b4f73" providerId="LiveId" clId="{2E2C9337-089F-421F-B500-624A78C05DA6}" dt="2025-04-27T15:52:32.041" v="319" actId="26606"/>
          <ac:spMkLst>
            <pc:docMk/>
            <pc:sldMk cId="1973850201" sldId="260"/>
            <ac:spMk id="14" creationId="{DA1DAC79-DDBA-4382-9D43-6E5F685BE5FB}"/>
          </ac:spMkLst>
        </pc:spChg>
        <pc:spChg chg="add">
          <ac:chgData name="Islam Hamdy" userId="1c346f1e624b4f73" providerId="LiveId" clId="{2E2C9337-089F-421F-B500-624A78C05DA6}" dt="2025-04-27T16:04:37.698" v="363" actId="26606"/>
          <ac:spMkLst>
            <pc:docMk/>
            <pc:sldMk cId="1973850201" sldId="260"/>
            <ac:spMk id="19" creationId="{6AACA73D-178F-4CFC-99E3-9F4FCBBDBA83}"/>
          </ac:spMkLst>
        </pc:spChg>
        <pc:spChg chg="add del">
          <ac:chgData name="Islam Hamdy" userId="1c346f1e624b4f73" providerId="LiveId" clId="{2E2C9337-089F-421F-B500-624A78C05DA6}" dt="2025-04-27T15:52:32.041" v="319" actId="26606"/>
          <ac:spMkLst>
            <pc:docMk/>
            <pc:sldMk cId="1973850201" sldId="260"/>
            <ac:spMk id="20" creationId="{6AACA73D-178F-4CFC-99E3-9F4FCBBDBA83}"/>
          </ac:spMkLst>
        </pc:spChg>
        <pc:spChg chg="add del">
          <ac:chgData name="Islam Hamdy" userId="1c346f1e624b4f73" providerId="LiveId" clId="{2E2C9337-089F-421F-B500-624A78C05DA6}" dt="2025-04-27T15:52:32.041" v="319" actId="26606"/>
          <ac:spMkLst>
            <pc:docMk/>
            <pc:sldMk cId="1973850201" sldId="260"/>
            <ac:spMk id="22" creationId="{7B0A5210-2F29-4D85-A400-9C79B13FC1AA}"/>
          </ac:spMkLst>
        </pc:spChg>
        <pc:spChg chg="add del">
          <ac:chgData name="Islam Hamdy" userId="1c346f1e624b4f73" providerId="LiveId" clId="{2E2C9337-089F-421F-B500-624A78C05DA6}" dt="2025-04-27T15:52:32.041" v="319" actId="26606"/>
          <ac:spMkLst>
            <pc:docMk/>
            <pc:sldMk cId="1973850201" sldId="260"/>
            <ac:spMk id="24" creationId="{B0611BBE-2B4A-4DA2-B8A9-CD877B87624A}"/>
          </ac:spMkLst>
        </pc:spChg>
        <pc:spChg chg="add del">
          <ac:chgData name="Islam Hamdy" userId="1c346f1e624b4f73" providerId="LiveId" clId="{2E2C9337-089F-421F-B500-624A78C05DA6}" dt="2025-04-27T15:52:32.041" v="319" actId="26606"/>
          <ac:spMkLst>
            <pc:docMk/>
            <pc:sldMk cId="1973850201" sldId="260"/>
            <ac:spMk id="26" creationId="{91091950-5655-45D2-858E-FE8CBE07CAD4}"/>
          </ac:spMkLst>
        </pc:spChg>
        <pc:spChg chg="add del">
          <ac:chgData name="Islam Hamdy" userId="1c346f1e624b4f73" providerId="LiveId" clId="{2E2C9337-089F-421F-B500-624A78C05DA6}" dt="2025-04-27T15:52:46.841" v="321" actId="26606"/>
          <ac:spMkLst>
            <pc:docMk/>
            <pc:sldMk cId="1973850201" sldId="260"/>
            <ac:spMk id="30" creationId="{DA1DAC79-DDBA-4382-9D43-6E5F685BE5FB}"/>
          </ac:spMkLst>
        </pc:spChg>
        <pc:spChg chg="add del">
          <ac:chgData name="Islam Hamdy" userId="1c346f1e624b4f73" providerId="LiveId" clId="{2E2C9337-089F-421F-B500-624A78C05DA6}" dt="2025-04-27T15:52:46.841" v="321" actId="26606"/>
          <ac:spMkLst>
            <pc:docMk/>
            <pc:sldMk cId="1973850201" sldId="260"/>
            <ac:spMk id="33" creationId="{6AACA73D-178F-4CFC-99E3-9F4FCBBDBA83}"/>
          </ac:spMkLst>
        </pc:spChg>
        <pc:picChg chg="add del mod">
          <ac:chgData name="Islam Hamdy" userId="1c346f1e624b4f73" providerId="LiveId" clId="{2E2C9337-089F-421F-B500-624A78C05DA6}" dt="2025-04-27T16:03:16.398" v="324" actId="478"/>
          <ac:picMkLst>
            <pc:docMk/>
            <pc:sldMk cId="1973850201" sldId="260"/>
            <ac:picMk id="5" creationId="{A903AD73-B833-C3BA-8DF1-2FEC2F2DE669}"/>
          </ac:picMkLst>
        </pc:picChg>
        <pc:picChg chg="add mod">
          <ac:chgData name="Islam Hamdy" userId="1c346f1e624b4f73" providerId="LiveId" clId="{2E2C9337-089F-421F-B500-624A78C05DA6}" dt="2025-04-27T16:04:37.698" v="363" actId="26606"/>
          <ac:picMkLst>
            <pc:docMk/>
            <pc:sldMk cId="1973850201" sldId="260"/>
            <ac:picMk id="7" creationId="{53D77DFF-95B8-81F4-F46E-7E9CE1BD8137}"/>
          </ac:picMkLst>
        </pc:picChg>
        <pc:picChg chg="add">
          <ac:chgData name="Islam Hamdy" userId="1c346f1e624b4f73" providerId="LiveId" clId="{2E2C9337-089F-421F-B500-624A78C05DA6}" dt="2025-04-27T16:04:37.698" v="363" actId="26606"/>
          <ac:picMkLst>
            <pc:docMk/>
            <pc:sldMk cId="1973850201" sldId="260"/>
            <ac:picMk id="9" creationId="{5B89E5C5-A037-45B3-9D37-3658914D4799}"/>
          </ac:picMkLst>
        </pc:picChg>
        <pc:picChg chg="add del">
          <ac:chgData name="Islam Hamdy" userId="1c346f1e624b4f73" providerId="LiveId" clId="{2E2C9337-089F-421F-B500-624A78C05DA6}" dt="2025-04-27T15:52:32.041" v="319" actId="26606"/>
          <ac:picMkLst>
            <pc:docMk/>
            <pc:sldMk cId="1973850201" sldId="260"/>
            <ac:picMk id="10" creationId="{5B89E5C5-A037-45B3-9D37-3658914D4799}"/>
          </ac:picMkLst>
        </pc:picChg>
        <pc:picChg chg="add">
          <ac:chgData name="Islam Hamdy" userId="1c346f1e624b4f73" providerId="LiveId" clId="{2E2C9337-089F-421F-B500-624A78C05DA6}" dt="2025-04-27T16:04:37.698" v="363" actId="26606"/>
          <ac:picMkLst>
            <pc:docMk/>
            <pc:sldMk cId="1973850201" sldId="260"/>
            <ac:picMk id="11" creationId="{5ACB93B0-521E-443D-9750-AFCFDDB3E801}"/>
          </ac:picMkLst>
        </pc:picChg>
        <pc:picChg chg="add del">
          <ac:chgData name="Islam Hamdy" userId="1c346f1e624b4f73" providerId="LiveId" clId="{2E2C9337-089F-421F-B500-624A78C05DA6}" dt="2025-04-27T15:52:32.041" v="319" actId="26606"/>
          <ac:picMkLst>
            <pc:docMk/>
            <pc:sldMk cId="1973850201" sldId="260"/>
            <ac:picMk id="12" creationId="{5ACB93B0-521E-443D-9750-AFCFDDB3E801}"/>
          </ac:picMkLst>
        </pc:picChg>
        <pc:picChg chg="add">
          <ac:chgData name="Islam Hamdy" userId="1c346f1e624b4f73" providerId="LiveId" clId="{2E2C9337-089F-421F-B500-624A78C05DA6}" dt="2025-04-27T16:04:37.698" v="363" actId="26606"/>
          <ac:picMkLst>
            <pc:docMk/>
            <pc:sldMk cId="1973850201" sldId="260"/>
            <ac:picMk id="15" creationId="{E0880F10-995F-4F01-A83B-7ECDB7BE7905}"/>
          </ac:picMkLst>
        </pc:picChg>
        <pc:picChg chg="add del">
          <ac:chgData name="Islam Hamdy" userId="1c346f1e624b4f73" providerId="LiveId" clId="{2E2C9337-089F-421F-B500-624A78C05DA6}" dt="2025-04-27T15:52:32.041" v="319" actId="26606"/>
          <ac:picMkLst>
            <pc:docMk/>
            <pc:sldMk cId="1973850201" sldId="260"/>
            <ac:picMk id="16" creationId="{E0880F10-995F-4F01-A83B-7ECDB7BE7905}"/>
          </ac:picMkLst>
        </pc:picChg>
        <pc:picChg chg="add">
          <ac:chgData name="Islam Hamdy" userId="1c346f1e624b4f73" providerId="LiveId" clId="{2E2C9337-089F-421F-B500-624A78C05DA6}" dt="2025-04-27T16:04:37.698" v="363" actId="26606"/>
          <ac:picMkLst>
            <pc:docMk/>
            <pc:sldMk cId="1973850201" sldId="260"/>
            <ac:picMk id="17" creationId="{A2D49266-1F08-40F2-B0E1-1D919DCB5780}"/>
          </ac:picMkLst>
        </pc:picChg>
        <pc:picChg chg="add del">
          <ac:chgData name="Islam Hamdy" userId="1c346f1e624b4f73" providerId="LiveId" clId="{2E2C9337-089F-421F-B500-624A78C05DA6}" dt="2025-04-27T15:52:32.041" v="319" actId="26606"/>
          <ac:picMkLst>
            <pc:docMk/>
            <pc:sldMk cId="1973850201" sldId="260"/>
            <ac:picMk id="18" creationId="{A2D49266-1F08-40F2-B0E1-1D919DCB5780}"/>
          </ac:picMkLst>
        </pc:picChg>
        <pc:picChg chg="add del">
          <ac:chgData name="Islam Hamdy" userId="1c346f1e624b4f73" providerId="LiveId" clId="{2E2C9337-089F-421F-B500-624A78C05DA6}" dt="2025-04-27T15:52:46.841" v="321" actId="26606"/>
          <ac:picMkLst>
            <pc:docMk/>
            <pc:sldMk cId="1973850201" sldId="260"/>
            <ac:picMk id="28" creationId="{5B89E5C5-A037-45B3-9D37-3658914D4799}"/>
          </ac:picMkLst>
        </pc:picChg>
        <pc:picChg chg="add del">
          <ac:chgData name="Islam Hamdy" userId="1c346f1e624b4f73" providerId="LiveId" clId="{2E2C9337-089F-421F-B500-624A78C05DA6}" dt="2025-04-27T15:52:46.841" v="321" actId="26606"/>
          <ac:picMkLst>
            <pc:docMk/>
            <pc:sldMk cId="1973850201" sldId="260"/>
            <ac:picMk id="29" creationId="{5ACB93B0-521E-443D-9750-AFCFDDB3E801}"/>
          </ac:picMkLst>
        </pc:picChg>
        <pc:picChg chg="add del">
          <ac:chgData name="Islam Hamdy" userId="1c346f1e624b4f73" providerId="LiveId" clId="{2E2C9337-089F-421F-B500-624A78C05DA6}" dt="2025-04-27T15:52:46.841" v="321" actId="26606"/>
          <ac:picMkLst>
            <pc:docMk/>
            <pc:sldMk cId="1973850201" sldId="260"/>
            <ac:picMk id="31" creationId="{E0880F10-995F-4F01-A83B-7ECDB7BE7905}"/>
          </ac:picMkLst>
        </pc:picChg>
        <pc:picChg chg="add del">
          <ac:chgData name="Islam Hamdy" userId="1c346f1e624b4f73" providerId="LiveId" clId="{2E2C9337-089F-421F-B500-624A78C05DA6}" dt="2025-04-27T15:52:46.841" v="321" actId="26606"/>
          <ac:picMkLst>
            <pc:docMk/>
            <pc:sldMk cId="1973850201" sldId="260"/>
            <ac:picMk id="32" creationId="{A2D49266-1F08-40F2-B0E1-1D919DCB5780}"/>
          </ac:picMkLst>
        </pc:picChg>
      </pc:sldChg>
      <pc:sldChg chg="addSp delSp modSp new mod modTransition setBg setClrOvrMap">
        <pc:chgData name="Islam Hamdy" userId="1c346f1e624b4f73" providerId="LiveId" clId="{2E2C9337-089F-421F-B500-624A78C05DA6}" dt="2025-04-27T16:06:21.914" v="378" actId="1076"/>
        <pc:sldMkLst>
          <pc:docMk/>
          <pc:sldMk cId="3116151373" sldId="261"/>
        </pc:sldMkLst>
        <pc:spChg chg="mod">
          <ac:chgData name="Islam Hamdy" userId="1c346f1e624b4f73" providerId="LiveId" clId="{2E2C9337-089F-421F-B500-624A78C05DA6}" dt="2025-04-27T16:05:49.036" v="374" actId="14100"/>
          <ac:spMkLst>
            <pc:docMk/>
            <pc:sldMk cId="3116151373" sldId="261"/>
            <ac:spMk id="2" creationId="{027018F5-CF41-6E92-0766-1600E4730DB3}"/>
          </ac:spMkLst>
        </pc:spChg>
        <pc:spChg chg="del">
          <ac:chgData name="Islam Hamdy" userId="1c346f1e624b4f73" providerId="LiveId" clId="{2E2C9337-089F-421F-B500-624A78C05DA6}" dt="2025-04-27T16:03:26.313" v="326"/>
          <ac:spMkLst>
            <pc:docMk/>
            <pc:sldMk cId="3116151373" sldId="261"/>
            <ac:spMk id="3" creationId="{DEF0D1FF-D2A8-A642-52DF-70896FFCD822}"/>
          </ac:spMkLst>
        </pc:spChg>
        <pc:spChg chg="add mod ord">
          <ac:chgData name="Islam Hamdy" userId="1c346f1e624b4f73" providerId="LiveId" clId="{2E2C9337-089F-421F-B500-624A78C05DA6}" dt="2025-04-27T16:06:20.124" v="377" actId="1076"/>
          <ac:spMkLst>
            <pc:docMk/>
            <pc:sldMk cId="3116151373" sldId="261"/>
            <ac:spMk id="4" creationId="{255F1BDF-B33A-84A3-AC47-1461E2DD9D2E}"/>
          </ac:spMkLst>
        </pc:spChg>
        <pc:spChg chg="add del">
          <ac:chgData name="Islam Hamdy" userId="1c346f1e624b4f73" providerId="LiveId" clId="{2E2C9337-089F-421F-B500-624A78C05DA6}" dt="2025-04-27T16:04:59.026" v="367" actId="26606"/>
          <ac:spMkLst>
            <pc:docMk/>
            <pc:sldMk cId="3116151373" sldId="261"/>
            <ac:spMk id="11" creationId="{29787B81-C7DF-412B-A405-EF4454012DEE}"/>
          </ac:spMkLst>
        </pc:spChg>
        <pc:spChg chg="add">
          <ac:chgData name="Islam Hamdy" userId="1c346f1e624b4f73" providerId="LiveId" clId="{2E2C9337-089F-421F-B500-624A78C05DA6}" dt="2025-04-27T16:04:59.063" v="368" actId="26606"/>
          <ac:spMkLst>
            <pc:docMk/>
            <pc:sldMk cId="3116151373" sldId="261"/>
            <ac:spMk id="13" creationId="{1CA42011-E478-428B-9D15-A98E338BF8C1}"/>
          </ac:spMkLst>
        </pc:spChg>
        <pc:spChg chg="add">
          <ac:chgData name="Islam Hamdy" userId="1c346f1e624b4f73" providerId="LiveId" clId="{2E2C9337-089F-421F-B500-624A78C05DA6}" dt="2025-04-27T16:04:59.063" v="368" actId="26606"/>
          <ac:spMkLst>
            <pc:docMk/>
            <pc:sldMk cId="3116151373" sldId="261"/>
            <ac:spMk id="14" creationId="{9362849A-570D-49DB-954C-63F144E88A4A}"/>
          </ac:spMkLst>
        </pc:spChg>
        <pc:spChg chg="add">
          <ac:chgData name="Islam Hamdy" userId="1c346f1e624b4f73" providerId="LiveId" clId="{2E2C9337-089F-421F-B500-624A78C05DA6}" dt="2025-04-27T16:04:59.063" v="368" actId="26606"/>
          <ac:spMkLst>
            <pc:docMk/>
            <pc:sldMk cId="3116151373" sldId="261"/>
            <ac:spMk id="15" creationId="{9ED2773C-FE51-4632-BA46-036BDCDA6E5C}"/>
          </ac:spMkLst>
        </pc:spChg>
        <pc:spChg chg="add">
          <ac:chgData name="Islam Hamdy" userId="1c346f1e624b4f73" providerId="LiveId" clId="{2E2C9337-089F-421F-B500-624A78C05DA6}" dt="2025-04-27T16:04:59.063" v="368" actId="26606"/>
          <ac:spMkLst>
            <pc:docMk/>
            <pc:sldMk cId="3116151373" sldId="261"/>
            <ac:spMk id="17" creationId="{E02F9158-C4C2-46A8-BE73-A4F77E139FB6}"/>
          </ac:spMkLst>
        </pc:spChg>
        <pc:picChg chg="add mod ord">
          <ac:chgData name="Islam Hamdy" userId="1c346f1e624b4f73" providerId="LiveId" clId="{2E2C9337-089F-421F-B500-624A78C05DA6}" dt="2025-04-27T16:06:21.914" v="378" actId="1076"/>
          <ac:picMkLst>
            <pc:docMk/>
            <pc:sldMk cId="3116151373" sldId="261"/>
            <ac:picMk id="6" creationId="{4950FDBB-93B7-B354-232D-3211FD7C7719}"/>
          </ac:picMkLst>
        </pc:picChg>
      </pc:sldChg>
      <pc:sldChg chg="addSp delSp modSp new mod modTransition setBg">
        <pc:chgData name="Islam Hamdy" userId="1c346f1e624b4f73" providerId="LiveId" clId="{2E2C9337-089F-421F-B500-624A78C05DA6}" dt="2025-04-27T16:17:57.243" v="449"/>
        <pc:sldMkLst>
          <pc:docMk/>
          <pc:sldMk cId="2980694529" sldId="262"/>
        </pc:sldMkLst>
        <pc:spChg chg="del">
          <ac:chgData name="Islam Hamdy" userId="1c346f1e624b4f73" providerId="LiveId" clId="{2E2C9337-089F-421F-B500-624A78C05DA6}" dt="2025-04-27T16:08:32.018" v="381" actId="478"/>
          <ac:spMkLst>
            <pc:docMk/>
            <pc:sldMk cId="2980694529" sldId="262"/>
            <ac:spMk id="2" creationId="{5D0573A8-2D21-919F-B376-AE329337BEFA}"/>
          </ac:spMkLst>
        </pc:spChg>
        <pc:spChg chg="del">
          <ac:chgData name="Islam Hamdy" userId="1c346f1e624b4f73" providerId="LiveId" clId="{2E2C9337-089F-421F-B500-624A78C05DA6}" dt="2025-04-27T16:08:30.483" v="380" actId="478"/>
          <ac:spMkLst>
            <pc:docMk/>
            <pc:sldMk cId="2980694529" sldId="262"/>
            <ac:spMk id="3" creationId="{30234C8C-2D52-5CF4-F51C-1CE88CA2C5EB}"/>
          </ac:spMkLst>
        </pc:spChg>
        <pc:spChg chg="add">
          <ac:chgData name="Islam Hamdy" userId="1c346f1e624b4f73" providerId="LiveId" clId="{2E2C9337-089F-421F-B500-624A78C05DA6}" dt="2025-04-27T16:08:40.387" v="383" actId="26606"/>
          <ac:spMkLst>
            <pc:docMk/>
            <pc:sldMk cId="2980694529" sldId="262"/>
            <ac:spMk id="14" creationId="{DA1DAC79-DDBA-4382-9D43-6E5F685BE5FB}"/>
          </ac:spMkLst>
        </pc:spChg>
        <pc:spChg chg="add">
          <ac:chgData name="Islam Hamdy" userId="1c346f1e624b4f73" providerId="LiveId" clId="{2E2C9337-089F-421F-B500-624A78C05DA6}" dt="2025-04-27T16:08:40.387" v="383" actId="26606"/>
          <ac:spMkLst>
            <pc:docMk/>
            <pc:sldMk cId="2980694529" sldId="262"/>
            <ac:spMk id="20" creationId="{6AACA73D-178F-4CFC-99E3-9F4FCBBDBA83}"/>
          </ac:spMkLst>
        </pc:spChg>
        <pc:picChg chg="add mod">
          <ac:chgData name="Islam Hamdy" userId="1c346f1e624b4f73" providerId="LiveId" clId="{2E2C9337-089F-421F-B500-624A78C05DA6}" dt="2025-04-27T16:08:40.387" v="383" actId="26606"/>
          <ac:picMkLst>
            <pc:docMk/>
            <pc:sldMk cId="2980694529" sldId="262"/>
            <ac:picMk id="5" creationId="{BABF1069-F95C-5150-F646-3D7080440B2B}"/>
          </ac:picMkLst>
        </pc:picChg>
        <pc:picChg chg="add">
          <ac:chgData name="Islam Hamdy" userId="1c346f1e624b4f73" providerId="LiveId" clId="{2E2C9337-089F-421F-B500-624A78C05DA6}" dt="2025-04-27T16:08:40.387" v="383" actId="26606"/>
          <ac:picMkLst>
            <pc:docMk/>
            <pc:sldMk cId="2980694529" sldId="262"/>
            <ac:picMk id="10" creationId="{5B89E5C5-A037-45B3-9D37-3658914D4799}"/>
          </ac:picMkLst>
        </pc:picChg>
        <pc:picChg chg="add">
          <ac:chgData name="Islam Hamdy" userId="1c346f1e624b4f73" providerId="LiveId" clId="{2E2C9337-089F-421F-B500-624A78C05DA6}" dt="2025-04-27T16:08:40.387" v="383" actId="26606"/>
          <ac:picMkLst>
            <pc:docMk/>
            <pc:sldMk cId="2980694529" sldId="262"/>
            <ac:picMk id="12" creationId="{5ACB93B0-521E-443D-9750-AFCFDDB3E801}"/>
          </ac:picMkLst>
        </pc:picChg>
        <pc:picChg chg="add">
          <ac:chgData name="Islam Hamdy" userId="1c346f1e624b4f73" providerId="LiveId" clId="{2E2C9337-089F-421F-B500-624A78C05DA6}" dt="2025-04-27T16:08:40.387" v="383" actId="26606"/>
          <ac:picMkLst>
            <pc:docMk/>
            <pc:sldMk cId="2980694529" sldId="262"/>
            <ac:picMk id="16" creationId="{E0880F10-995F-4F01-A83B-7ECDB7BE7905}"/>
          </ac:picMkLst>
        </pc:picChg>
        <pc:picChg chg="add">
          <ac:chgData name="Islam Hamdy" userId="1c346f1e624b4f73" providerId="LiveId" clId="{2E2C9337-089F-421F-B500-624A78C05DA6}" dt="2025-04-27T16:08:40.387" v="383" actId="26606"/>
          <ac:picMkLst>
            <pc:docMk/>
            <pc:sldMk cId="2980694529" sldId="262"/>
            <ac:picMk id="18" creationId="{A2D49266-1F08-40F2-B0E1-1D919DCB5780}"/>
          </ac:picMkLst>
        </pc:picChg>
      </pc:sldChg>
      <pc:sldChg chg="addSp delSp modSp new mod modTransition setBg setClrOvrMap">
        <pc:chgData name="Islam Hamdy" userId="1c346f1e624b4f73" providerId="LiveId" clId="{2E2C9337-089F-421F-B500-624A78C05DA6}" dt="2025-04-27T16:23:37.096" v="504" actId="20577"/>
        <pc:sldMkLst>
          <pc:docMk/>
          <pc:sldMk cId="4023131398" sldId="263"/>
        </pc:sldMkLst>
        <pc:spChg chg="del">
          <ac:chgData name="Islam Hamdy" userId="1c346f1e624b4f73" providerId="LiveId" clId="{2E2C9337-089F-421F-B500-624A78C05DA6}" dt="2025-04-27T16:08:51.811" v="385" actId="478"/>
          <ac:spMkLst>
            <pc:docMk/>
            <pc:sldMk cId="4023131398" sldId="263"/>
            <ac:spMk id="2" creationId="{88669ED9-725C-CABA-EDB9-BBCBC26D2EA3}"/>
          </ac:spMkLst>
        </pc:spChg>
        <pc:spChg chg="del">
          <ac:chgData name="Islam Hamdy" userId="1c346f1e624b4f73" providerId="LiveId" clId="{2E2C9337-089F-421F-B500-624A78C05DA6}" dt="2025-04-27T16:08:53.059" v="386" actId="478"/>
          <ac:spMkLst>
            <pc:docMk/>
            <pc:sldMk cId="4023131398" sldId="263"/>
            <ac:spMk id="3" creationId="{DEE3F816-53FD-2D7E-3918-2B557738103D}"/>
          </ac:spMkLst>
        </pc:spChg>
        <pc:spChg chg="add mod">
          <ac:chgData name="Islam Hamdy" userId="1c346f1e624b4f73" providerId="LiveId" clId="{2E2C9337-089F-421F-B500-624A78C05DA6}" dt="2025-04-27T16:23:37.096" v="504" actId="20577"/>
          <ac:spMkLst>
            <pc:docMk/>
            <pc:sldMk cId="4023131398" sldId="263"/>
            <ac:spMk id="6" creationId="{3CB13999-46B5-9A9D-BBB3-806AFD61F4AD}"/>
          </ac:spMkLst>
        </pc:spChg>
        <pc:spChg chg="add mod">
          <ac:chgData name="Islam Hamdy" userId="1c346f1e624b4f73" providerId="LiveId" clId="{2E2C9337-089F-421F-B500-624A78C05DA6}" dt="2025-04-27T16:13:48.101" v="414" actId="14100"/>
          <ac:spMkLst>
            <pc:docMk/>
            <pc:sldMk cId="4023131398" sldId="263"/>
            <ac:spMk id="7" creationId="{E029AA78-12FF-7EB8-E683-5B0E1D083F2B}"/>
          </ac:spMkLst>
        </pc:spChg>
        <pc:spChg chg="add">
          <ac:chgData name="Islam Hamdy" userId="1c346f1e624b4f73" providerId="LiveId" clId="{2E2C9337-089F-421F-B500-624A78C05DA6}" dt="2025-04-27T16:13:17.056" v="395" actId="26606"/>
          <ac:spMkLst>
            <pc:docMk/>
            <pc:sldMk cId="4023131398" sldId="263"/>
            <ac:spMk id="11" creationId="{9362849A-570D-49DB-954C-63F144E88A4A}"/>
          </ac:spMkLst>
        </pc:spChg>
        <pc:spChg chg="add">
          <ac:chgData name="Islam Hamdy" userId="1c346f1e624b4f73" providerId="LiveId" clId="{2E2C9337-089F-421F-B500-624A78C05DA6}" dt="2025-04-27T16:13:17.056" v="395" actId="26606"/>
          <ac:spMkLst>
            <pc:docMk/>
            <pc:sldMk cId="4023131398" sldId="263"/>
            <ac:spMk id="13" creationId="{1CA42011-E478-428B-9D15-A98E338BF8C1}"/>
          </ac:spMkLst>
        </pc:spChg>
        <pc:spChg chg="add">
          <ac:chgData name="Islam Hamdy" userId="1c346f1e624b4f73" providerId="LiveId" clId="{2E2C9337-089F-421F-B500-624A78C05DA6}" dt="2025-04-27T16:13:17.056" v="395" actId="26606"/>
          <ac:spMkLst>
            <pc:docMk/>
            <pc:sldMk cId="4023131398" sldId="263"/>
            <ac:spMk id="15" creationId="{9ED2773C-FE51-4632-BA46-036BDCDA6E5C}"/>
          </ac:spMkLst>
        </pc:spChg>
        <pc:spChg chg="add">
          <ac:chgData name="Islam Hamdy" userId="1c346f1e624b4f73" providerId="LiveId" clId="{2E2C9337-089F-421F-B500-624A78C05DA6}" dt="2025-04-27T16:13:17.056" v="395" actId="26606"/>
          <ac:spMkLst>
            <pc:docMk/>
            <pc:sldMk cId="4023131398" sldId="263"/>
            <ac:spMk id="17" creationId="{E02F9158-C4C2-46A8-BE73-A4F77E139FB6}"/>
          </ac:spMkLst>
        </pc:spChg>
        <pc:picChg chg="add mod">
          <ac:chgData name="Islam Hamdy" userId="1c346f1e624b4f73" providerId="LiveId" clId="{2E2C9337-089F-421F-B500-624A78C05DA6}" dt="2025-04-27T16:13:17.056" v="395" actId="26606"/>
          <ac:picMkLst>
            <pc:docMk/>
            <pc:sldMk cId="4023131398" sldId="263"/>
            <ac:picMk id="5" creationId="{9C59655F-DF34-B481-CD8F-E986C252DF0E}"/>
          </ac:picMkLst>
        </pc:picChg>
      </pc:sldChg>
      <pc:sldChg chg="addSp delSp modSp new mod modTransition setBg">
        <pc:chgData name="Islam Hamdy" userId="1c346f1e624b4f73" providerId="LiveId" clId="{2E2C9337-089F-421F-B500-624A78C05DA6}" dt="2025-04-27T16:18:00.216" v="450"/>
        <pc:sldMkLst>
          <pc:docMk/>
          <pc:sldMk cId="3420419313" sldId="264"/>
        </pc:sldMkLst>
        <pc:spChg chg="del">
          <ac:chgData name="Islam Hamdy" userId="1c346f1e624b4f73" providerId="LiveId" clId="{2E2C9337-089F-421F-B500-624A78C05DA6}" dt="2025-04-27T16:14:58.789" v="416" actId="478"/>
          <ac:spMkLst>
            <pc:docMk/>
            <pc:sldMk cId="3420419313" sldId="264"/>
            <ac:spMk id="2" creationId="{68143C64-7CA9-5C96-1004-842C52B323E6}"/>
          </ac:spMkLst>
        </pc:spChg>
        <pc:spChg chg="del">
          <ac:chgData name="Islam Hamdy" userId="1c346f1e624b4f73" providerId="LiveId" clId="{2E2C9337-089F-421F-B500-624A78C05DA6}" dt="2025-04-27T16:14:59.931" v="417" actId="478"/>
          <ac:spMkLst>
            <pc:docMk/>
            <pc:sldMk cId="3420419313" sldId="264"/>
            <ac:spMk id="3" creationId="{DF2C8EB8-DE60-7712-04F3-28765461A5B2}"/>
          </ac:spMkLst>
        </pc:spChg>
        <pc:spChg chg="add">
          <ac:chgData name="Islam Hamdy" userId="1c346f1e624b4f73" providerId="LiveId" clId="{2E2C9337-089F-421F-B500-624A78C05DA6}" dt="2025-04-27T16:16:18.365" v="443" actId="26606"/>
          <ac:spMkLst>
            <pc:docMk/>
            <pc:sldMk cId="3420419313" sldId="264"/>
            <ac:spMk id="14" creationId="{DA1DAC79-DDBA-4382-9D43-6E5F685BE5FB}"/>
          </ac:spMkLst>
        </pc:spChg>
        <pc:spChg chg="add">
          <ac:chgData name="Islam Hamdy" userId="1c346f1e624b4f73" providerId="LiveId" clId="{2E2C9337-089F-421F-B500-624A78C05DA6}" dt="2025-04-27T16:16:18.365" v="443" actId="26606"/>
          <ac:spMkLst>
            <pc:docMk/>
            <pc:sldMk cId="3420419313" sldId="264"/>
            <ac:spMk id="20" creationId="{6AACA73D-178F-4CFC-99E3-9F4FCBBDBA83}"/>
          </ac:spMkLst>
        </pc:spChg>
        <pc:picChg chg="add mod">
          <ac:chgData name="Islam Hamdy" userId="1c346f1e624b4f73" providerId="LiveId" clId="{2E2C9337-089F-421F-B500-624A78C05DA6}" dt="2025-04-27T16:16:18.365" v="443" actId="26606"/>
          <ac:picMkLst>
            <pc:docMk/>
            <pc:sldMk cId="3420419313" sldId="264"/>
            <ac:picMk id="5" creationId="{6EDD6E89-76DB-D564-B175-8A6BE5C93AB4}"/>
          </ac:picMkLst>
        </pc:picChg>
        <pc:picChg chg="add">
          <ac:chgData name="Islam Hamdy" userId="1c346f1e624b4f73" providerId="LiveId" clId="{2E2C9337-089F-421F-B500-624A78C05DA6}" dt="2025-04-27T16:16:18.365" v="443" actId="26606"/>
          <ac:picMkLst>
            <pc:docMk/>
            <pc:sldMk cId="3420419313" sldId="264"/>
            <ac:picMk id="10" creationId="{5B89E5C5-A037-45B3-9D37-3658914D4799}"/>
          </ac:picMkLst>
        </pc:picChg>
        <pc:picChg chg="add">
          <ac:chgData name="Islam Hamdy" userId="1c346f1e624b4f73" providerId="LiveId" clId="{2E2C9337-089F-421F-B500-624A78C05DA6}" dt="2025-04-27T16:16:18.365" v="443" actId="26606"/>
          <ac:picMkLst>
            <pc:docMk/>
            <pc:sldMk cId="3420419313" sldId="264"/>
            <ac:picMk id="12" creationId="{5ACB93B0-521E-443D-9750-AFCFDDB3E801}"/>
          </ac:picMkLst>
        </pc:picChg>
        <pc:picChg chg="add">
          <ac:chgData name="Islam Hamdy" userId="1c346f1e624b4f73" providerId="LiveId" clId="{2E2C9337-089F-421F-B500-624A78C05DA6}" dt="2025-04-27T16:16:18.365" v="443" actId="26606"/>
          <ac:picMkLst>
            <pc:docMk/>
            <pc:sldMk cId="3420419313" sldId="264"/>
            <ac:picMk id="16" creationId="{E0880F10-995F-4F01-A83B-7ECDB7BE7905}"/>
          </ac:picMkLst>
        </pc:picChg>
        <pc:picChg chg="add">
          <ac:chgData name="Islam Hamdy" userId="1c346f1e624b4f73" providerId="LiveId" clId="{2E2C9337-089F-421F-B500-624A78C05DA6}" dt="2025-04-27T16:16:18.365" v="443" actId="26606"/>
          <ac:picMkLst>
            <pc:docMk/>
            <pc:sldMk cId="3420419313" sldId="264"/>
            <ac:picMk id="18" creationId="{A2D49266-1F08-40F2-B0E1-1D919DCB5780}"/>
          </ac:picMkLst>
        </pc:picChg>
      </pc:sldChg>
      <pc:sldChg chg="addSp delSp modSp new mod modTransition setBg setClrOvrMap">
        <pc:chgData name="Islam Hamdy" userId="1c346f1e624b4f73" providerId="LiveId" clId="{2E2C9337-089F-421F-B500-624A78C05DA6}" dt="2025-04-27T16:24:36.284" v="517" actId="14100"/>
        <pc:sldMkLst>
          <pc:docMk/>
          <pc:sldMk cId="2490620897" sldId="265"/>
        </pc:sldMkLst>
        <pc:spChg chg="mod">
          <ac:chgData name="Islam Hamdy" userId="1c346f1e624b4f73" providerId="LiveId" clId="{2E2C9337-089F-421F-B500-624A78C05DA6}" dt="2025-04-27T16:18:06.172" v="451" actId="113"/>
          <ac:spMkLst>
            <pc:docMk/>
            <pc:sldMk cId="2490620897" sldId="265"/>
            <ac:spMk id="2" creationId="{96D34493-26DF-B64F-E462-D585CA925C1D}"/>
          </ac:spMkLst>
        </pc:spChg>
        <pc:spChg chg="mod">
          <ac:chgData name="Islam Hamdy" userId="1c346f1e624b4f73" providerId="LiveId" clId="{2E2C9337-089F-421F-B500-624A78C05DA6}" dt="2025-04-27T16:24:36.284" v="517" actId="14100"/>
          <ac:spMkLst>
            <pc:docMk/>
            <pc:sldMk cId="2490620897" sldId="265"/>
            <ac:spMk id="3" creationId="{092DAB54-B3FF-EDEE-BD9D-4A1D08CE5BD8}"/>
          </ac:spMkLst>
        </pc:spChg>
        <pc:spChg chg="add del">
          <ac:chgData name="Islam Hamdy" userId="1c346f1e624b4f73" providerId="LiveId" clId="{2E2C9337-089F-421F-B500-624A78C05DA6}" dt="2025-04-27T16:17:48.359" v="447" actId="26606"/>
          <ac:spMkLst>
            <pc:docMk/>
            <pc:sldMk cId="2490620897" sldId="265"/>
            <ac:spMk id="10" creationId="{C8A3C342-1D03-412F-8DD3-BF519E8E0AE9}"/>
          </ac:spMkLst>
        </pc:spChg>
        <pc:spChg chg="add del">
          <ac:chgData name="Islam Hamdy" userId="1c346f1e624b4f73" providerId="LiveId" clId="{2E2C9337-089F-421F-B500-624A78C05DA6}" dt="2025-04-27T16:17:48.359" v="447" actId="26606"/>
          <ac:spMkLst>
            <pc:docMk/>
            <pc:sldMk cId="2490620897" sldId="265"/>
            <ac:spMk id="12" creationId="{81CC9B02-E087-4350-AEBD-2C3CF001AF01}"/>
          </ac:spMkLst>
        </pc:spChg>
        <pc:spChg chg="add">
          <ac:chgData name="Islam Hamdy" userId="1c346f1e624b4f73" providerId="LiveId" clId="{2E2C9337-089F-421F-B500-624A78C05DA6}" dt="2025-04-27T16:17:48.376" v="448" actId="26606"/>
          <ac:spMkLst>
            <pc:docMk/>
            <pc:sldMk cId="2490620897" sldId="265"/>
            <ac:spMk id="14" creationId="{DF6CFF07-D953-4F9C-9A0E-E0A6AACB6158}"/>
          </ac:spMkLst>
        </pc:spChg>
        <pc:spChg chg="add">
          <ac:chgData name="Islam Hamdy" userId="1c346f1e624b4f73" providerId="LiveId" clId="{2E2C9337-089F-421F-B500-624A78C05DA6}" dt="2025-04-27T16:17:48.376" v="448" actId="26606"/>
          <ac:spMkLst>
            <pc:docMk/>
            <pc:sldMk cId="2490620897" sldId="265"/>
            <ac:spMk id="15" creationId="{EE4E366E-272A-409E-840F-9A6A64A9E3FF}"/>
          </ac:spMkLst>
        </pc:spChg>
        <pc:spChg chg="add">
          <ac:chgData name="Islam Hamdy" userId="1c346f1e624b4f73" providerId="LiveId" clId="{2E2C9337-089F-421F-B500-624A78C05DA6}" dt="2025-04-27T16:17:48.376" v="448" actId="26606"/>
          <ac:spMkLst>
            <pc:docMk/>
            <pc:sldMk cId="2490620897" sldId="265"/>
            <ac:spMk id="16" creationId="{DAA4FEEE-0B5F-41BF-825D-60F9FB089568}"/>
          </ac:spMkLst>
        </pc:spChg>
        <pc:spChg chg="add">
          <ac:chgData name="Islam Hamdy" userId="1c346f1e624b4f73" providerId="LiveId" clId="{2E2C9337-089F-421F-B500-624A78C05DA6}" dt="2025-04-27T16:17:48.376" v="448" actId="26606"/>
          <ac:spMkLst>
            <pc:docMk/>
            <pc:sldMk cId="2490620897" sldId="265"/>
            <ac:spMk id="17" creationId="{A721560C-E4AB-4287-A29C-3F6916794CB9}"/>
          </ac:spMkLst>
        </pc:spChg>
        <pc:picChg chg="add mod">
          <ac:chgData name="Islam Hamdy" userId="1c346f1e624b4f73" providerId="LiveId" clId="{2E2C9337-089F-421F-B500-624A78C05DA6}" dt="2025-04-27T16:17:48.376" v="448" actId="26606"/>
          <ac:picMkLst>
            <pc:docMk/>
            <pc:sldMk cId="2490620897" sldId="265"/>
            <ac:picMk id="5" creationId="{C06BD512-ACA2-9FC4-33A3-4933582AFE9B}"/>
          </ac:picMkLst>
        </pc:picChg>
      </pc:sldChg>
      <pc:sldChg chg="addSp delSp modSp add mod">
        <pc:chgData name="Islam Hamdy" userId="1c346f1e624b4f73" providerId="LiveId" clId="{2E2C9337-089F-421F-B500-624A78C05DA6}" dt="2025-04-27T16:27:21.729" v="541" actId="478"/>
        <pc:sldMkLst>
          <pc:docMk/>
          <pc:sldMk cId="969217308" sldId="266"/>
        </pc:sldMkLst>
        <pc:spChg chg="del">
          <ac:chgData name="Islam Hamdy" userId="1c346f1e624b4f73" providerId="LiveId" clId="{2E2C9337-089F-421F-B500-624A78C05DA6}" dt="2025-04-27T16:19:34.728" v="457" actId="26606"/>
          <ac:spMkLst>
            <pc:docMk/>
            <pc:sldMk cId="969217308" sldId="266"/>
            <ac:spMk id="14" creationId="{7F0F6F63-7F67-520F-32B3-7D092C9147F6}"/>
          </ac:spMkLst>
        </pc:spChg>
        <pc:spChg chg="del">
          <ac:chgData name="Islam Hamdy" userId="1c346f1e624b4f73" providerId="LiveId" clId="{2E2C9337-089F-421F-B500-624A78C05DA6}" dt="2025-04-27T16:19:34.728" v="457" actId="26606"/>
          <ac:spMkLst>
            <pc:docMk/>
            <pc:sldMk cId="969217308" sldId="266"/>
            <ac:spMk id="20" creationId="{D768D142-9232-F5CC-65D2-8D33C6B9048A}"/>
          </ac:spMkLst>
        </pc:spChg>
        <pc:spChg chg="add">
          <ac:chgData name="Islam Hamdy" userId="1c346f1e624b4f73" providerId="LiveId" clId="{2E2C9337-089F-421F-B500-624A78C05DA6}" dt="2025-04-27T16:19:34.728" v="457" actId="26606"/>
          <ac:spMkLst>
            <pc:docMk/>
            <pc:sldMk cId="969217308" sldId="266"/>
            <ac:spMk id="29" creationId="{DA1DAC79-DDBA-4382-9D43-6E5F685BE5FB}"/>
          </ac:spMkLst>
        </pc:spChg>
        <pc:spChg chg="add">
          <ac:chgData name="Islam Hamdy" userId="1c346f1e624b4f73" providerId="LiveId" clId="{2E2C9337-089F-421F-B500-624A78C05DA6}" dt="2025-04-27T16:19:34.728" v="457" actId="26606"/>
          <ac:spMkLst>
            <pc:docMk/>
            <pc:sldMk cId="969217308" sldId="266"/>
            <ac:spMk id="35" creationId="{6AACA73D-178F-4CFC-99E3-9F4FCBBDBA83}"/>
          </ac:spMkLst>
        </pc:spChg>
        <pc:picChg chg="add del mod">
          <ac:chgData name="Islam Hamdy" userId="1c346f1e624b4f73" providerId="LiveId" clId="{2E2C9337-089F-421F-B500-624A78C05DA6}" dt="2025-04-27T16:27:21.729" v="541" actId="478"/>
          <ac:picMkLst>
            <pc:docMk/>
            <pc:sldMk cId="969217308" sldId="266"/>
            <ac:picMk id="3" creationId="{78862974-978E-F3BD-EA6D-40B5FD7BCA6A}"/>
          </ac:picMkLst>
        </pc:picChg>
        <pc:picChg chg="del">
          <ac:chgData name="Islam Hamdy" userId="1c346f1e624b4f73" providerId="LiveId" clId="{2E2C9337-089F-421F-B500-624A78C05DA6}" dt="2025-04-27T16:19:31.691" v="455" actId="478"/>
          <ac:picMkLst>
            <pc:docMk/>
            <pc:sldMk cId="969217308" sldId="266"/>
            <ac:picMk id="5" creationId="{EFF4B16A-4D1B-1470-B238-4C430EF30C69}"/>
          </ac:picMkLst>
        </pc:picChg>
        <pc:picChg chg="del">
          <ac:chgData name="Islam Hamdy" userId="1c346f1e624b4f73" providerId="LiveId" clId="{2E2C9337-089F-421F-B500-624A78C05DA6}" dt="2025-04-27T16:19:34.728" v="457" actId="26606"/>
          <ac:picMkLst>
            <pc:docMk/>
            <pc:sldMk cId="969217308" sldId="266"/>
            <ac:picMk id="12" creationId="{50B6885B-59D2-FC9F-53A4-355BAD8757EC}"/>
          </ac:picMkLst>
        </pc:picChg>
        <pc:picChg chg="del">
          <ac:chgData name="Islam Hamdy" userId="1c346f1e624b4f73" providerId="LiveId" clId="{2E2C9337-089F-421F-B500-624A78C05DA6}" dt="2025-04-27T16:19:34.728" v="457" actId="26606"/>
          <ac:picMkLst>
            <pc:docMk/>
            <pc:sldMk cId="969217308" sldId="266"/>
            <ac:picMk id="16" creationId="{D08503FB-4E2B-D5B0-CA54-42D3EB27976A}"/>
          </ac:picMkLst>
        </pc:picChg>
        <pc:picChg chg="del">
          <ac:chgData name="Islam Hamdy" userId="1c346f1e624b4f73" providerId="LiveId" clId="{2E2C9337-089F-421F-B500-624A78C05DA6}" dt="2025-04-27T16:19:34.728" v="457" actId="26606"/>
          <ac:picMkLst>
            <pc:docMk/>
            <pc:sldMk cId="969217308" sldId="266"/>
            <ac:picMk id="18" creationId="{C5A3810B-F501-88C5-57E8-C12F5E3531C0}"/>
          </ac:picMkLst>
        </pc:picChg>
        <pc:picChg chg="add">
          <ac:chgData name="Islam Hamdy" userId="1c346f1e624b4f73" providerId="LiveId" clId="{2E2C9337-089F-421F-B500-624A78C05DA6}" dt="2025-04-27T16:19:34.728" v="457" actId="26606"/>
          <ac:picMkLst>
            <pc:docMk/>
            <pc:sldMk cId="969217308" sldId="266"/>
            <ac:picMk id="25" creationId="{5B89E5C5-A037-45B3-9D37-3658914D4799}"/>
          </ac:picMkLst>
        </pc:picChg>
        <pc:picChg chg="add">
          <ac:chgData name="Islam Hamdy" userId="1c346f1e624b4f73" providerId="LiveId" clId="{2E2C9337-089F-421F-B500-624A78C05DA6}" dt="2025-04-27T16:19:34.728" v="457" actId="26606"/>
          <ac:picMkLst>
            <pc:docMk/>
            <pc:sldMk cId="969217308" sldId="266"/>
            <ac:picMk id="33" creationId="{A2D49266-1F08-40F2-B0E1-1D919DCB5780}"/>
          </ac:picMkLst>
        </pc:picChg>
      </pc:sldChg>
      <pc:sldChg chg="addSp delSp modSp add mod replId">
        <pc:chgData name="Islam Hamdy" userId="1c346f1e624b4f73" providerId="LiveId" clId="{2E2C9337-089F-421F-B500-624A78C05DA6}" dt="2025-04-27T16:27:53.079" v="549" actId="20577"/>
        <pc:sldMkLst>
          <pc:docMk/>
          <pc:sldMk cId="209495050" sldId="267"/>
        </pc:sldMkLst>
        <pc:spChg chg="mod">
          <ac:chgData name="Islam Hamdy" userId="1c346f1e624b4f73" providerId="LiveId" clId="{2E2C9337-089F-421F-B500-624A78C05DA6}" dt="2025-04-27T16:27:53.079" v="549" actId="20577"/>
          <ac:spMkLst>
            <pc:docMk/>
            <pc:sldMk cId="209495050" sldId="267"/>
            <ac:spMk id="2" creationId="{A0428D8E-8E4D-F1D5-68FA-48B38AA70383}"/>
          </ac:spMkLst>
        </pc:spChg>
        <pc:spChg chg="mod">
          <ac:chgData name="Islam Hamdy" userId="1c346f1e624b4f73" providerId="LiveId" clId="{2E2C9337-089F-421F-B500-624A78C05DA6}" dt="2025-04-27T16:25:31.977" v="528" actId="27636"/>
          <ac:spMkLst>
            <pc:docMk/>
            <pc:sldMk cId="209495050" sldId="267"/>
            <ac:spMk id="3" creationId="{46A01F1E-2A7C-77F1-7D90-204101E6F2BD}"/>
          </ac:spMkLst>
        </pc:spChg>
        <pc:spChg chg="del">
          <ac:chgData name="Islam Hamdy" userId="1c346f1e624b4f73" providerId="LiveId" clId="{2E2C9337-089F-421F-B500-624A78C05DA6}" dt="2025-04-27T16:20:42.866" v="465" actId="26606"/>
          <ac:spMkLst>
            <pc:docMk/>
            <pc:sldMk cId="209495050" sldId="267"/>
            <ac:spMk id="14" creationId="{6DF9048E-4265-CC6A-1D58-600D8DC1B32C}"/>
          </ac:spMkLst>
        </pc:spChg>
        <pc:spChg chg="del">
          <ac:chgData name="Islam Hamdy" userId="1c346f1e624b4f73" providerId="LiveId" clId="{2E2C9337-089F-421F-B500-624A78C05DA6}" dt="2025-04-27T16:20:42.866" v="465" actId="26606"/>
          <ac:spMkLst>
            <pc:docMk/>
            <pc:sldMk cId="209495050" sldId="267"/>
            <ac:spMk id="15" creationId="{71F07C88-2EAD-8A58-2B4A-C688F61FD073}"/>
          </ac:spMkLst>
        </pc:spChg>
        <pc:spChg chg="del">
          <ac:chgData name="Islam Hamdy" userId="1c346f1e624b4f73" providerId="LiveId" clId="{2E2C9337-089F-421F-B500-624A78C05DA6}" dt="2025-04-27T16:20:42.866" v="465" actId="26606"/>
          <ac:spMkLst>
            <pc:docMk/>
            <pc:sldMk cId="209495050" sldId="267"/>
            <ac:spMk id="16" creationId="{A06D44C4-E095-138C-476A-39800652DC7C}"/>
          </ac:spMkLst>
        </pc:spChg>
        <pc:spChg chg="del">
          <ac:chgData name="Islam Hamdy" userId="1c346f1e624b4f73" providerId="LiveId" clId="{2E2C9337-089F-421F-B500-624A78C05DA6}" dt="2025-04-27T16:20:42.866" v="465" actId="26606"/>
          <ac:spMkLst>
            <pc:docMk/>
            <pc:sldMk cId="209495050" sldId="267"/>
            <ac:spMk id="17" creationId="{8F5FFA1B-499B-A30F-02F5-086CE5905CAE}"/>
          </ac:spMkLst>
        </pc:spChg>
        <pc:spChg chg="add">
          <ac:chgData name="Islam Hamdy" userId="1c346f1e624b4f73" providerId="LiveId" clId="{2E2C9337-089F-421F-B500-624A78C05DA6}" dt="2025-04-27T16:20:42.866" v="465" actId="26606"/>
          <ac:spMkLst>
            <pc:docMk/>
            <pc:sldMk cId="209495050" sldId="267"/>
            <ac:spMk id="22" creationId="{EE4E366E-272A-409E-840F-9A6A64A9E3FF}"/>
          </ac:spMkLst>
        </pc:spChg>
        <pc:spChg chg="add">
          <ac:chgData name="Islam Hamdy" userId="1c346f1e624b4f73" providerId="LiveId" clId="{2E2C9337-089F-421F-B500-624A78C05DA6}" dt="2025-04-27T16:20:42.866" v="465" actId="26606"/>
          <ac:spMkLst>
            <pc:docMk/>
            <pc:sldMk cId="209495050" sldId="267"/>
            <ac:spMk id="24" creationId="{A721560C-E4AB-4287-A29C-3F6916794CB9}"/>
          </ac:spMkLst>
        </pc:spChg>
        <pc:spChg chg="add">
          <ac:chgData name="Islam Hamdy" userId="1c346f1e624b4f73" providerId="LiveId" clId="{2E2C9337-089F-421F-B500-624A78C05DA6}" dt="2025-04-27T16:20:42.866" v="465" actId="26606"/>
          <ac:spMkLst>
            <pc:docMk/>
            <pc:sldMk cId="209495050" sldId="267"/>
            <ac:spMk id="26" creationId="{DF6CFF07-D953-4F9C-9A0E-E0A6AACB6158}"/>
          </ac:spMkLst>
        </pc:spChg>
        <pc:spChg chg="add">
          <ac:chgData name="Islam Hamdy" userId="1c346f1e624b4f73" providerId="LiveId" clId="{2E2C9337-089F-421F-B500-624A78C05DA6}" dt="2025-04-27T16:20:42.866" v="465" actId="26606"/>
          <ac:spMkLst>
            <pc:docMk/>
            <pc:sldMk cId="209495050" sldId="267"/>
            <ac:spMk id="28" creationId="{DAA4FEEE-0B5F-41BF-825D-60F9FB089568}"/>
          </ac:spMkLst>
        </pc:spChg>
        <pc:picChg chg="del">
          <ac:chgData name="Islam Hamdy" userId="1c346f1e624b4f73" providerId="LiveId" clId="{2E2C9337-089F-421F-B500-624A78C05DA6}" dt="2025-04-27T16:19:42.629" v="458" actId="478"/>
          <ac:picMkLst>
            <pc:docMk/>
            <pc:sldMk cId="209495050" sldId="267"/>
            <ac:picMk id="5" creationId="{BBA5BC5D-8C41-4B0B-94D1-220003A94149}"/>
          </ac:picMkLst>
        </pc:picChg>
        <pc:picChg chg="add mod">
          <ac:chgData name="Islam Hamdy" userId="1c346f1e624b4f73" providerId="LiveId" clId="{2E2C9337-089F-421F-B500-624A78C05DA6}" dt="2025-04-27T16:20:42.866" v="465" actId="26606"/>
          <ac:picMkLst>
            <pc:docMk/>
            <pc:sldMk cId="209495050" sldId="267"/>
            <ac:picMk id="6" creationId="{5EC2B834-B580-BF56-5D43-D7D3BF8AD93F}"/>
          </ac:picMkLst>
        </pc:picChg>
      </pc:sldChg>
      <pc:sldChg chg="addSp delSp modSp add mod">
        <pc:chgData name="Islam Hamdy" userId="1c346f1e624b4f73" providerId="LiveId" clId="{2E2C9337-089F-421F-B500-624A78C05DA6}" dt="2025-04-27T16:29:09.910" v="554" actId="26606"/>
        <pc:sldMkLst>
          <pc:docMk/>
          <pc:sldMk cId="2654458750" sldId="268"/>
        </pc:sldMkLst>
        <pc:spChg chg="del">
          <ac:chgData name="Islam Hamdy" userId="1c346f1e624b4f73" providerId="LiveId" clId="{2E2C9337-089F-421F-B500-624A78C05DA6}" dt="2025-04-27T16:29:09.910" v="554" actId="26606"/>
          <ac:spMkLst>
            <pc:docMk/>
            <pc:sldMk cId="2654458750" sldId="268"/>
            <ac:spMk id="29" creationId="{CCAE60D8-8C9E-29D7-60E3-C90B9942BD35}"/>
          </ac:spMkLst>
        </pc:spChg>
        <pc:spChg chg="del">
          <ac:chgData name="Islam Hamdy" userId="1c346f1e624b4f73" providerId="LiveId" clId="{2E2C9337-089F-421F-B500-624A78C05DA6}" dt="2025-04-27T16:29:09.910" v="554" actId="26606"/>
          <ac:spMkLst>
            <pc:docMk/>
            <pc:sldMk cId="2654458750" sldId="268"/>
            <ac:spMk id="35" creationId="{CCA1CB03-EEFA-8786-3EC8-F6D5B5F74D3C}"/>
          </ac:spMkLst>
        </pc:spChg>
        <pc:spChg chg="add">
          <ac:chgData name="Islam Hamdy" userId="1c346f1e624b4f73" providerId="LiveId" clId="{2E2C9337-089F-421F-B500-624A78C05DA6}" dt="2025-04-27T16:29:09.910" v="554" actId="26606"/>
          <ac:spMkLst>
            <pc:docMk/>
            <pc:sldMk cId="2654458750" sldId="268"/>
            <ac:spMk id="44" creationId="{DA1DAC79-DDBA-4382-9D43-6E5F685BE5FB}"/>
          </ac:spMkLst>
        </pc:spChg>
        <pc:spChg chg="add">
          <ac:chgData name="Islam Hamdy" userId="1c346f1e624b4f73" providerId="LiveId" clId="{2E2C9337-089F-421F-B500-624A78C05DA6}" dt="2025-04-27T16:29:09.910" v="554" actId="26606"/>
          <ac:spMkLst>
            <pc:docMk/>
            <pc:sldMk cId="2654458750" sldId="268"/>
            <ac:spMk id="50" creationId="{6AACA73D-178F-4CFC-99E3-9F4FCBBDBA83}"/>
          </ac:spMkLst>
        </pc:spChg>
        <pc:picChg chg="del">
          <ac:chgData name="Islam Hamdy" userId="1c346f1e624b4f73" providerId="LiveId" clId="{2E2C9337-089F-421F-B500-624A78C05DA6}" dt="2025-04-27T16:29:03.655" v="552" actId="478"/>
          <ac:picMkLst>
            <pc:docMk/>
            <pc:sldMk cId="2654458750" sldId="268"/>
            <ac:picMk id="3" creationId="{5BD2AEFC-0BC9-A319-A140-F924CAF8F4A5}"/>
          </ac:picMkLst>
        </pc:picChg>
        <pc:picChg chg="add">
          <ac:chgData name="Islam Hamdy" userId="1c346f1e624b4f73" providerId="LiveId" clId="{2E2C9337-089F-421F-B500-624A78C05DA6}" dt="2025-04-27T16:29:04.760" v="553" actId="22"/>
          <ac:picMkLst>
            <pc:docMk/>
            <pc:sldMk cId="2654458750" sldId="268"/>
            <ac:picMk id="4" creationId="{A8B33741-2B5E-12F8-DDB0-47C8FB10B574}"/>
          </ac:picMkLst>
        </pc:picChg>
        <pc:picChg chg="del">
          <ac:chgData name="Islam Hamdy" userId="1c346f1e624b4f73" providerId="LiveId" clId="{2E2C9337-089F-421F-B500-624A78C05DA6}" dt="2025-04-27T16:29:09.910" v="554" actId="26606"/>
          <ac:picMkLst>
            <pc:docMk/>
            <pc:sldMk cId="2654458750" sldId="268"/>
            <ac:picMk id="25" creationId="{4A84320D-EFB2-951E-F17B-9B84B081649D}"/>
          </ac:picMkLst>
        </pc:picChg>
        <pc:picChg chg="del">
          <ac:chgData name="Islam Hamdy" userId="1c346f1e624b4f73" providerId="LiveId" clId="{2E2C9337-089F-421F-B500-624A78C05DA6}" dt="2025-04-27T16:29:09.910" v="554" actId="26606"/>
          <ac:picMkLst>
            <pc:docMk/>
            <pc:sldMk cId="2654458750" sldId="268"/>
            <ac:picMk id="27" creationId="{0F3EF203-50F9-F029-8461-ABFAE2A441A0}"/>
          </ac:picMkLst>
        </pc:picChg>
        <pc:picChg chg="del">
          <ac:chgData name="Islam Hamdy" userId="1c346f1e624b4f73" providerId="LiveId" clId="{2E2C9337-089F-421F-B500-624A78C05DA6}" dt="2025-04-27T16:29:09.910" v="554" actId="26606"/>
          <ac:picMkLst>
            <pc:docMk/>
            <pc:sldMk cId="2654458750" sldId="268"/>
            <ac:picMk id="31" creationId="{C7BF3C2E-1EF8-EB8F-F750-A61B1FB0A363}"/>
          </ac:picMkLst>
        </pc:picChg>
        <pc:picChg chg="add">
          <ac:chgData name="Islam Hamdy" userId="1c346f1e624b4f73" providerId="LiveId" clId="{2E2C9337-089F-421F-B500-624A78C05DA6}" dt="2025-04-27T16:29:09.910" v="554" actId="26606"/>
          <ac:picMkLst>
            <pc:docMk/>
            <pc:sldMk cId="2654458750" sldId="268"/>
            <ac:picMk id="40" creationId="{5B89E5C5-A037-45B3-9D37-3658914D4799}"/>
          </ac:picMkLst>
        </pc:picChg>
        <pc:picChg chg="add">
          <ac:chgData name="Islam Hamdy" userId="1c346f1e624b4f73" providerId="LiveId" clId="{2E2C9337-089F-421F-B500-624A78C05DA6}" dt="2025-04-27T16:29:09.910" v="554" actId="26606"/>
          <ac:picMkLst>
            <pc:docMk/>
            <pc:sldMk cId="2654458750" sldId="268"/>
            <ac:picMk id="42" creationId="{5ACB93B0-521E-443D-9750-AFCFDDB3E801}"/>
          </ac:picMkLst>
        </pc:picChg>
        <pc:picChg chg="add">
          <ac:chgData name="Islam Hamdy" userId="1c346f1e624b4f73" providerId="LiveId" clId="{2E2C9337-089F-421F-B500-624A78C05DA6}" dt="2025-04-27T16:29:09.910" v="554" actId="26606"/>
          <ac:picMkLst>
            <pc:docMk/>
            <pc:sldMk cId="2654458750" sldId="268"/>
            <ac:picMk id="46" creationId="{E0880F10-995F-4F01-A83B-7ECDB7BE7905}"/>
          </ac:picMkLst>
        </pc:picChg>
      </pc:sldChg>
      <pc:sldChg chg="addSp delSp modSp add mod replId">
        <pc:chgData name="Islam Hamdy" userId="1c346f1e624b4f73" providerId="LiveId" clId="{2E2C9337-089F-421F-B500-624A78C05DA6}" dt="2025-04-27T16:29:28.770" v="566" actId="20577"/>
        <pc:sldMkLst>
          <pc:docMk/>
          <pc:sldMk cId="2179611754" sldId="269"/>
        </pc:sldMkLst>
        <pc:spChg chg="mod">
          <ac:chgData name="Islam Hamdy" userId="1c346f1e624b4f73" providerId="LiveId" clId="{2E2C9337-089F-421F-B500-624A78C05DA6}" dt="2025-04-27T16:29:24.063" v="565" actId="20577"/>
          <ac:spMkLst>
            <pc:docMk/>
            <pc:sldMk cId="2179611754" sldId="269"/>
            <ac:spMk id="2" creationId="{77FAB695-1E24-CF6C-4E73-A7823D5CD02B}"/>
          </ac:spMkLst>
        </pc:spChg>
        <pc:spChg chg="mod">
          <ac:chgData name="Islam Hamdy" userId="1c346f1e624b4f73" providerId="LiveId" clId="{2E2C9337-089F-421F-B500-624A78C05DA6}" dt="2025-04-27T16:29:28.770" v="566" actId="20577"/>
          <ac:spMkLst>
            <pc:docMk/>
            <pc:sldMk cId="2179611754" sldId="269"/>
            <ac:spMk id="3" creationId="{44F31AB8-446A-5C89-7B0D-432F0918ADD8}"/>
          </ac:spMkLst>
        </pc:spChg>
        <pc:spChg chg="del">
          <ac:chgData name="Islam Hamdy" userId="1c346f1e624b4f73" providerId="LiveId" clId="{2E2C9337-089F-421F-B500-624A78C05DA6}" dt="2025-04-27T16:29:18.531" v="557" actId="26606"/>
          <ac:spMkLst>
            <pc:docMk/>
            <pc:sldMk cId="2179611754" sldId="269"/>
            <ac:spMk id="22" creationId="{02884C2E-5B2B-7488-5C41-8D45288D2D22}"/>
          </ac:spMkLst>
        </pc:spChg>
        <pc:spChg chg="del">
          <ac:chgData name="Islam Hamdy" userId="1c346f1e624b4f73" providerId="LiveId" clId="{2E2C9337-089F-421F-B500-624A78C05DA6}" dt="2025-04-27T16:29:18.531" v="557" actId="26606"/>
          <ac:spMkLst>
            <pc:docMk/>
            <pc:sldMk cId="2179611754" sldId="269"/>
            <ac:spMk id="24" creationId="{9159205C-A12B-DAEF-E490-B0EE81CE40B1}"/>
          </ac:spMkLst>
        </pc:spChg>
        <pc:spChg chg="del">
          <ac:chgData name="Islam Hamdy" userId="1c346f1e624b4f73" providerId="LiveId" clId="{2E2C9337-089F-421F-B500-624A78C05DA6}" dt="2025-04-27T16:29:18.531" v="557" actId="26606"/>
          <ac:spMkLst>
            <pc:docMk/>
            <pc:sldMk cId="2179611754" sldId="269"/>
            <ac:spMk id="26" creationId="{D29CD3FF-BB11-C3D1-FD7F-FDED25988B5C}"/>
          </ac:spMkLst>
        </pc:spChg>
        <pc:spChg chg="del">
          <ac:chgData name="Islam Hamdy" userId="1c346f1e624b4f73" providerId="LiveId" clId="{2E2C9337-089F-421F-B500-624A78C05DA6}" dt="2025-04-27T16:29:18.531" v="557" actId="26606"/>
          <ac:spMkLst>
            <pc:docMk/>
            <pc:sldMk cId="2179611754" sldId="269"/>
            <ac:spMk id="28" creationId="{346D3B50-DBCC-28F0-E77F-9E9D8D8242C1}"/>
          </ac:spMkLst>
        </pc:spChg>
        <pc:spChg chg="add">
          <ac:chgData name="Islam Hamdy" userId="1c346f1e624b4f73" providerId="LiveId" clId="{2E2C9337-089F-421F-B500-624A78C05DA6}" dt="2025-04-27T16:29:18.531" v="557" actId="26606"/>
          <ac:spMkLst>
            <pc:docMk/>
            <pc:sldMk cId="2179611754" sldId="269"/>
            <ac:spMk id="33" creationId="{EE4E366E-272A-409E-840F-9A6A64A9E3FF}"/>
          </ac:spMkLst>
        </pc:spChg>
        <pc:spChg chg="add">
          <ac:chgData name="Islam Hamdy" userId="1c346f1e624b4f73" providerId="LiveId" clId="{2E2C9337-089F-421F-B500-624A78C05DA6}" dt="2025-04-27T16:29:18.531" v="557" actId="26606"/>
          <ac:spMkLst>
            <pc:docMk/>
            <pc:sldMk cId="2179611754" sldId="269"/>
            <ac:spMk id="35" creationId="{A721560C-E4AB-4287-A29C-3F6916794CB9}"/>
          </ac:spMkLst>
        </pc:spChg>
        <pc:spChg chg="add">
          <ac:chgData name="Islam Hamdy" userId="1c346f1e624b4f73" providerId="LiveId" clId="{2E2C9337-089F-421F-B500-624A78C05DA6}" dt="2025-04-27T16:29:18.531" v="557" actId="26606"/>
          <ac:spMkLst>
            <pc:docMk/>
            <pc:sldMk cId="2179611754" sldId="269"/>
            <ac:spMk id="37" creationId="{DF6CFF07-D953-4F9C-9A0E-E0A6AACB6158}"/>
          </ac:spMkLst>
        </pc:spChg>
        <pc:spChg chg="add">
          <ac:chgData name="Islam Hamdy" userId="1c346f1e624b4f73" providerId="LiveId" clId="{2E2C9337-089F-421F-B500-624A78C05DA6}" dt="2025-04-27T16:29:18.531" v="557" actId="26606"/>
          <ac:spMkLst>
            <pc:docMk/>
            <pc:sldMk cId="2179611754" sldId="269"/>
            <ac:spMk id="39" creationId="{DAA4FEEE-0B5F-41BF-825D-60F9FB089568}"/>
          </ac:spMkLst>
        </pc:spChg>
        <pc:picChg chg="add mod">
          <ac:chgData name="Islam Hamdy" userId="1c346f1e624b4f73" providerId="LiveId" clId="{2E2C9337-089F-421F-B500-624A78C05DA6}" dt="2025-04-27T16:29:18.531" v="557" actId="26606"/>
          <ac:picMkLst>
            <pc:docMk/>
            <pc:sldMk cId="2179611754" sldId="269"/>
            <ac:picMk id="5" creationId="{357A37AD-5F81-0D34-3ADD-B43F6F6C2DC1}"/>
          </ac:picMkLst>
        </pc:picChg>
        <pc:picChg chg="del">
          <ac:chgData name="Islam Hamdy" userId="1c346f1e624b4f73" providerId="LiveId" clId="{2E2C9337-089F-421F-B500-624A78C05DA6}" dt="2025-04-27T16:29:12.253" v="555" actId="478"/>
          <ac:picMkLst>
            <pc:docMk/>
            <pc:sldMk cId="2179611754" sldId="269"/>
            <ac:picMk id="6" creationId="{A3203C52-592B-F420-5C6C-7ADF08BCF08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CC332-5BFB-4A23-BF93-75BE0656148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054A44-BC2B-4D01-97E8-ACCD8F280C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Esraa Mohamed</a:t>
          </a:r>
          <a:endParaRPr lang="en-US" b="1"/>
        </a:p>
      </dgm:t>
    </dgm:pt>
    <dgm:pt modelId="{A8EA5828-2079-4544-8E80-FA2CBEEB66E5}" type="parTrans" cxnId="{E7F92C17-241A-4A4A-9134-16B0D86BAE29}">
      <dgm:prSet/>
      <dgm:spPr/>
      <dgm:t>
        <a:bodyPr/>
        <a:lstStyle/>
        <a:p>
          <a:endParaRPr lang="en-US"/>
        </a:p>
      </dgm:t>
    </dgm:pt>
    <dgm:pt modelId="{DA5E4088-98C3-4FAB-9F89-F02165ACAC6E}" type="sibTrans" cxnId="{E7F92C17-241A-4A4A-9134-16B0D86BAE29}">
      <dgm:prSet/>
      <dgm:spPr/>
      <dgm:t>
        <a:bodyPr/>
        <a:lstStyle/>
        <a:p>
          <a:endParaRPr lang="en-US"/>
        </a:p>
      </dgm:t>
    </dgm:pt>
    <dgm:pt modelId="{36FADE6E-075F-4C72-9B15-9B412C7DD1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Abdel Rahman</a:t>
          </a:r>
          <a:endParaRPr lang="en-US" b="1"/>
        </a:p>
      </dgm:t>
    </dgm:pt>
    <dgm:pt modelId="{7FEC0A78-DA87-4D3D-BA45-0CD279136E44}" type="parTrans" cxnId="{42C16538-7568-4D26-9703-B7FF01C2F06F}">
      <dgm:prSet/>
      <dgm:spPr/>
      <dgm:t>
        <a:bodyPr/>
        <a:lstStyle/>
        <a:p>
          <a:endParaRPr lang="en-US"/>
        </a:p>
      </dgm:t>
    </dgm:pt>
    <dgm:pt modelId="{7AFED7B6-46B4-48ED-88EC-20DBD7D5C9FC}" type="sibTrans" cxnId="{42C16538-7568-4D26-9703-B7FF01C2F06F}">
      <dgm:prSet/>
      <dgm:spPr/>
      <dgm:t>
        <a:bodyPr/>
        <a:lstStyle/>
        <a:p>
          <a:endParaRPr lang="en-US"/>
        </a:p>
      </dgm:t>
    </dgm:pt>
    <dgm:pt modelId="{85E240A8-9592-4910-BE1E-AE464A3439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dirty="0"/>
            <a:t>Ahmed Rashed</a:t>
          </a:r>
          <a:endParaRPr lang="en-US" b="1" dirty="0"/>
        </a:p>
      </dgm:t>
    </dgm:pt>
    <dgm:pt modelId="{FDE0C574-BDBE-4D78-9791-181F7D404BC6}" type="parTrans" cxnId="{F40B2159-4C77-470E-8E5C-D0E13C345FDA}">
      <dgm:prSet/>
      <dgm:spPr/>
      <dgm:t>
        <a:bodyPr/>
        <a:lstStyle/>
        <a:p>
          <a:endParaRPr lang="en-US"/>
        </a:p>
      </dgm:t>
    </dgm:pt>
    <dgm:pt modelId="{8F28AEF7-7B73-4A26-8C0F-FC472F04894A}" type="sibTrans" cxnId="{F40B2159-4C77-470E-8E5C-D0E13C345FDA}">
      <dgm:prSet/>
      <dgm:spPr/>
      <dgm:t>
        <a:bodyPr/>
        <a:lstStyle/>
        <a:p>
          <a:endParaRPr lang="en-US"/>
        </a:p>
      </dgm:t>
    </dgm:pt>
    <dgm:pt modelId="{F389B9BC-C376-4637-A04E-693E6669B6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Islam Hamdy</a:t>
          </a:r>
          <a:endParaRPr lang="en-US" b="1"/>
        </a:p>
      </dgm:t>
    </dgm:pt>
    <dgm:pt modelId="{348B2624-F57D-4BDA-A0F0-D5A1E91FD13D}" type="parTrans" cxnId="{4AAEF14C-6DAE-4A21-A45D-11734A7413C3}">
      <dgm:prSet/>
      <dgm:spPr/>
      <dgm:t>
        <a:bodyPr/>
        <a:lstStyle/>
        <a:p>
          <a:endParaRPr lang="en-US"/>
        </a:p>
      </dgm:t>
    </dgm:pt>
    <dgm:pt modelId="{190E4DF3-81A2-4F3B-8F65-55B369146892}" type="sibTrans" cxnId="{4AAEF14C-6DAE-4A21-A45D-11734A7413C3}">
      <dgm:prSet/>
      <dgm:spPr/>
      <dgm:t>
        <a:bodyPr/>
        <a:lstStyle/>
        <a:p>
          <a:endParaRPr lang="en-US"/>
        </a:p>
      </dgm:t>
    </dgm:pt>
    <dgm:pt modelId="{CD9CD460-BAFE-4AE2-97CD-3E8A5C515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Extract &amp; document the raw sales data</a:t>
          </a:r>
        </a:p>
      </dgm:t>
    </dgm:pt>
    <dgm:pt modelId="{CBB884D7-9309-4A0C-A4D3-94FC9B6C71CA}" type="parTrans" cxnId="{0349E692-B63A-4E5E-8E19-CF8C2FFF1096}">
      <dgm:prSet/>
      <dgm:spPr/>
      <dgm:t>
        <a:bodyPr/>
        <a:lstStyle/>
        <a:p>
          <a:endParaRPr lang="en-US"/>
        </a:p>
      </dgm:t>
    </dgm:pt>
    <dgm:pt modelId="{CDAFBBC1-27BD-4631-8ED7-1A6073523C93}" type="sibTrans" cxnId="{0349E692-B63A-4E5E-8E19-CF8C2FFF1096}">
      <dgm:prSet/>
      <dgm:spPr/>
      <dgm:t>
        <a:bodyPr/>
        <a:lstStyle/>
        <a:p>
          <a:endParaRPr lang="en-US"/>
        </a:p>
      </dgm:t>
    </dgm:pt>
    <dgm:pt modelId="{789A01A8-4B40-4D14-8DA3-DDE2014722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kern="1200">
              <a:latin typeface="Century Gothic" panose="020B0502020202020204"/>
              <a:ea typeface="+mn-ea"/>
              <a:cs typeface="+mn-cs"/>
            </a:rPr>
            <a:t>Clean &amp; prep the dataset (remove blanks, fix formats)</a:t>
          </a:r>
        </a:p>
      </dgm:t>
    </dgm:pt>
    <dgm:pt modelId="{65704DE4-A64B-47D5-93ED-C79E0A89F466}" type="parTrans" cxnId="{46F187D6-08C5-4A48-96A8-8EA49BD13019}">
      <dgm:prSet/>
      <dgm:spPr/>
      <dgm:t>
        <a:bodyPr/>
        <a:lstStyle/>
        <a:p>
          <a:endParaRPr lang="en-US"/>
        </a:p>
      </dgm:t>
    </dgm:pt>
    <dgm:pt modelId="{F7E72DB6-3E1B-45B7-A4AB-6288AF82EB62}" type="sibTrans" cxnId="{46F187D6-08C5-4A48-96A8-8EA49BD13019}">
      <dgm:prSet/>
      <dgm:spPr/>
      <dgm:t>
        <a:bodyPr/>
        <a:lstStyle/>
        <a:p>
          <a:endParaRPr lang="en-US"/>
        </a:p>
      </dgm:t>
    </dgm:pt>
    <dgm:pt modelId="{B67E78CF-8DBB-449E-A225-9F73738489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kern="1200" dirty="0">
              <a:latin typeface="Century Gothic" panose="020B0502020202020204"/>
              <a:ea typeface="+mn-ea"/>
              <a:cs typeface="+mn-cs"/>
            </a:rPr>
            <a:t>Sketch the dashboard layout (which charts, where)</a:t>
          </a:r>
        </a:p>
      </dgm:t>
    </dgm:pt>
    <dgm:pt modelId="{9AF2C8BF-1175-4B49-9112-BD26A34FB081}" type="parTrans" cxnId="{7E508D83-6ED6-4E81-BECE-87F823C50D08}">
      <dgm:prSet/>
      <dgm:spPr/>
      <dgm:t>
        <a:bodyPr/>
        <a:lstStyle/>
        <a:p>
          <a:endParaRPr lang="en-US"/>
        </a:p>
      </dgm:t>
    </dgm:pt>
    <dgm:pt modelId="{AF70265D-B5AE-4581-A539-2E5CA71AAE89}" type="sibTrans" cxnId="{7E508D83-6ED6-4E81-BECE-87F823C50D08}">
      <dgm:prSet/>
      <dgm:spPr/>
      <dgm:t>
        <a:bodyPr/>
        <a:lstStyle/>
        <a:p>
          <a:endParaRPr lang="en-US"/>
        </a:p>
      </dgm:t>
    </dgm:pt>
    <dgm:pt modelId="{2ED422F5-0055-4E08-B8A6-8042885D11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kern="1200" dirty="0">
              <a:latin typeface="Century Gothic" panose="020B0502020202020204"/>
              <a:ea typeface="+mn-ea"/>
              <a:cs typeface="+mn-cs"/>
            </a:rPr>
            <a:t>Translate findings into 3–5 clear recommendations</a:t>
          </a:r>
        </a:p>
      </dgm:t>
    </dgm:pt>
    <dgm:pt modelId="{725A6A3D-A6C3-4612-AB34-A38E223AF76E}" type="parTrans" cxnId="{42D1F721-7EAD-46A1-BB22-C5FB2CBA6AEA}">
      <dgm:prSet/>
      <dgm:spPr/>
      <dgm:t>
        <a:bodyPr/>
        <a:lstStyle/>
        <a:p>
          <a:endParaRPr lang="en-US"/>
        </a:p>
      </dgm:t>
    </dgm:pt>
    <dgm:pt modelId="{E95F20DC-3850-4CB5-B213-D7F41A7C4C5E}" type="sibTrans" cxnId="{42D1F721-7EAD-46A1-BB22-C5FB2CBA6AEA}">
      <dgm:prSet/>
      <dgm:spPr/>
      <dgm:t>
        <a:bodyPr/>
        <a:lstStyle/>
        <a:p>
          <a:endParaRPr lang="en-US"/>
        </a:p>
      </dgm:t>
    </dgm:pt>
    <dgm:pt modelId="{BE676157-8FDA-4739-993F-6CC9EA6484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kern="1200">
              <a:latin typeface="Century Gothic" panose="020B0502020202020204"/>
              <a:ea typeface="+mn-ea"/>
              <a:cs typeface="+mn-cs"/>
            </a:rPr>
            <a:t>Prepare the final slide/report narrative</a:t>
          </a:r>
        </a:p>
      </dgm:t>
    </dgm:pt>
    <dgm:pt modelId="{4D37FDD0-20E8-4B8B-8AE9-93EA9F0C65F7}" type="parTrans" cxnId="{3B31BBF8-4293-4C42-93EC-F8252DEBB84A}">
      <dgm:prSet/>
      <dgm:spPr/>
      <dgm:t>
        <a:bodyPr/>
        <a:lstStyle/>
        <a:p>
          <a:endParaRPr lang="en-US"/>
        </a:p>
      </dgm:t>
    </dgm:pt>
    <dgm:pt modelId="{75F761D7-999A-43D3-8627-79DDA3BEE24D}" type="sibTrans" cxnId="{3B31BBF8-4293-4C42-93EC-F8252DEBB84A}">
      <dgm:prSet/>
      <dgm:spPr/>
      <dgm:t>
        <a:bodyPr/>
        <a:lstStyle/>
        <a:p>
          <a:endParaRPr lang="en-US"/>
        </a:p>
      </dgm:t>
    </dgm:pt>
    <dgm:pt modelId="{19A977CB-8F6E-413C-88DE-11EB8B8CB1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Identify key fields (date, product, customer, amount)</a:t>
          </a:r>
        </a:p>
      </dgm:t>
    </dgm:pt>
    <dgm:pt modelId="{38F4A5BE-22E2-4211-8173-5C3C47E3FE08}" type="parTrans" cxnId="{E4A4E40C-004F-4F5A-A63C-31B11E5C002C}">
      <dgm:prSet/>
      <dgm:spPr/>
      <dgm:t>
        <a:bodyPr/>
        <a:lstStyle/>
        <a:p>
          <a:endParaRPr lang="en-US"/>
        </a:p>
      </dgm:t>
    </dgm:pt>
    <dgm:pt modelId="{7F25B28A-ADC1-4A43-9627-4424D047D8A0}" type="sibTrans" cxnId="{E4A4E40C-004F-4F5A-A63C-31B11E5C002C}">
      <dgm:prSet/>
      <dgm:spPr/>
      <dgm:t>
        <a:bodyPr/>
        <a:lstStyle/>
        <a:p>
          <a:endParaRPr lang="en-US"/>
        </a:p>
      </dgm:t>
    </dgm:pt>
    <dgm:pt modelId="{0A66CC2C-C8E8-499C-AC88-EDD54FEFEE3E}">
      <dgm:prSet/>
      <dgm:spPr/>
      <dgm:t>
        <a:bodyPr/>
        <a:lstStyle/>
        <a:p>
          <a:pPr>
            <a:lnSpc>
              <a:spcPct val="100000"/>
            </a:lnSpc>
          </a:pPr>
          <a:endParaRPr lang="en-US" b="1"/>
        </a:p>
      </dgm:t>
    </dgm:pt>
    <dgm:pt modelId="{0C1AA797-4F8A-47C7-A861-C35FBFE609E2}" type="parTrans" cxnId="{DDE189E8-5620-4259-A6A1-89654F98C39E}">
      <dgm:prSet/>
      <dgm:spPr/>
      <dgm:t>
        <a:bodyPr/>
        <a:lstStyle/>
        <a:p>
          <a:endParaRPr lang="en-US"/>
        </a:p>
      </dgm:t>
    </dgm:pt>
    <dgm:pt modelId="{3180BE5C-FC2F-41C0-A5F6-7BAF413E8ECF}" type="sibTrans" cxnId="{DDE189E8-5620-4259-A6A1-89654F98C39E}">
      <dgm:prSet/>
      <dgm:spPr/>
      <dgm:t>
        <a:bodyPr/>
        <a:lstStyle/>
        <a:p>
          <a:endParaRPr lang="en-US"/>
        </a:p>
      </dgm:t>
    </dgm:pt>
    <dgm:pt modelId="{112B0A75-893B-4947-8354-31DF424198B3}">
      <dgm:prSet/>
      <dgm:spPr/>
      <dgm:t>
        <a:bodyPr/>
        <a:lstStyle/>
        <a:p>
          <a:pPr>
            <a:lnSpc>
              <a:spcPct val="100000"/>
            </a:lnSpc>
          </a:pPr>
          <a:endParaRPr lang="en-US" b="1" kern="1200" dirty="0">
            <a:latin typeface="Century Gothic" panose="020B0502020202020204"/>
            <a:ea typeface="+mn-ea"/>
            <a:cs typeface="+mn-cs"/>
          </a:endParaRPr>
        </a:p>
      </dgm:t>
    </dgm:pt>
    <dgm:pt modelId="{F0F0EC5D-68A3-4586-8DF3-D9FB00EE727E}" type="parTrans" cxnId="{7128B50F-7998-4799-900D-9D99791785F1}">
      <dgm:prSet/>
      <dgm:spPr/>
      <dgm:t>
        <a:bodyPr/>
        <a:lstStyle/>
        <a:p>
          <a:endParaRPr lang="en-US"/>
        </a:p>
      </dgm:t>
    </dgm:pt>
    <dgm:pt modelId="{C1D8981D-0F26-4EE3-A87A-26AF63AC2B5B}" type="sibTrans" cxnId="{7128B50F-7998-4799-900D-9D99791785F1}">
      <dgm:prSet/>
      <dgm:spPr/>
      <dgm:t>
        <a:bodyPr/>
        <a:lstStyle/>
        <a:p>
          <a:endParaRPr lang="en-US"/>
        </a:p>
      </dgm:t>
    </dgm:pt>
    <dgm:pt modelId="{6D42304A-A112-4A35-95F9-9779F8E8E466}">
      <dgm:prSet/>
      <dgm:spPr/>
      <dgm:t>
        <a:bodyPr/>
        <a:lstStyle/>
        <a:p>
          <a:pPr>
            <a:lnSpc>
              <a:spcPct val="100000"/>
            </a:lnSpc>
          </a:pPr>
          <a:endParaRPr lang="en-US" b="1" kern="1200">
            <a:latin typeface="Century Gothic" panose="020B0502020202020204"/>
            <a:ea typeface="+mn-ea"/>
            <a:cs typeface="+mn-cs"/>
          </a:endParaRPr>
        </a:p>
      </dgm:t>
    </dgm:pt>
    <dgm:pt modelId="{F344266E-005F-48A8-AE30-95C55E33901A}" type="parTrans" cxnId="{88700A2D-B0B8-4475-9C9A-CCD27A76B5F6}">
      <dgm:prSet/>
      <dgm:spPr/>
      <dgm:t>
        <a:bodyPr/>
        <a:lstStyle/>
        <a:p>
          <a:endParaRPr lang="en-US"/>
        </a:p>
      </dgm:t>
    </dgm:pt>
    <dgm:pt modelId="{EB788C01-6B3E-4303-A98E-3E0AFC801FA8}" type="sibTrans" cxnId="{88700A2D-B0B8-4475-9C9A-CCD27A76B5F6}">
      <dgm:prSet/>
      <dgm:spPr/>
      <dgm:t>
        <a:bodyPr/>
        <a:lstStyle/>
        <a:p>
          <a:endParaRPr lang="en-US"/>
        </a:p>
      </dgm:t>
    </dgm:pt>
    <dgm:pt modelId="{44876FE1-76C4-4F27-9804-041640433E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kern="1200">
              <a:latin typeface="Century Gothic" panose="020B0502020202020204"/>
              <a:ea typeface="+mn-ea"/>
              <a:cs typeface="+mn-cs"/>
            </a:rPr>
            <a:t>Define visuals (e.g. bar for sales by month, line for trends)</a:t>
          </a:r>
        </a:p>
      </dgm:t>
    </dgm:pt>
    <dgm:pt modelId="{3B5CE62C-83A8-4605-8233-5CD06E4495D9}" type="parTrans" cxnId="{E475FDFC-21CF-4F3F-8E80-A750C93C6E0C}">
      <dgm:prSet/>
      <dgm:spPr/>
      <dgm:t>
        <a:bodyPr/>
        <a:lstStyle/>
        <a:p>
          <a:endParaRPr lang="en-US"/>
        </a:p>
      </dgm:t>
    </dgm:pt>
    <dgm:pt modelId="{8D3910AC-F765-4C9C-BA1A-316070C5B99E}" type="sibTrans" cxnId="{E475FDFC-21CF-4F3F-8E80-A750C93C6E0C}">
      <dgm:prSet/>
      <dgm:spPr/>
      <dgm:t>
        <a:bodyPr/>
        <a:lstStyle/>
        <a:p>
          <a:endParaRPr lang="en-US"/>
        </a:p>
      </dgm:t>
    </dgm:pt>
    <dgm:pt modelId="{15E73B39-0BB4-482F-8955-413E38F9EF05}">
      <dgm:prSet/>
      <dgm:spPr/>
      <dgm:t>
        <a:bodyPr/>
        <a:lstStyle/>
        <a:p>
          <a:pPr>
            <a:lnSpc>
              <a:spcPct val="100000"/>
            </a:lnSpc>
          </a:pPr>
          <a:endParaRPr lang="en-US" b="1" kern="1200">
            <a:latin typeface="Century Gothic" panose="020B0502020202020204"/>
            <a:ea typeface="+mn-ea"/>
            <a:cs typeface="+mn-cs"/>
          </a:endParaRPr>
        </a:p>
      </dgm:t>
    </dgm:pt>
    <dgm:pt modelId="{EDEB8023-5734-4EA1-9AFC-6A1C0BD08F26}" type="parTrans" cxnId="{D11FC993-0A4B-4509-B7E3-D8DBC47E1FC6}">
      <dgm:prSet/>
      <dgm:spPr/>
      <dgm:t>
        <a:bodyPr/>
        <a:lstStyle/>
        <a:p>
          <a:endParaRPr lang="en-US"/>
        </a:p>
      </dgm:t>
    </dgm:pt>
    <dgm:pt modelId="{F13D2E8A-3FE1-429C-A479-6011684B61D8}" type="sibTrans" cxnId="{D11FC993-0A4B-4509-B7E3-D8DBC47E1FC6}">
      <dgm:prSet/>
      <dgm:spPr/>
      <dgm:t>
        <a:bodyPr/>
        <a:lstStyle/>
        <a:p>
          <a:endParaRPr lang="en-US"/>
        </a:p>
      </dgm:t>
    </dgm:pt>
    <dgm:pt modelId="{2F66780E-365F-4AFF-AA6E-CF23AABBDD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kern="1200" dirty="0">
              <a:latin typeface="Century Gothic" panose="020B0502020202020204"/>
              <a:ea typeface="+mn-ea"/>
              <a:cs typeface="+mn-cs"/>
            </a:rPr>
            <a:t>Create Measures and Relations</a:t>
          </a:r>
        </a:p>
      </dgm:t>
    </dgm:pt>
    <dgm:pt modelId="{FFFD4C79-F870-41FF-8E70-110D8C44CEA8}" type="sibTrans" cxnId="{6F2E97D8-B224-4F00-A0B7-3FD0BB0A1187}">
      <dgm:prSet/>
      <dgm:spPr/>
      <dgm:t>
        <a:bodyPr/>
        <a:lstStyle/>
        <a:p>
          <a:endParaRPr lang="en-US"/>
        </a:p>
      </dgm:t>
    </dgm:pt>
    <dgm:pt modelId="{3570FC90-2EED-4EB5-82D6-9846E1C76094}" type="parTrans" cxnId="{6F2E97D8-B224-4F00-A0B7-3FD0BB0A1187}">
      <dgm:prSet/>
      <dgm:spPr/>
      <dgm:t>
        <a:bodyPr/>
        <a:lstStyle/>
        <a:p>
          <a:endParaRPr lang="en-US"/>
        </a:p>
      </dgm:t>
    </dgm:pt>
    <dgm:pt modelId="{3C9E88D1-E1D7-4F7B-BDFB-4847B5A7B3C5}" type="pres">
      <dgm:prSet presAssocID="{BA8CC332-5BFB-4A23-BF93-75BE06561480}" presName="root" presStyleCnt="0">
        <dgm:presLayoutVars>
          <dgm:dir/>
          <dgm:resizeHandles val="exact"/>
        </dgm:presLayoutVars>
      </dgm:prSet>
      <dgm:spPr/>
    </dgm:pt>
    <dgm:pt modelId="{F4C6F458-E29E-41EB-8670-BB26A1F34530}" type="pres">
      <dgm:prSet presAssocID="{38054A44-BC2B-4D01-97E8-ACCD8F280CEF}" presName="compNode" presStyleCnt="0"/>
      <dgm:spPr/>
    </dgm:pt>
    <dgm:pt modelId="{4C4260BB-6892-4F5F-862A-98D501ABA1B0}" type="pres">
      <dgm:prSet presAssocID="{38054A44-BC2B-4D01-97E8-ACCD8F280C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F8627C-4F2E-44AA-9D08-405F5F8D03AD}" type="pres">
      <dgm:prSet presAssocID="{38054A44-BC2B-4D01-97E8-ACCD8F280CEF}" presName="iconSpace" presStyleCnt="0"/>
      <dgm:spPr/>
    </dgm:pt>
    <dgm:pt modelId="{D9D97909-035A-4FE0-9FD8-7A4E3155338E}" type="pres">
      <dgm:prSet presAssocID="{38054A44-BC2B-4D01-97E8-ACCD8F280CEF}" presName="parTx" presStyleLbl="revTx" presStyleIdx="0" presStyleCnt="8">
        <dgm:presLayoutVars>
          <dgm:chMax val="0"/>
          <dgm:chPref val="0"/>
        </dgm:presLayoutVars>
      </dgm:prSet>
      <dgm:spPr/>
    </dgm:pt>
    <dgm:pt modelId="{AF3E9A81-4FF0-4436-BA3C-02A907672AD8}" type="pres">
      <dgm:prSet presAssocID="{38054A44-BC2B-4D01-97E8-ACCD8F280CEF}" presName="txSpace" presStyleCnt="0"/>
      <dgm:spPr/>
    </dgm:pt>
    <dgm:pt modelId="{C654C86C-A4BE-46EE-85F5-CBCAB1E4180C}" type="pres">
      <dgm:prSet presAssocID="{38054A44-BC2B-4D01-97E8-ACCD8F280CEF}" presName="desTx" presStyleLbl="revTx" presStyleIdx="1" presStyleCnt="8">
        <dgm:presLayoutVars/>
      </dgm:prSet>
      <dgm:spPr/>
    </dgm:pt>
    <dgm:pt modelId="{370C010D-EB98-4199-A3B8-B2ADD201FDA3}" type="pres">
      <dgm:prSet presAssocID="{DA5E4088-98C3-4FAB-9F89-F02165ACAC6E}" presName="sibTrans" presStyleCnt="0"/>
      <dgm:spPr/>
    </dgm:pt>
    <dgm:pt modelId="{4D3F4D8C-7F77-4707-B387-DDC1C8339C09}" type="pres">
      <dgm:prSet presAssocID="{36FADE6E-075F-4C72-9B15-9B412C7DD1EB}" presName="compNode" presStyleCnt="0"/>
      <dgm:spPr/>
    </dgm:pt>
    <dgm:pt modelId="{E3624B4A-1B89-4837-B167-3A1A7B7D58BC}" type="pres">
      <dgm:prSet presAssocID="{36FADE6E-075F-4C72-9B15-9B412C7DD1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264B51E-882B-4D3D-96AB-CA3959FDCA2C}" type="pres">
      <dgm:prSet presAssocID="{36FADE6E-075F-4C72-9B15-9B412C7DD1EB}" presName="iconSpace" presStyleCnt="0"/>
      <dgm:spPr/>
    </dgm:pt>
    <dgm:pt modelId="{9B346062-472D-482E-B198-F4724C893D37}" type="pres">
      <dgm:prSet presAssocID="{36FADE6E-075F-4C72-9B15-9B412C7DD1EB}" presName="parTx" presStyleLbl="revTx" presStyleIdx="2" presStyleCnt="8">
        <dgm:presLayoutVars>
          <dgm:chMax val="0"/>
          <dgm:chPref val="0"/>
        </dgm:presLayoutVars>
      </dgm:prSet>
      <dgm:spPr/>
    </dgm:pt>
    <dgm:pt modelId="{F4B369D4-320E-4CCF-B5B0-39DFFD6CABDB}" type="pres">
      <dgm:prSet presAssocID="{36FADE6E-075F-4C72-9B15-9B412C7DD1EB}" presName="txSpace" presStyleCnt="0"/>
      <dgm:spPr/>
    </dgm:pt>
    <dgm:pt modelId="{9B66FA37-5D07-4D18-9724-61DF0F7BB797}" type="pres">
      <dgm:prSet presAssocID="{36FADE6E-075F-4C72-9B15-9B412C7DD1EB}" presName="desTx" presStyleLbl="revTx" presStyleIdx="3" presStyleCnt="8">
        <dgm:presLayoutVars/>
      </dgm:prSet>
      <dgm:spPr/>
    </dgm:pt>
    <dgm:pt modelId="{AF5D2F96-6EC1-4D6E-8F9E-31F54B3F24FC}" type="pres">
      <dgm:prSet presAssocID="{7AFED7B6-46B4-48ED-88EC-20DBD7D5C9FC}" presName="sibTrans" presStyleCnt="0"/>
      <dgm:spPr/>
    </dgm:pt>
    <dgm:pt modelId="{48289A71-9441-4287-8865-81BB0AE2F90E}" type="pres">
      <dgm:prSet presAssocID="{85E240A8-9592-4910-BE1E-AE464A3439E5}" presName="compNode" presStyleCnt="0"/>
      <dgm:spPr/>
    </dgm:pt>
    <dgm:pt modelId="{6945882A-C610-4338-853F-4E1764EA53A0}" type="pres">
      <dgm:prSet presAssocID="{85E240A8-9592-4910-BE1E-AE464A3439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35F38367-9AD3-4725-9A19-44AD7F1B291E}" type="pres">
      <dgm:prSet presAssocID="{85E240A8-9592-4910-BE1E-AE464A3439E5}" presName="iconSpace" presStyleCnt="0"/>
      <dgm:spPr/>
    </dgm:pt>
    <dgm:pt modelId="{B46FFB51-3BA0-4943-8813-465EE1DE7332}" type="pres">
      <dgm:prSet presAssocID="{85E240A8-9592-4910-BE1E-AE464A3439E5}" presName="parTx" presStyleLbl="revTx" presStyleIdx="4" presStyleCnt="8">
        <dgm:presLayoutVars>
          <dgm:chMax val="0"/>
          <dgm:chPref val="0"/>
        </dgm:presLayoutVars>
      </dgm:prSet>
      <dgm:spPr/>
    </dgm:pt>
    <dgm:pt modelId="{8EDD62B8-C595-4159-9412-2CC7EC3763C8}" type="pres">
      <dgm:prSet presAssocID="{85E240A8-9592-4910-BE1E-AE464A3439E5}" presName="txSpace" presStyleCnt="0"/>
      <dgm:spPr/>
    </dgm:pt>
    <dgm:pt modelId="{D3CC4449-35C0-42D5-9CC8-D4159CB9CA7B}" type="pres">
      <dgm:prSet presAssocID="{85E240A8-9592-4910-BE1E-AE464A3439E5}" presName="desTx" presStyleLbl="revTx" presStyleIdx="5" presStyleCnt="8">
        <dgm:presLayoutVars/>
      </dgm:prSet>
      <dgm:spPr/>
    </dgm:pt>
    <dgm:pt modelId="{42D0895C-C351-43F1-998C-AF58EFE0120B}" type="pres">
      <dgm:prSet presAssocID="{8F28AEF7-7B73-4A26-8C0F-FC472F04894A}" presName="sibTrans" presStyleCnt="0"/>
      <dgm:spPr/>
    </dgm:pt>
    <dgm:pt modelId="{2CE4A609-BFB5-4C77-8180-1A84190FB1BC}" type="pres">
      <dgm:prSet presAssocID="{F389B9BC-C376-4637-A04E-693E6669B675}" presName="compNode" presStyleCnt="0"/>
      <dgm:spPr/>
    </dgm:pt>
    <dgm:pt modelId="{43209D63-4177-457A-9E98-D60522261837}" type="pres">
      <dgm:prSet presAssocID="{F389B9BC-C376-4637-A04E-693E6669B6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ACAF6AC6-8F1B-439E-8631-FB5736D23C65}" type="pres">
      <dgm:prSet presAssocID="{F389B9BC-C376-4637-A04E-693E6669B675}" presName="iconSpace" presStyleCnt="0"/>
      <dgm:spPr/>
    </dgm:pt>
    <dgm:pt modelId="{04D2C27F-31BE-4930-A95F-0DB55DC6E7EC}" type="pres">
      <dgm:prSet presAssocID="{F389B9BC-C376-4637-A04E-693E6669B675}" presName="parTx" presStyleLbl="revTx" presStyleIdx="6" presStyleCnt="8">
        <dgm:presLayoutVars>
          <dgm:chMax val="0"/>
          <dgm:chPref val="0"/>
        </dgm:presLayoutVars>
      </dgm:prSet>
      <dgm:spPr/>
    </dgm:pt>
    <dgm:pt modelId="{834B68E1-496D-4374-B490-23D6BC1A80DE}" type="pres">
      <dgm:prSet presAssocID="{F389B9BC-C376-4637-A04E-693E6669B675}" presName="txSpace" presStyleCnt="0"/>
      <dgm:spPr/>
    </dgm:pt>
    <dgm:pt modelId="{87B18ED9-3173-401F-B5A8-811118C8D683}" type="pres">
      <dgm:prSet presAssocID="{F389B9BC-C376-4637-A04E-693E6669B675}" presName="desTx" presStyleLbl="revTx" presStyleIdx="7" presStyleCnt="8">
        <dgm:presLayoutVars/>
      </dgm:prSet>
      <dgm:spPr/>
    </dgm:pt>
  </dgm:ptLst>
  <dgm:cxnLst>
    <dgm:cxn modelId="{424D4E0B-62B0-4DC6-956B-246E1759193F}" type="presOf" srcId="{B67E78CF-8DBB-449E-A225-9F737384890F}" destId="{D3CC4449-35C0-42D5-9CC8-D4159CB9CA7B}" srcOrd="0" destOrd="0" presId="urn:microsoft.com/office/officeart/2018/2/layout/IconLabelDescriptionList"/>
    <dgm:cxn modelId="{E4A4E40C-004F-4F5A-A63C-31B11E5C002C}" srcId="{38054A44-BC2B-4D01-97E8-ACCD8F280CEF}" destId="{19A977CB-8F6E-413C-88DE-11EB8B8CB114}" srcOrd="2" destOrd="0" parTransId="{38F4A5BE-22E2-4211-8173-5C3C47E3FE08}" sibTransId="{7F25B28A-ADC1-4A43-9627-4424D047D8A0}"/>
    <dgm:cxn modelId="{772E7C0E-0E0E-4F94-BA3A-A2CE4DCF2A22}" type="presOf" srcId="{BE676157-8FDA-4739-993F-6CC9EA648452}" destId="{87B18ED9-3173-401F-B5A8-811118C8D683}" srcOrd="0" destOrd="2" presId="urn:microsoft.com/office/officeart/2018/2/layout/IconLabelDescriptionList"/>
    <dgm:cxn modelId="{7128B50F-7998-4799-900D-9D99791785F1}" srcId="{36FADE6E-075F-4C72-9B15-9B412C7DD1EB}" destId="{112B0A75-893B-4947-8354-31DF424198B3}" srcOrd="1" destOrd="0" parTransId="{F0F0EC5D-68A3-4586-8DF3-D9FB00EE727E}" sibTransId="{C1D8981D-0F26-4EE3-A87A-26AF63AC2B5B}"/>
    <dgm:cxn modelId="{87550712-0A65-4EE4-986A-517A9F6926A0}" type="presOf" srcId="{BA8CC332-5BFB-4A23-BF93-75BE06561480}" destId="{3C9E88D1-E1D7-4F7B-BDFB-4847B5A7B3C5}" srcOrd="0" destOrd="0" presId="urn:microsoft.com/office/officeart/2018/2/layout/IconLabelDescriptionList"/>
    <dgm:cxn modelId="{5A2F2215-7D69-406F-A5A2-E42D80CB637C}" type="presOf" srcId="{85E240A8-9592-4910-BE1E-AE464A3439E5}" destId="{B46FFB51-3BA0-4943-8813-465EE1DE7332}" srcOrd="0" destOrd="0" presId="urn:microsoft.com/office/officeart/2018/2/layout/IconLabelDescriptionList"/>
    <dgm:cxn modelId="{E7F92C17-241A-4A4A-9134-16B0D86BAE29}" srcId="{BA8CC332-5BFB-4A23-BF93-75BE06561480}" destId="{38054A44-BC2B-4D01-97E8-ACCD8F280CEF}" srcOrd="0" destOrd="0" parTransId="{A8EA5828-2079-4544-8E80-FA2CBEEB66E5}" sibTransId="{DA5E4088-98C3-4FAB-9F89-F02165ACAC6E}"/>
    <dgm:cxn modelId="{42D1F721-7EAD-46A1-BB22-C5FB2CBA6AEA}" srcId="{F389B9BC-C376-4637-A04E-693E6669B675}" destId="{2ED422F5-0055-4E08-B8A6-8042885D11AA}" srcOrd="0" destOrd="0" parTransId="{725A6A3D-A6C3-4612-AB34-A38E223AF76E}" sibTransId="{E95F20DC-3850-4CB5-B213-D7F41A7C4C5E}"/>
    <dgm:cxn modelId="{0D9E5924-D911-4480-8865-A967C7A1E0EA}" type="presOf" srcId="{6D42304A-A112-4A35-95F9-9779F8E8E466}" destId="{87B18ED9-3173-401F-B5A8-811118C8D683}" srcOrd="0" destOrd="1" presId="urn:microsoft.com/office/officeart/2018/2/layout/IconLabelDescriptionList"/>
    <dgm:cxn modelId="{5C316C27-B6BD-48A2-BFB6-1B899A014486}" type="presOf" srcId="{0A66CC2C-C8E8-499C-AC88-EDD54FEFEE3E}" destId="{C654C86C-A4BE-46EE-85F5-CBCAB1E4180C}" srcOrd="0" destOrd="1" presId="urn:microsoft.com/office/officeart/2018/2/layout/IconLabelDescriptionList"/>
    <dgm:cxn modelId="{73DCF728-6A00-4B6A-BB56-7B1654220EE2}" type="presOf" srcId="{19A977CB-8F6E-413C-88DE-11EB8B8CB114}" destId="{C654C86C-A4BE-46EE-85F5-CBCAB1E4180C}" srcOrd="0" destOrd="2" presId="urn:microsoft.com/office/officeart/2018/2/layout/IconLabelDescriptionList"/>
    <dgm:cxn modelId="{88700A2D-B0B8-4475-9C9A-CCD27A76B5F6}" srcId="{F389B9BC-C376-4637-A04E-693E6669B675}" destId="{6D42304A-A112-4A35-95F9-9779F8E8E466}" srcOrd="1" destOrd="0" parTransId="{F344266E-005F-48A8-AE30-95C55E33901A}" sibTransId="{EB788C01-6B3E-4303-A98E-3E0AFC801FA8}"/>
    <dgm:cxn modelId="{210D5936-8777-4697-9B26-4118059C2134}" type="presOf" srcId="{44876FE1-76C4-4F27-9804-041640433EFD}" destId="{D3CC4449-35C0-42D5-9CC8-D4159CB9CA7B}" srcOrd="0" destOrd="2" presId="urn:microsoft.com/office/officeart/2018/2/layout/IconLabelDescriptionList"/>
    <dgm:cxn modelId="{42C16538-7568-4D26-9703-B7FF01C2F06F}" srcId="{BA8CC332-5BFB-4A23-BF93-75BE06561480}" destId="{36FADE6E-075F-4C72-9B15-9B412C7DD1EB}" srcOrd="1" destOrd="0" parTransId="{7FEC0A78-DA87-4D3D-BA45-0CD279136E44}" sibTransId="{7AFED7B6-46B4-48ED-88EC-20DBD7D5C9FC}"/>
    <dgm:cxn modelId="{C8C1C23D-1B78-42A2-91C9-185CCDE05A79}" type="presOf" srcId="{2ED422F5-0055-4E08-B8A6-8042885D11AA}" destId="{87B18ED9-3173-401F-B5A8-811118C8D683}" srcOrd="0" destOrd="0" presId="urn:microsoft.com/office/officeart/2018/2/layout/IconLabelDescriptionList"/>
    <dgm:cxn modelId="{E181795B-0406-4E47-ADF1-713CDAD6EF89}" type="presOf" srcId="{F389B9BC-C376-4637-A04E-693E6669B675}" destId="{04D2C27F-31BE-4930-A95F-0DB55DC6E7EC}" srcOrd="0" destOrd="0" presId="urn:microsoft.com/office/officeart/2018/2/layout/IconLabelDescriptionList"/>
    <dgm:cxn modelId="{9F6CA763-4239-49A6-9DC0-0B030436E395}" type="presOf" srcId="{36FADE6E-075F-4C72-9B15-9B412C7DD1EB}" destId="{9B346062-472D-482E-B198-F4724C893D37}" srcOrd="0" destOrd="0" presId="urn:microsoft.com/office/officeart/2018/2/layout/IconLabelDescriptionList"/>
    <dgm:cxn modelId="{400BB366-9CAE-4270-9690-DF30FDC1CBB7}" type="presOf" srcId="{38054A44-BC2B-4D01-97E8-ACCD8F280CEF}" destId="{D9D97909-035A-4FE0-9FD8-7A4E3155338E}" srcOrd="0" destOrd="0" presId="urn:microsoft.com/office/officeart/2018/2/layout/IconLabelDescriptionList"/>
    <dgm:cxn modelId="{B8812C4B-2B6E-4927-BE91-57D7E845BA38}" type="presOf" srcId="{15E73B39-0BB4-482F-8955-413E38F9EF05}" destId="{D3CC4449-35C0-42D5-9CC8-D4159CB9CA7B}" srcOrd="0" destOrd="1" presId="urn:microsoft.com/office/officeart/2018/2/layout/IconLabelDescriptionList"/>
    <dgm:cxn modelId="{4AAEF14C-6DAE-4A21-A45D-11734A7413C3}" srcId="{BA8CC332-5BFB-4A23-BF93-75BE06561480}" destId="{F389B9BC-C376-4637-A04E-693E6669B675}" srcOrd="3" destOrd="0" parTransId="{348B2624-F57D-4BDA-A0F0-D5A1E91FD13D}" sibTransId="{190E4DF3-81A2-4F3B-8F65-55B369146892}"/>
    <dgm:cxn modelId="{F40B2159-4C77-470E-8E5C-D0E13C345FDA}" srcId="{BA8CC332-5BFB-4A23-BF93-75BE06561480}" destId="{85E240A8-9592-4910-BE1E-AE464A3439E5}" srcOrd="2" destOrd="0" parTransId="{FDE0C574-BDBE-4D78-9791-181F7D404BC6}" sibTransId="{8F28AEF7-7B73-4A26-8C0F-FC472F04894A}"/>
    <dgm:cxn modelId="{7E508D83-6ED6-4E81-BECE-87F823C50D08}" srcId="{85E240A8-9592-4910-BE1E-AE464A3439E5}" destId="{B67E78CF-8DBB-449E-A225-9F737384890F}" srcOrd="0" destOrd="0" parTransId="{9AF2C8BF-1175-4B49-9112-BD26A34FB081}" sibTransId="{AF70265D-B5AE-4581-A539-2E5CA71AAE89}"/>
    <dgm:cxn modelId="{0349E692-B63A-4E5E-8E19-CF8C2FFF1096}" srcId="{38054A44-BC2B-4D01-97E8-ACCD8F280CEF}" destId="{CD9CD460-BAFE-4AE2-97CD-3E8A5C515DD9}" srcOrd="0" destOrd="0" parTransId="{CBB884D7-9309-4A0C-A4D3-94FC9B6C71CA}" sibTransId="{CDAFBBC1-27BD-4631-8ED7-1A6073523C93}"/>
    <dgm:cxn modelId="{D11FC993-0A4B-4509-B7E3-D8DBC47E1FC6}" srcId="{85E240A8-9592-4910-BE1E-AE464A3439E5}" destId="{15E73B39-0BB4-482F-8955-413E38F9EF05}" srcOrd="1" destOrd="0" parTransId="{EDEB8023-5734-4EA1-9AFC-6A1C0BD08F26}" sibTransId="{F13D2E8A-3FE1-429C-A479-6011684B61D8}"/>
    <dgm:cxn modelId="{F4759B96-AFAF-4A3E-9929-E98CD1F87EDF}" type="presOf" srcId="{112B0A75-893B-4947-8354-31DF424198B3}" destId="{9B66FA37-5D07-4D18-9724-61DF0F7BB797}" srcOrd="0" destOrd="1" presId="urn:microsoft.com/office/officeart/2018/2/layout/IconLabelDescriptionList"/>
    <dgm:cxn modelId="{0E681AD6-9595-4D32-A6FF-A3AAC762ABC9}" type="presOf" srcId="{2F66780E-365F-4AFF-AA6E-CF23AABBDDC5}" destId="{9B66FA37-5D07-4D18-9724-61DF0F7BB797}" srcOrd="0" destOrd="2" presId="urn:microsoft.com/office/officeart/2018/2/layout/IconLabelDescriptionList"/>
    <dgm:cxn modelId="{46F187D6-08C5-4A48-96A8-8EA49BD13019}" srcId="{36FADE6E-075F-4C72-9B15-9B412C7DD1EB}" destId="{789A01A8-4B40-4D14-8DA3-DDE20147229A}" srcOrd="0" destOrd="0" parTransId="{65704DE4-A64B-47D5-93ED-C79E0A89F466}" sibTransId="{F7E72DB6-3E1B-45B7-A4AB-6288AF82EB62}"/>
    <dgm:cxn modelId="{6F2E97D8-B224-4F00-A0B7-3FD0BB0A1187}" srcId="{36FADE6E-075F-4C72-9B15-9B412C7DD1EB}" destId="{2F66780E-365F-4AFF-AA6E-CF23AABBDDC5}" srcOrd="2" destOrd="0" parTransId="{3570FC90-2EED-4EB5-82D6-9846E1C76094}" sibTransId="{FFFD4C79-F870-41FF-8E70-110D8C44CEA8}"/>
    <dgm:cxn modelId="{789F2EE0-9F01-4551-9844-1CE6D193F789}" type="presOf" srcId="{CD9CD460-BAFE-4AE2-97CD-3E8A5C515DD9}" destId="{C654C86C-A4BE-46EE-85F5-CBCAB1E4180C}" srcOrd="0" destOrd="0" presId="urn:microsoft.com/office/officeart/2018/2/layout/IconLabelDescriptionList"/>
    <dgm:cxn modelId="{F41F34E3-87ED-4DB6-B7B0-0D3C8573EB22}" type="presOf" srcId="{789A01A8-4B40-4D14-8DA3-DDE20147229A}" destId="{9B66FA37-5D07-4D18-9724-61DF0F7BB797}" srcOrd="0" destOrd="0" presId="urn:microsoft.com/office/officeart/2018/2/layout/IconLabelDescriptionList"/>
    <dgm:cxn modelId="{DDE189E8-5620-4259-A6A1-89654F98C39E}" srcId="{38054A44-BC2B-4D01-97E8-ACCD8F280CEF}" destId="{0A66CC2C-C8E8-499C-AC88-EDD54FEFEE3E}" srcOrd="1" destOrd="0" parTransId="{0C1AA797-4F8A-47C7-A861-C35FBFE609E2}" sibTransId="{3180BE5C-FC2F-41C0-A5F6-7BAF413E8ECF}"/>
    <dgm:cxn modelId="{3B31BBF8-4293-4C42-93EC-F8252DEBB84A}" srcId="{F389B9BC-C376-4637-A04E-693E6669B675}" destId="{BE676157-8FDA-4739-993F-6CC9EA648452}" srcOrd="2" destOrd="0" parTransId="{4D37FDD0-20E8-4B8B-8AE9-93EA9F0C65F7}" sibTransId="{75F761D7-999A-43D3-8627-79DDA3BEE24D}"/>
    <dgm:cxn modelId="{E475FDFC-21CF-4F3F-8E80-A750C93C6E0C}" srcId="{85E240A8-9592-4910-BE1E-AE464A3439E5}" destId="{44876FE1-76C4-4F27-9804-041640433EFD}" srcOrd="2" destOrd="0" parTransId="{3B5CE62C-83A8-4605-8233-5CD06E4495D9}" sibTransId="{8D3910AC-F765-4C9C-BA1A-316070C5B99E}"/>
    <dgm:cxn modelId="{0116A445-A587-4ADF-A0C8-825BF15D826A}" type="presParOf" srcId="{3C9E88D1-E1D7-4F7B-BDFB-4847B5A7B3C5}" destId="{F4C6F458-E29E-41EB-8670-BB26A1F34530}" srcOrd="0" destOrd="0" presId="urn:microsoft.com/office/officeart/2018/2/layout/IconLabelDescriptionList"/>
    <dgm:cxn modelId="{E018AFEF-A924-4EB1-B711-CF7D7314E206}" type="presParOf" srcId="{F4C6F458-E29E-41EB-8670-BB26A1F34530}" destId="{4C4260BB-6892-4F5F-862A-98D501ABA1B0}" srcOrd="0" destOrd="0" presId="urn:microsoft.com/office/officeart/2018/2/layout/IconLabelDescriptionList"/>
    <dgm:cxn modelId="{583BCA91-AA8D-4D9A-8AD9-E4C00B71921A}" type="presParOf" srcId="{F4C6F458-E29E-41EB-8670-BB26A1F34530}" destId="{5AF8627C-4F2E-44AA-9D08-405F5F8D03AD}" srcOrd="1" destOrd="0" presId="urn:microsoft.com/office/officeart/2018/2/layout/IconLabelDescriptionList"/>
    <dgm:cxn modelId="{06E9639C-A01A-49D9-86F4-BD61515E3C50}" type="presParOf" srcId="{F4C6F458-E29E-41EB-8670-BB26A1F34530}" destId="{D9D97909-035A-4FE0-9FD8-7A4E3155338E}" srcOrd="2" destOrd="0" presId="urn:microsoft.com/office/officeart/2018/2/layout/IconLabelDescriptionList"/>
    <dgm:cxn modelId="{AF239111-F13A-49E5-83C6-0F319BB6EEA3}" type="presParOf" srcId="{F4C6F458-E29E-41EB-8670-BB26A1F34530}" destId="{AF3E9A81-4FF0-4436-BA3C-02A907672AD8}" srcOrd="3" destOrd="0" presId="urn:microsoft.com/office/officeart/2018/2/layout/IconLabelDescriptionList"/>
    <dgm:cxn modelId="{F1CB17D8-F24B-4D4D-B7BD-4F95952D56E5}" type="presParOf" srcId="{F4C6F458-E29E-41EB-8670-BB26A1F34530}" destId="{C654C86C-A4BE-46EE-85F5-CBCAB1E4180C}" srcOrd="4" destOrd="0" presId="urn:microsoft.com/office/officeart/2018/2/layout/IconLabelDescriptionList"/>
    <dgm:cxn modelId="{FC63E2FF-F69D-45E5-934C-4F35F2ADDF53}" type="presParOf" srcId="{3C9E88D1-E1D7-4F7B-BDFB-4847B5A7B3C5}" destId="{370C010D-EB98-4199-A3B8-B2ADD201FDA3}" srcOrd="1" destOrd="0" presId="urn:microsoft.com/office/officeart/2018/2/layout/IconLabelDescriptionList"/>
    <dgm:cxn modelId="{7271ECCC-5B9F-461E-B7C1-2F8DF09E2BB1}" type="presParOf" srcId="{3C9E88D1-E1D7-4F7B-BDFB-4847B5A7B3C5}" destId="{4D3F4D8C-7F77-4707-B387-DDC1C8339C09}" srcOrd="2" destOrd="0" presId="urn:microsoft.com/office/officeart/2018/2/layout/IconLabelDescriptionList"/>
    <dgm:cxn modelId="{5F478BCE-A6B6-4F33-8738-B15C649984D2}" type="presParOf" srcId="{4D3F4D8C-7F77-4707-B387-DDC1C8339C09}" destId="{E3624B4A-1B89-4837-B167-3A1A7B7D58BC}" srcOrd="0" destOrd="0" presId="urn:microsoft.com/office/officeart/2018/2/layout/IconLabelDescriptionList"/>
    <dgm:cxn modelId="{16529DC9-F4A1-4994-8A1D-5497F35792E1}" type="presParOf" srcId="{4D3F4D8C-7F77-4707-B387-DDC1C8339C09}" destId="{C264B51E-882B-4D3D-96AB-CA3959FDCA2C}" srcOrd="1" destOrd="0" presId="urn:microsoft.com/office/officeart/2018/2/layout/IconLabelDescriptionList"/>
    <dgm:cxn modelId="{8CE7349B-3C0F-4A94-9B67-314B8F8ACDC7}" type="presParOf" srcId="{4D3F4D8C-7F77-4707-B387-DDC1C8339C09}" destId="{9B346062-472D-482E-B198-F4724C893D37}" srcOrd="2" destOrd="0" presId="urn:microsoft.com/office/officeart/2018/2/layout/IconLabelDescriptionList"/>
    <dgm:cxn modelId="{75641D32-AA45-4C1B-BFD1-E21B8319EEB6}" type="presParOf" srcId="{4D3F4D8C-7F77-4707-B387-DDC1C8339C09}" destId="{F4B369D4-320E-4CCF-B5B0-39DFFD6CABDB}" srcOrd="3" destOrd="0" presId="urn:microsoft.com/office/officeart/2018/2/layout/IconLabelDescriptionList"/>
    <dgm:cxn modelId="{9B3D3157-6CF2-49B5-965D-50E7DA398422}" type="presParOf" srcId="{4D3F4D8C-7F77-4707-B387-DDC1C8339C09}" destId="{9B66FA37-5D07-4D18-9724-61DF0F7BB797}" srcOrd="4" destOrd="0" presId="urn:microsoft.com/office/officeart/2018/2/layout/IconLabelDescriptionList"/>
    <dgm:cxn modelId="{1B805D47-4C8E-4441-8139-8A92E7CFCF8A}" type="presParOf" srcId="{3C9E88D1-E1D7-4F7B-BDFB-4847B5A7B3C5}" destId="{AF5D2F96-6EC1-4D6E-8F9E-31F54B3F24FC}" srcOrd="3" destOrd="0" presId="urn:microsoft.com/office/officeart/2018/2/layout/IconLabelDescriptionList"/>
    <dgm:cxn modelId="{EA21CA78-37D2-4A5C-952A-9340F6FC095B}" type="presParOf" srcId="{3C9E88D1-E1D7-4F7B-BDFB-4847B5A7B3C5}" destId="{48289A71-9441-4287-8865-81BB0AE2F90E}" srcOrd="4" destOrd="0" presId="urn:microsoft.com/office/officeart/2018/2/layout/IconLabelDescriptionList"/>
    <dgm:cxn modelId="{A8D17DC1-8782-4B8D-9277-6C62663AC2F4}" type="presParOf" srcId="{48289A71-9441-4287-8865-81BB0AE2F90E}" destId="{6945882A-C610-4338-853F-4E1764EA53A0}" srcOrd="0" destOrd="0" presId="urn:microsoft.com/office/officeart/2018/2/layout/IconLabelDescriptionList"/>
    <dgm:cxn modelId="{5963E2A2-AB5F-4FEF-B57F-DF8C3EE9FF8F}" type="presParOf" srcId="{48289A71-9441-4287-8865-81BB0AE2F90E}" destId="{35F38367-9AD3-4725-9A19-44AD7F1B291E}" srcOrd="1" destOrd="0" presId="urn:microsoft.com/office/officeart/2018/2/layout/IconLabelDescriptionList"/>
    <dgm:cxn modelId="{B42BC9EB-5DEA-4F82-B565-7A85FBE03132}" type="presParOf" srcId="{48289A71-9441-4287-8865-81BB0AE2F90E}" destId="{B46FFB51-3BA0-4943-8813-465EE1DE7332}" srcOrd="2" destOrd="0" presId="urn:microsoft.com/office/officeart/2018/2/layout/IconLabelDescriptionList"/>
    <dgm:cxn modelId="{22F81625-F84B-4572-AD82-68EBF6B63165}" type="presParOf" srcId="{48289A71-9441-4287-8865-81BB0AE2F90E}" destId="{8EDD62B8-C595-4159-9412-2CC7EC3763C8}" srcOrd="3" destOrd="0" presId="urn:microsoft.com/office/officeart/2018/2/layout/IconLabelDescriptionList"/>
    <dgm:cxn modelId="{5305692C-33C6-40E5-982A-618AB0B2C508}" type="presParOf" srcId="{48289A71-9441-4287-8865-81BB0AE2F90E}" destId="{D3CC4449-35C0-42D5-9CC8-D4159CB9CA7B}" srcOrd="4" destOrd="0" presId="urn:microsoft.com/office/officeart/2018/2/layout/IconLabelDescriptionList"/>
    <dgm:cxn modelId="{1B8D536E-48B6-4FD6-AE89-E40B66DA83AF}" type="presParOf" srcId="{3C9E88D1-E1D7-4F7B-BDFB-4847B5A7B3C5}" destId="{42D0895C-C351-43F1-998C-AF58EFE0120B}" srcOrd="5" destOrd="0" presId="urn:microsoft.com/office/officeart/2018/2/layout/IconLabelDescriptionList"/>
    <dgm:cxn modelId="{3B6CD630-7817-4EB9-8D68-520E72FD7C38}" type="presParOf" srcId="{3C9E88D1-E1D7-4F7B-BDFB-4847B5A7B3C5}" destId="{2CE4A609-BFB5-4C77-8180-1A84190FB1BC}" srcOrd="6" destOrd="0" presId="urn:microsoft.com/office/officeart/2018/2/layout/IconLabelDescriptionList"/>
    <dgm:cxn modelId="{9663176F-1B09-4A14-B11D-682BAFE21A80}" type="presParOf" srcId="{2CE4A609-BFB5-4C77-8180-1A84190FB1BC}" destId="{43209D63-4177-457A-9E98-D60522261837}" srcOrd="0" destOrd="0" presId="urn:microsoft.com/office/officeart/2018/2/layout/IconLabelDescriptionList"/>
    <dgm:cxn modelId="{98F903DD-5454-47CB-836A-C1DD5DE5ECC2}" type="presParOf" srcId="{2CE4A609-BFB5-4C77-8180-1A84190FB1BC}" destId="{ACAF6AC6-8F1B-439E-8631-FB5736D23C65}" srcOrd="1" destOrd="0" presId="urn:microsoft.com/office/officeart/2018/2/layout/IconLabelDescriptionList"/>
    <dgm:cxn modelId="{98FF8B90-0663-4FB7-9308-0F2A1B66AB15}" type="presParOf" srcId="{2CE4A609-BFB5-4C77-8180-1A84190FB1BC}" destId="{04D2C27F-31BE-4930-A95F-0DB55DC6E7EC}" srcOrd="2" destOrd="0" presId="urn:microsoft.com/office/officeart/2018/2/layout/IconLabelDescriptionList"/>
    <dgm:cxn modelId="{74D71EBD-FAEE-4DB5-B03F-34C2A0E0C1D7}" type="presParOf" srcId="{2CE4A609-BFB5-4C77-8180-1A84190FB1BC}" destId="{834B68E1-496D-4374-B490-23D6BC1A80DE}" srcOrd="3" destOrd="0" presId="urn:microsoft.com/office/officeart/2018/2/layout/IconLabelDescriptionList"/>
    <dgm:cxn modelId="{FC83C8F4-0F97-4F75-966F-86FB27ED21E1}" type="presParOf" srcId="{2CE4A609-BFB5-4C77-8180-1A84190FB1BC}" destId="{87B18ED9-3173-401F-B5A8-811118C8D68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260BB-6892-4F5F-862A-98D501ABA1B0}">
      <dsp:nvSpPr>
        <dsp:cNvPr id="0" name=""/>
        <dsp:cNvSpPr/>
      </dsp:nvSpPr>
      <dsp:spPr>
        <a:xfrm>
          <a:off x="1301" y="762053"/>
          <a:ext cx="727207" cy="727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97909-035A-4FE0-9FD8-7A4E3155338E}">
      <dsp:nvSpPr>
        <dsp:cNvPr id="0" name=""/>
        <dsp:cNvSpPr/>
      </dsp:nvSpPr>
      <dsp:spPr>
        <a:xfrm>
          <a:off x="1301" y="1619873"/>
          <a:ext cx="2077734" cy="311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/>
            <a:t>Esraa Mohamed</a:t>
          </a:r>
          <a:endParaRPr lang="en-US" sz="2000" b="1" kern="1200"/>
        </a:p>
      </dsp:txBody>
      <dsp:txXfrm>
        <a:off x="1301" y="1619873"/>
        <a:ext cx="2077734" cy="311660"/>
      </dsp:txXfrm>
    </dsp:sp>
    <dsp:sp modelId="{C654C86C-A4BE-46EE-85F5-CBCAB1E4180C}">
      <dsp:nvSpPr>
        <dsp:cNvPr id="0" name=""/>
        <dsp:cNvSpPr/>
      </dsp:nvSpPr>
      <dsp:spPr>
        <a:xfrm>
          <a:off x="1301" y="1992284"/>
          <a:ext cx="2077734" cy="180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Extract &amp; document the raw sales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Identify key fields (date, product, customer, amount)</a:t>
          </a:r>
        </a:p>
      </dsp:txBody>
      <dsp:txXfrm>
        <a:off x="1301" y="1992284"/>
        <a:ext cx="2077734" cy="1807280"/>
      </dsp:txXfrm>
    </dsp:sp>
    <dsp:sp modelId="{E3624B4A-1B89-4837-B167-3A1A7B7D58BC}">
      <dsp:nvSpPr>
        <dsp:cNvPr id="0" name=""/>
        <dsp:cNvSpPr/>
      </dsp:nvSpPr>
      <dsp:spPr>
        <a:xfrm>
          <a:off x="2442639" y="762053"/>
          <a:ext cx="727207" cy="727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46062-472D-482E-B198-F4724C893D37}">
      <dsp:nvSpPr>
        <dsp:cNvPr id="0" name=""/>
        <dsp:cNvSpPr/>
      </dsp:nvSpPr>
      <dsp:spPr>
        <a:xfrm>
          <a:off x="2442639" y="1619873"/>
          <a:ext cx="2077734" cy="311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/>
            <a:t>Abdel Rahman</a:t>
          </a:r>
          <a:endParaRPr lang="en-US" sz="2000" b="1" kern="1200"/>
        </a:p>
      </dsp:txBody>
      <dsp:txXfrm>
        <a:off x="2442639" y="1619873"/>
        <a:ext cx="2077734" cy="311660"/>
      </dsp:txXfrm>
    </dsp:sp>
    <dsp:sp modelId="{9B66FA37-5D07-4D18-9724-61DF0F7BB797}">
      <dsp:nvSpPr>
        <dsp:cNvPr id="0" name=""/>
        <dsp:cNvSpPr/>
      </dsp:nvSpPr>
      <dsp:spPr>
        <a:xfrm>
          <a:off x="2442639" y="1992284"/>
          <a:ext cx="2077734" cy="180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entury Gothic" panose="020B0502020202020204"/>
              <a:ea typeface="+mn-ea"/>
              <a:cs typeface="+mn-cs"/>
            </a:rPr>
            <a:t>Clean &amp; prep the dataset (remove blanks, fix formats)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 dirty="0">
            <a:latin typeface="Century Gothic" panose="020B0502020202020204"/>
            <a:ea typeface="+mn-ea"/>
            <a:cs typeface="+mn-cs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entury Gothic" panose="020B0502020202020204"/>
              <a:ea typeface="+mn-ea"/>
              <a:cs typeface="+mn-cs"/>
            </a:rPr>
            <a:t>Create Measures and Relations</a:t>
          </a:r>
        </a:p>
      </dsp:txBody>
      <dsp:txXfrm>
        <a:off x="2442639" y="1992284"/>
        <a:ext cx="2077734" cy="1807280"/>
      </dsp:txXfrm>
    </dsp:sp>
    <dsp:sp modelId="{6945882A-C610-4338-853F-4E1764EA53A0}">
      <dsp:nvSpPr>
        <dsp:cNvPr id="0" name=""/>
        <dsp:cNvSpPr/>
      </dsp:nvSpPr>
      <dsp:spPr>
        <a:xfrm>
          <a:off x="4883977" y="762053"/>
          <a:ext cx="727207" cy="727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FFB51-3BA0-4943-8813-465EE1DE7332}">
      <dsp:nvSpPr>
        <dsp:cNvPr id="0" name=""/>
        <dsp:cNvSpPr/>
      </dsp:nvSpPr>
      <dsp:spPr>
        <a:xfrm>
          <a:off x="4883977" y="1619873"/>
          <a:ext cx="2077734" cy="311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dirty="0"/>
            <a:t>Ahmed Rashed</a:t>
          </a:r>
          <a:endParaRPr lang="en-US" sz="2000" b="1" kern="1200" dirty="0"/>
        </a:p>
      </dsp:txBody>
      <dsp:txXfrm>
        <a:off x="4883977" y="1619873"/>
        <a:ext cx="2077734" cy="311660"/>
      </dsp:txXfrm>
    </dsp:sp>
    <dsp:sp modelId="{D3CC4449-35C0-42D5-9CC8-D4159CB9CA7B}">
      <dsp:nvSpPr>
        <dsp:cNvPr id="0" name=""/>
        <dsp:cNvSpPr/>
      </dsp:nvSpPr>
      <dsp:spPr>
        <a:xfrm>
          <a:off x="4883977" y="1992284"/>
          <a:ext cx="2077734" cy="180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entury Gothic" panose="020B0502020202020204"/>
              <a:ea typeface="+mn-ea"/>
              <a:cs typeface="+mn-cs"/>
            </a:rPr>
            <a:t>Sketch the dashboard layout (which charts, where)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>
            <a:latin typeface="Century Gothic" panose="020B0502020202020204"/>
            <a:ea typeface="+mn-ea"/>
            <a:cs typeface="+mn-cs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entury Gothic" panose="020B0502020202020204"/>
              <a:ea typeface="+mn-ea"/>
              <a:cs typeface="+mn-cs"/>
            </a:rPr>
            <a:t>Define visuals (e.g. bar for sales by month, line for trends)</a:t>
          </a:r>
        </a:p>
      </dsp:txBody>
      <dsp:txXfrm>
        <a:off x="4883977" y="1992284"/>
        <a:ext cx="2077734" cy="1807280"/>
      </dsp:txXfrm>
    </dsp:sp>
    <dsp:sp modelId="{43209D63-4177-457A-9E98-D60522261837}">
      <dsp:nvSpPr>
        <dsp:cNvPr id="0" name=""/>
        <dsp:cNvSpPr/>
      </dsp:nvSpPr>
      <dsp:spPr>
        <a:xfrm>
          <a:off x="7325315" y="762053"/>
          <a:ext cx="727207" cy="7272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2C27F-31BE-4930-A95F-0DB55DC6E7EC}">
      <dsp:nvSpPr>
        <dsp:cNvPr id="0" name=""/>
        <dsp:cNvSpPr/>
      </dsp:nvSpPr>
      <dsp:spPr>
        <a:xfrm>
          <a:off x="7325315" y="1619873"/>
          <a:ext cx="2077734" cy="311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/>
            <a:t>Islam Hamdy</a:t>
          </a:r>
          <a:endParaRPr lang="en-US" sz="2000" b="1" kern="1200"/>
        </a:p>
      </dsp:txBody>
      <dsp:txXfrm>
        <a:off x="7325315" y="1619873"/>
        <a:ext cx="2077734" cy="311660"/>
      </dsp:txXfrm>
    </dsp:sp>
    <dsp:sp modelId="{87B18ED9-3173-401F-B5A8-811118C8D683}">
      <dsp:nvSpPr>
        <dsp:cNvPr id="0" name=""/>
        <dsp:cNvSpPr/>
      </dsp:nvSpPr>
      <dsp:spPr>
        <a:xfrm>
          <a:off x="7325315" y="1992284"/>
          <a:ext cx="2077734" cy="180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entury Gothic" panose="020B0502020202020204"/>
              <a:ea typeface="+mn-ea"/>
              <a:cs typeface="+mn-cs"/>
            </a:rPr>
            <a:t>Translate findings into 3–5 clear recommendations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>
            <a:latin typeface="Century Gothic" panose="020B0502020202020204"/>
            <a:ea typeface="+mn-ea"/>
            <a:cs typeface="+mn-cs"/>
          </a:endParaRP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entury Gothic" panose="020B0502020202020204"/>
              <a:ea typeface="+mn-ea"/>
              <a:cs typeface="+mn-cs"/>
            </a:rPr>
            <a:t>Prepare the final slide/report narrative</a:t>
          </a:r>
        </a:p>
      </dsp:txBody>
      <dsp:txXfrm>
        <a:off x="7325315" y="1992284"/>
        <a:ext cx="2077734" cy="180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0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37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68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1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37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40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9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8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9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D3993D-38D2-48F2-B6E7-854EAFE883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0E39-DCF0-4A49-845C-9C978282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B92E0-7FE0-29AF-89CE-C0882730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35" y="913194"/>
            <a:ext cx="5277484" cy="39583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1">
              <a:lnSpc>
                <a:spcPct val="90000"/>
              </a:lnSpc>
            </a:pPr>
            <a:r>
              <a:rPr lang="en-US" sz="3400" b="1" i="0" kern="1200" dirty="0" err="1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وزارة</a:t>
            </a:r>
            <a:r>
              <a:rPr lang="en-US" sz="3400" b="1" i="0" kern="1200" dirty="0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br>
              <a:rPr lang="en-US" sz="3400" b="1" i="0" kern="1200" dirty="0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en-US" sz="3400" b="1" i="0" kern="1200" dirty="0" err="1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الاتصالات</a:t>
            </a:r>
            <a:r>
              <a:rPr lang="en-US" sz="3400" b="1" i="0" kern="1200" dirty="0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US" sz="3400" b="1" i="0" kern="1200" dirty="0" err="1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وتكنولوجيا</a:t>
            </a:r>
            <a:r>
              <a:rPr lang="en-US" sz="3400" b="1" i="0" kern="1200" dirty="0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US" sz="3400" b="1" i="0" kern="1200" dirty="0" err="1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المعلومات</a:t>
            </a:r>
            <a:br>
              <a:rPr lang="en-US" sz="3400" b="1" i="0" kern="1200" dirty="0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br>
              <a:rPr lang="en-US" sz="3400" b="0" i="0" kern="1200" dirty="0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en-US" sz="3400" b="0" i="0" kern="1200" dirty="0" err="1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تحت</a:t>
            </a:r>
            <a:r>
              <a:rPr lang="en-US" sz="3400" b="0" i="0" kern="1200" dirty="0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US" sz="3400" b="0" i="0" kern="1200" dirty="0" err="1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اشراف</a:t>
            </a:r>
            <a:r>
              <a:rPr lang="en-US" sz="3400" b="0" i="0" kern="1200" dirty="0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US" sz="3400" b="0" i="0" kern="1200" dirty="0" err="1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شركة</a:t>
            </a:r>
            <a:r>
              <a:rPr lang="en-US" sz="3400" b="0" i="0" kern="1200" dirty="0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US" sz="3400" b="1" i="0" kern="1200" dirty="0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CLS</a:t>
            </a:r>
            <a:br>
              <a:rPr lang="en-US" sz="3400" b="1" i="0" kern="1200" dirty="0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br>
              <a:rPr lang="en-US" sz="3400" b="0" i="0" kern="1200" dirty="0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en-US" sz="3400" b="0" i="0" kern="1200" dirty="0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د</a:t>
            </a:r>
            <a:r>
              <a:rPr lang="ar-EG" sz="3400" b="0" i="0" kern="1200" dirty="0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. ما</a:t>
            </a:r>
            <a:r>
              <a:rPr lang="en-US" sz="3400" b="0" i="0" kern="1200" dirty="0" err="1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جد</a:t>
            </a:r>
            <a:r>
              <a:rPr lang="en-US" sz="3400" b="0" i="0" kern="1200" dirty="0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US" sz="3400" b="0" i="0" kern="1200" dirty="0" err="1">
                <a:solidFill>
                  <a:srgbClr val="EBEBEB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مجدي</a:t>
            </a:r>
            <a:endParaRPr lang="en-US" sz="3400" b="0" i="0" kern="1200" dirty="0">
              <a:solidFill>
                <a:srgbClr val="EBEBEB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D129F67-2EE7-2156-80C1-523E16A0D6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665144"/>
            <a:ext cx="6270662" cy="35272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96830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34493-26DF-B64F-E462-D585CA92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Customer Insights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AB54-B3FF-EDEE-BD9D-4A1D08CE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79" y="2458339"/>
            <a:ext cx="5745960" cy="421228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Key Insights: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Total Sales reached $5K across 20 orders with a customer base of 793.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Consumer segment dominates sales with $3.6K, followed by Corporate ($1.2K) and Home Office ($0.3K).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Emily Phan leads in order volume with 17 orders, while several others follow closely with 13 orders.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Katherine Hughes is the top customer by sales, contributing $1,814.68 alone.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No new customers were added; customer base remains the same as the previous year.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Geographically, customer concentration is highest in the eastern and western United States.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BD512-ACA2-9FC4-33A3-4933582A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811947"/>
            <a:ext cx="5451627" cy="31346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90620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3A7EA4-312D-92B8-5C0A-07499FE9F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62974-978E-F3BD-EA6D-40B5FD7BCA6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17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F5A379-093F-483D-BA4A-225947AEE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28D8E-8E4D-F1D5-68FA-48B38AA7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Products Insights</a:t>
            </a: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1F1E-2A7C-77F1-7D90-204101E6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52" y="2286162"/>
            <a:ext cx="5770645" cy="426454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Key Insights: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Total Sales achieved $2M across 5K orders, serving 793 customers with 1,861 products offered.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The average products per order is 1.99, and the average shipping time is 4 days.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Top-selling product is the Canon image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CLASS 2200 generating $62K in sales.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Phones lead the Top 5 Sub-Categories by sales with $334K, followed by Chairs and Storage.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Technology dominates Sales by Category with $107K, far exceeding Office Supplies ($39K) and Furniture ($9K).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Customer distribution remains highly concentrated in North America, with significant clusters on the East and West Coasts.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C2B834-B580-BF56-5D43-D7D3BF8AD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852834"/>
            <a:ext cx="5451627" cy="30529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495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FAD60C-17AB-7B69-B0FB-21E345DB7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33741-2B5E-12F8-DDB0-47C8FB10B57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9296" b="97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58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CBA56D-34DF-1309-8C62-13B63E39B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AB695-1E24-CF6C-4E73-A7823D5C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Shipping Insights</a:t>
            </a: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1AB8-446A-5C89-7B0D-432F0918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Key Insights: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Total Sales reached $2M across 5K orders, serving 793 customers with 1,861 products.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Delivered </a:t>
            </a:r>
            <a:r>
              <a:rPr lang="en-US" sz="1700" dirty="0"/>
              <a:t>orders account for 60.55% of total sales ($1.37M) and 60.22% of total orders (2.96K orders).Undelivered orders represent 39.45% of sales ($0.89M) and 39.78% of orders (1.96K orders).Standard Class is the most used shipping method, handling 53.2% of orders, while Same Day deliveries account for 5.2%.The average delivery time across states is around 4 days, with notable variation across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A37AD-5F81-0D34-3ADD-B43F6F6C2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84" y="2548281"/>
            <a:ext cx="5269090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79611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D8385-520C-88FB-C3B4-935E2DC9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649949"/>
          </a:xfrm>
        </p:spPr>
        <p:txBody>
          <a:bodyPr>
            <a:normAutofit/>
          </a:bodyPr>
          <a:lstStyle/>
          <a:p>
            <a:pPr algn="ctr"/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Recommendations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43B01E-E619-44B5-994F-81BE06AED0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94287" y="1362530"/>
            <a:ext cx="709771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Enhance Seasonal Campaigns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Heading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Capitalize on peak seasons like December and Black Friday through intensified marketing campaigns and special promotions.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 in High-Performing Regions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investments on the </a:t>
            </a:r>
            <a:r>
              <a:rPr lang="en-US" altLang="en-US" sz="1800" dirty="0"/>
              <a:t>West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East regions, while developing targeted strategies to boost sales in the South and Central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Segmented Customer Targeting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 tailored campaigns for each customer segment (Consumer, Corporate, Home Office) based on their unique purchasing behaviors.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Shipping Efficiency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average delivery time, especially by offering faster shipping options for high-priority orders to increase customer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Technology Product Lines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 Technology leads in sales, it’s recommended to expand the tech product offerings and reinforce promotional efforts in this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phic 3" descr="Clipboard Partially Checked with solid fill">
            <a:extLst>
              <a:ext uri="{FF2B5EF4-FFF2-40B4-BE49-F238E27FC236}">
                <a16:creationId xmlns:a16="http://schemas.microsoft.com/office/drawing/2014/main" id="{6782300A-0472-D411-6051-E059DEE0D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655" y="2870192"/>
            <a:ext cx="3155853" cy="31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02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D8385-520C-88FB-C3B4-935E2DC9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649949"/>
          </a:xfrm>
        </p:spPr>
        <p:txBody>
          <a:bodyPr>
            <a:normAutofit/>
          </a:bodyPr>
          <a:lstStyle/>
          <a:p>
            <a:pPr algn="ctr"/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Recommendations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43B01E-E619-44B5-994F-81BE06AED0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94288" y="1826760"/>
            <a:ext cx="6943038" cy="446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1" dirty="0"/>
              <a:t>Implement Customer Retention Programs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Develop loyalty programs to strengthen relationships with existing customers, particularly as no new customers were added recently.</a:t>
            </a:r>
          </a:p>
          <a:p>
            <a:pPr marL="0" indent="0">
              <a:buNone/>
            </a:pPr>
            <a:r>
              <a:rPr lang="en-US" b="1" dirty="0"/>
              <a:t>Enhance Delivery Performance Across Regions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Reduce the overall delivery time below the current 4-day average, especially in underperforming regions, to drive competitive advantage.</a:t>
            </a:r>
          </a:p>
          <a:p>
            <a:pPr marL="0" indent="0">
              <a:buNone/>
            </a:pPr>
            <a:r>
              <a:rPr lang="en-US" b="1" dirty="0"/>
              <a:t>Leverage Best-Selling Products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Increase promotions around best-selling products like the Canon image CLASS 2200 and create incentive programs to maximize their sales potential.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phic 4" descr="Clipboard Partially Checked with solid fill">
            <a:extLst>
              <a:ext uri="{FF2B5EF4-FFF2-40B4-BE49-F238E27FC236}">
                <a16:creationId xmlns:a16="http://schemas.microsoft.com/office/drawing/2014/main" id="{C68BBEB4-8046-4B16-9ADB-5A33CDA00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655" y="2870192"/>
            <a:ext cx="3155853" cy="31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86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4772F-B8BA-F49F-80DB-FEA1E394ED23}"/>
              </a:ext>
            </a:extLst>
          </p:cNvPr>
          <p:cNvSpPr txBox="1"/>
          <p:nvPr/>
        </p:nvSpPr>
        <p:spPr>
          <a:xfrm>
            <a:off x="8000837" y="1325880"/>
            <a:ext cx="3543464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EBEBEB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Super Store Sales Dashboard</a:t>
            </a:r>
          </a:p>
        </p:txBody>
      </p:sp>
      <p:sp>
        <p:nvSpPr>
          <p:cNvPr id="1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hopping cart full of school supplies&#10;&#10;AI-generated content may be incorrect.">
            <a:extLst>
              <a:ext uri="{FF2B5EF4-FFF2-40B4-BE49-F238E27FC236}">
                <a16:creationId xmlns:a16="http://schemas.microsoft.com/office/drawing/2014/main" id="{D371CE44-336A-5C31-3AE3-6C3AFBBA6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52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6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FBBC-8C9D-ED08-F8E1-DEAB575A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03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Team Members and Tasks assigned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9096CF8-2C55-8CF1-1551-EB3403511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000093"/>
              </p:ext>
            </p:extLst>
          </p:nvPr>
        </p:nvGraphicFramePr>
        <p:xfrm>
          <a:off x="1393824" y="1734251"/>
          <a:ext cx="9404352" cy="456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605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D8385-520C-88FB-C3B4-935E2DC9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6499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Data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943D29-93A0-D162-2E9E-C7C71F23F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94177" y="1221699"/>
            <a:ext cx="7061180" cy="54189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The Superstore Sales dataset comprises 9,800 transactions recorded from Jan 2015, through </a:t>
            </a:r>
            <a:r>
              <a:rPr lang="en-US" altLang="en-US" sz="2400" b="1" dirty="0">
                <a:latin typeface="Aptos" panose="020B0004020202020204" pitchFamily="34" charset="0"/>
                <a:cs typeface="Aharoni" panose="02010803020104030203" pitchFamily="2" charset="-79"/>
              </a:rPr>
              <a:t>Jan 2019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.</a:t>
            </a:r>
            <a:endParaRPr lang="en-US" altLang="en-US" sz="2400" b="1" dirty="0">
              <a:latin typeface="Aptos" panose="020B0004020202020204" pitchFamily="34" charset="0"/>
              <a:cs typeface="Aharoni" panose="02010803020104030203" pitchFamily="2" charset="-79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It brings together order details (order and ship dates, ship mode), customer profiles (ID, name, segment), product hierarchies (category, sub-category) and geographic attributes (city, state, region), all tied to transaction-level sales figures.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cs typeface="Aharoni" panose="02010803020104030203" pitchFamily="2" charset="-79"/>
              </a:rPr>
              <a:t>This rich, multi-dimensional dataset provides a solid foundation for uncovering seasonal trends, regional performance variations and segment-specific insights, and supports the creation of an interactive Power BI dashboard to drive actionable, data-driven recommendations.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631B2F10-F9DE-056F-165D-EB648714A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944" y="3143570"/>
            <a:ext cx="3084420" cy="30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1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77DFF-95B8-81F4-F46E-7E9CE1BD813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018F5-CF41-6E92-0766-1600E473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4747529" cy="10166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Overview Insights</a:t>
            </a: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0FDBB-93B7-B354-232D-3211FD7C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50" y="2625149"/>
            <a:ext cx="5714450" cy="3242950"/>
          </a:xfrm>
          <a:prstGeom prst="rect">
            <a:avLst/>
          </a:prstGeom>
          <a:effectLst/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55F1BDF-B33A-84A3-AC47-1461E2DD9D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775" y="2552163"/>
            <a:ext cx="5714450" cy="33889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$2 M in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across 5,000 orders for 793 customers, averaging just under 2 products per order.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Seasonal Trend: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Sales dipped to ~$0.07 M in February, stabilized around $0.15 M most of the year, then surged to $0.34 M in December.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Regional Leadership: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West region accounts for 32.9% of revenue, followed by East (26.8%), Central (22.7%) and South (17.5%).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 Segments: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Consumers drive 50.8% of sales, Corporates 30.4%, Home Office 18.8%.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Shipping Modes: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Standard Class dominates with $1.34 M (67% of sales), while faster options (Second, First, Same Day) make up the remainder.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Logistics Performance: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Average delivery time is 4 days—an opportunity to enhance customer satisfaction and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3116151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F1069-F95C-5150-F646-3D7080440B2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94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9655F-DF34-B481-CD8F-E986C252D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4" y="2832391"/>
            <a:ext cx="5451627" cy="3093798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13999-46B5-9A9D-BBB3-806AFD61F4AD}"/>
              </a:ext>
            </a:extLst>
          </p:cNvPr>
          <p:cNvSpPr txBox="1"/>
          <p:nvPr/>
        </p:nvSpPr>
        <p:spPr>
          <a:xfrm>
            <a:off x="6242521" y="2402308"/>
            <a:ext cx="5812069" cy="425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Key Insights: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Sales Trends Overview (2015-2019): Sales remained relatively stable between 2015 and 2018, with noticeable seasonal spikes.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A clear upward sales trend started in 2019, showing steady and consistent growth.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Seasonal peaks align with major promotional periods (e.g., Black Friday, year-end sales).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2019 sales are significantly stronger and more stable compared to previous years.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Forecast projections indicate continued positive momentum with minimal volatility.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29AA78-12FF-7EB8-E683-5B0E1D08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5456181" cy="10166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Sales Forecast Insights</a:t>
            </a:r>
          </a:p>
        </p:txBody>
      </p:sp>
    </p:spTree>
    <p:extLst>
      <p:ext uri="{BB962C8B-B14F-4D97-AF65-F5344CB8AC3E}">
        <p14:creationId xmlns:p14="http://schemas.microsoft.com/office/powerpoint/2010/main" val="4023131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D6E89-76DB-D564-B175-8A6BE5C93AB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1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958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Aharoni</vt:lpstr>
      <vt:lpstr>Aptos</vt:lpstr>
      <vt:lpstr>Arial</vt:lpstr>
      <vt:lpstr>Century Gothic</vt:lpstr>
      <vt:lpstr>Century Gothic (Headings)</vt:lpstr>
      <vt:lpstr>Sakkal Majalla</vt:lpstr>
      <vt:lpstr>Wingdings 3</vt:lpstr>
      <vt:lpstr>Ion</vt:lpstr>
      <vt:lpstr>وزارة  الاتصالات وتكنولوجيا المعلومات  تحت اشراف شركة CLS  د. ماجد مجدي</vt:lpstr>
      <vt:lpstr>PowerPoint Presentation</vt:lpstr>
      <vt:lpstr>Team Members and Tasks assigned</vt:lpstr>
      <vt:lpstr>Data Overview</vt:lpstr>
      <vt:lpstr>PowerPoint Presentation</vt:lpstr>
      <vt:lpstr>Overview Insights</vt:lpstr>
      <vt:lpstr>PowerPoint Presentation</vt:lpstr>
      <vt:lpstr>Sales Forecast Insights</vt:lpstr>
      <vt:lpstr>PowerPoint Presentation</vt:lpstr>
      <vt:lpstr>Customer Insights</vt:lpstr>
      <vt:lpstr>PowerPoint Presentation</vt:lpstr>
      <vt:lpstr>Products Insights</vt:lpstr>
      <vt:lpstr>PowerPoint Presentation</vt:lpstr>
      <vt:lpstr>Shipping Insights</vt:lpstr>
      <vt:lpstr> Recommendations </vt:lpstr>
      <vt:lpstr>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وزارة  الاتصالات وتكنولوجيا المعلومات  تحت اشراف شركة CLS  د. ماجد مجدي</dc:title>
  <dc:creator>Islam Hamdy</dc:creator>
  <cp:lastModifiedBy>Islam Hamdy</cp:lastModifiedBy>
  <cp:revision>3</cp:revision>
  <dcterms:created xsi:type="dcterms:W3CDTF">2025-04-27T14:41:04Z</dcterms:created>
  <dcterms:modified xsi:type="dcterms:W3CDTF">2025-04-27T17:17:17Z</dcterms:modified>
</cp:coreProperties>
</file>