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a98bebd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a98beb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a98beb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a98beb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a98bebd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a98bebd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a98bebd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a98bebd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a98bebd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a98bebd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a98bebd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a98beb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a98bebd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a98bebd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a98bebd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a98bebd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a98bebd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a98bebd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a98bebd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a98bebd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a98bebd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a98bebd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a98beb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a98beb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a98beb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a98beb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7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‘Sabbah’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EXCITEMENT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915"/>
            <a:ext cx="4419600" cy="292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0015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HOPE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403"/>
            <a:ext cx="4419601" cy="289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1257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HAPPINESS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1941"/>
            <a:ext cx="4419599" cy="297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14287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HATEFUL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0" y="1146076"/>
            <a:ext cx="4419601" cy="28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14287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WORRY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8550"/>
            <a:ext cx="44196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15430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DEPRESSION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1055"/>
            <a:ext cx="4419599" cy="296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1018825" y="1978050"/>
            <a:ext cx="74964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57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Do we match music or it matches us?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‘’’’ ONE GOOD THING ABOUT MUSIC WHEN IT HITS YOU, YOU FEEL NO PAIN’’’’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                                                                                                       </a:t>
            </a:r>
            <a:r>
              <a:rPr lang="en" sz="1200">
                <a:solidFill>
                  <a:schemeClr val="accent3"/>
                </a:solidFill>
              </a:rPr>
              <a:t>“” BOB MARLEY’’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25" y="1543800"/>
            <a:ext cx="3985799" cy="34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Any Questions ?!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151675" y="126275"/>
            <a:ext cx="32352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Any questions?!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338" y="897275"/>
            <a:ext cx="6775321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51200" cy="21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48500"/>
            <a:ext cx="2614375" cy="204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0714" y="249925"/>
            <a:ext cx="2023625" cy="31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8275" y="152400"/>
            <a:ext cx="2714876" cy="18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5109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825925" y="1465850"/>
            <a:ext cx="31089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Valence VS Arousal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1896600" y="1730850"/>
            <a:ext cx="53508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mode of music do people mostly attracted to in 2017 , 2018 , 2019 ?!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2118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6862050" y="578975"/>
            <a:ext cx="16941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2017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Bad Things ‘Machine Gun Kelly’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Closer                 ‘The Chainsmokers’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Believer         ‘Imagine Dragons’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0696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740200" y="560625"/>
            <a:ext cx="1791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2018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SAD! ‘XXXTENTACION’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FRIENDS ‘Marshmello’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Moonlight ‘XXXTENTACION’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7137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886450" y="688575"/>
            <a:ext cx="1803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2019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How Do You Sleep? ‘Sam Smith’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Dance Monkey ‘Tones and I’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Con Calma      ‘Daddy Yankee’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{::Differences::}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13144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ANGER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3645"/>
            <a:ext cx="4419601" cy="2896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