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a98beb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a98beb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a98bebd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a98bebd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a98bebd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a98bebd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a98bebd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a98bebd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a98beb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a98beb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a98bebd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a98bebd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a98bebd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a98bebd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a98bebd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a98beb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a98beb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a98beb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a98beb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a98beb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a98beb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a98beb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‘Sabbah’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0015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HOPE</a:t>
            </a:r>
            <a:endParaRPr sz="30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5" y="1173150"/>
            <a:ext cx="4200025" cy="27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257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HAPPINESS</a:t>
            </a:r>
            <a:endParaRPr sz="30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50" y="1173150"/>
            <a:ext cx="4179050" cy="27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4287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HATEFUL</a:t>
            </a:r>
            <a:endParaRPr sz="30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75" y="1246288"/>
            <a:ext cx="4049574" cy="26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4287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WORRY</a:t>
            </a:r>
            <a:endParaRPr sz="30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00" y="1221913"/>
            <a:ext cx="4094375" cy="26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5430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DEPRESSION</a:t>
            </a:r>
            <a:endParaRPr sz="30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7175"/>
            <a:ext cx="4201250" cy="27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‘’’’ ONE GOOD THING ABOUT MUSIC WHEN IT HITS YOU, YOU FEEL NO PAIN’’’’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                                                                                                       </a:t>
            </a:r>
            <a:r>
              <a:rPr lang="en" sz="1200">
                <a:solidFill>
                  <a:schemeClr val="accent3"/>
                </a:solidFill>
              </a:rPr>
              <a:t>“” BOB MARLEY’’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25" y="1543800"/>
            <a:ext cx="3985799" cy="34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Any Questions ?!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51675" y="126275"/>
            <a:ext cx="32352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Any questions?!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338" y="897275"/>
            <a:ext cx="6775321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51200" cy="21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48500"/>
            <a:ext cx="2614375" cy="204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864" y="249925"/>
            <a:ext cx="2023625" cy="31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8275" y="152400"/>
            <a:ext cx="2714876" cy="18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1925" y="2303600"/>
            <a:ext cx="2542200" cy="25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825" y="728625"/>
            <a:ext cx="4731650" cy="427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 flipH="1">
            <a:off x="6890050" y="2425563"/>
            <a:ext cx="16464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Valence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(positivity) 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972000" y="0"/>
            <a:ext cx="1478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Arousal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(energy) 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6849875" y="298625"/>
            <a:ext cx="16941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2017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distrustful::::</a:t>
            </a:r>
            <a:r>
              <a:rPr lang="en" sz="1350"/>
              <a:t>Bad Things           </a:t>
            </a:r>
            <a:r>
              <a:rPr lang="en" sz="1350"/>
              <a:t>‘Machine Gun Kelly’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Passionate:::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Closer               </a:t>
            </a:r>
            <a:r>
              <a:rPr lang="en" sz="1350"/>
              <a:t>‘The Chainsmokers’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Ambitious::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Believer         ‘Imagine Dragons’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57249" cy="483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6728025" y="304675"/>
            <a:ext cx="1791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2018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d</a:t>
            </a:r>
            <a:r>
              <a:rPr lang="en" sz="1350"/>
              <a:t>istrustful::::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SAD! ‘XXXTENTACION’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ambitious::</a:t>
            </a:r>
            <a:r>
              <a:rPr lang="en" sz="1350"/>
              <a:t>::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FRIENDS ‘Marshmello’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p</a:t>
            </a:r>
            <a:r>
              <a:rPr lang="en" sz="1350"/>
              <a:t>assionate::::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Moonlight ‘XXXTENTACION’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35400" cy="469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6886450" y="249775"/>
            <a:ext cx="1803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2019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distrustful::::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How Do You Sleep? ‘Sam Smith’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passionate::::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Dance Monkey ‘Tones and I’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ambitious::::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/>
              <a:t>Con Calma      ‘Daddy Yankee’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81650" cy="475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{::Differences::}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13144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ANGER</a:t>
            </a:r>
            <a:endParaRPr sz="30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" y="1175499"/>
            <a:ext cx="4235425" cy="279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6469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EXCITEMENT</a:t>
            </a:r>
            <a:endParaRPr sz="30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25" y="1197513"/>
            <a:ext cx="4130999" cy="27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