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4" r:id="rId5"/>
    <p:sldId id="309" r:id="rId6"/>
    <p:sldId id="305" r:id="rId7"/>
    <p:sldId id="294" r:id="rId8"/>
    <p:sldId id="307" r:id="rId9"/>
    <p:sldId id="316" r:id="rId10"/>
    <p:sldId id="317" r:id="rId11"/>
    <p:sldId id="313" r:id="rId12"/>
    <p:sldId id="318" r:id="rId13"/>
    <p:sldId id="319" r:id="rId14"/>
    <p:sldId id="287" r:id="rId15"/>
    <p:sldId id="32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E9C46A"/>
    <a:srgbClr val="97EFD3"/>
    <a:srgbClr val="F15574"/>
    <a:srgbClr val="F4EBE8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99" autoAdjust="0"/>
  </p:normalViewPr>
  <p:slideViewPr>
    <p:cSldViewPr snapToGrid="0" snapToObjects="1" showGuides="1">
      <p:cViewPr varScale="1">
        <p:scale>
          <a:sx n="65" d="100"/>
          <a:sy n="65" d="100"/>
        </p:scale>
        <p:origin x="936" y="7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huddin didin" userId="1df0af0f817023f3" providerId="LiveId" clId="{04331F95-C03C-4E31-91EF-02A6E8995536}"/>
    <pc:docChg chg="undo custSel addSld delSld modSld sldOrd">
      <pc:chgData name="islahuddin didin" userId="1df0af0f817023f3" providerId="LiveId" clId="{04331F95-C03C-4E31-91EF-02A6E8995536}" dt="2022-12-06T05:26:54.814" v="4744" actId="20577"/>
      <pc:docMkLst>
        <pc:docMk/>
      </pc:docMkLst>
      <pc:sldChg chg="addSp modSp mod modTransition">
        <pc:chgData name="islahuddin didin" userId="1df0af0f817023f3" providerId="LiveId" clId="{04331F95-C03C-4E31-91EF-02A6E8995536}" dt="2022-12-05T17:59:40.672" v="3521" actId="122"/>
        <pc:sldMkLst>
          <pc:docMk/>
          <pc:sldMk cId="4097023305" sldId="284"/>
        </pc:sldMkLst>
        <pc:spChg chg="add mod">
          <ac:chgData name="islahuddin didin" userId="1df0af0f817023f3" providerId="LiveId" clId="{04331F95-C03C-4E31-91EF-02A6E8995536}" dt="2022-12-05T17:59:40.672" v="3521" actId="122"/>
          <ac:spMkLst>
            <pc:docMk/>
            <pc:sldMk cId="4097023305" sldId="284"/>
            <ac:spMk id="2" creationId="{A5AB04C5-45A6-DF71-93E9-392F3D922335}"/>
          </ac:spMkLst>
        </pc:spChg>
        <pc:spChg chg="mod">
          <ac:chgData name="islahuddin didin" userId="1df0af0f817023f3" providerId="LiveId" clId="{04331F95-C03C-4E31-91EF-02A6E8995536}" dt="2022-12-05T17:00:47.617" v="470" actId="1076"/>
          <ac:spMkLst>
            <pc:docMk/>
            <pc:sldMk cId="4097023305" sldId="284"/>
            <ac:spMk id="23" creationId="{A4F37AB6-4681-D744-2F89-2949D08676DC}"/>
          </ac:spMkLst>
        </pc:spChg>
        <pc:spChg chg="mod">
          <ac:chgData name="islahuddin didin" userId="1df0af0f817023f3" providerId="LiveId" clId="{04331F95-C03C-4E31-91EF-02A6E8995536}" dt="2022-12-05T17:58:52.707" v="3432" actId="1076"/>
          <ac:spMkLst>
            <pc:docMk/>
            <pc:sldMk cId="4097023305" sldId="284"/>
            <ac:spMk id="26" creationId="{06930851-3EE7-5B25-F590-CCB7467A2094}"/>
          </ac:spMkLst>
        </pc:spChg>
      </pc:sldChg>
      <pc:sldChg chg="modSp del mod">
        <pc:chgData name="islahuddin didin" userId="1df0af0f817023f3" providerId="LiveId" clId="{04331F95-C03C-4E31-91EF-02A6E8995536}" dt="2022-12-05T16:33:06.861" v="372" actId="47"/>
        <pc:sldMkLst>
          <pc:docMk/>
          <pc:sldMk cId="681978606" sldId="286"/>
        </pc:sldMkLst>
        <pc:spChg chg="mod">
          <ac:chgData name="islahuddin didin" userId="1df0af0f817023f3" providerId="LiveId" clId="{04331F95-C03C-4E31-91EF-02A6E8995536}" dt="2022-12-05T12:07:40.664" v="31" actId="20577"/>
          <ac:spMkLst>
            <pc:docMk/>
            <pc:sldMk cId="681978606" sldId="286"/>
            <ac:spMk id="8" creationId="{06974E3C-F63F-9F93-EE35-CD5E465CD080}"/>
          </ac:spMkLst>
        </pc:spChg>
        <pc:spChg chg="mod">
          <ac:chgData name="islahuddin didin" userId="1df0af0f817023f3" providerId="LiveId" clId="{04331F95-C03C-4E31-91EF-02A6E8995536}" dt="2022-12-05T12:18:12.193" v="135" actId="20577"/>
          <ac:spMkLst>
            <pc:docMk/>
            <pc:sldMk cId="681978606" sldId="286"/>
            <ac:spMk id="9" creationId="{482D95C9-142A-BF9A-3602-F4AB11608174}"/>
          </ac:spMkLst>
        </pc:spChg>
      </pc:sldChg>
      <pc:sldChg chg="addSp delSp modSp mod modTransition">
        <pc:chgData name="islahuddin didin" userId="1df0af0f817023f3" providerId="LiveId" clId="{04331F95-C03C-4E31-91EF-02A6E8995536}" dt="2022-12-06T05:06:28.579" v="3961" actId="14100"/>
        <pc:sldMkLst>
          <pc:docMk/>
          <pc:sldMk cId="3780002892" sldId="287"/>
        </pc:sldMkLst>
        <pc:spChg chg="add del mod">
          <ac:chgData name="islahuddin didin" userId="1df0af0f817023f3" providerId="LiveId" clId="{04331F95-C03C-4E31-91EF-02A6E8995536}" dt="2022-12-06T04:48:55.134" v="3947"/>
          <ac:spMkLst>
            <pc:docMk/>
            <pc:sldMk cId="3780002892" sldId="287"/>
            <ac:spMk id="3" creationId="{0FF43C88-E108-7ADF-8A27-4FBC63A7C34A}"/>
          </ac:spMkLst>
        </pc:spChg>
        <pc:spChg chg="add del mod">
          <ac:chgData name="islahuddin didin" userId="1df0af0f817023f3" providerId="LiveId" clId="{04331F95-C03C-4E31-91EF-02A6E8995536}" dt="2022-12-06T05:06:10.849" v="3956"/>
          <ac:spMkLst>
            <pc:docMk/>
            <pc:sldMk cId="3780002892" sldId="287"/>
            <ac:spMk id="6" creationId="{D2D32A83-D640-0E69-7F6F-44C7627ABB6B}"/>
          </ac:spMkLst>
        </pc:spChg>
        <pc:picChg chg="add del mod">
          <ac:chgData name="islahuddin didin" userId="1df0af0f817023f3" providerId="LiveId" clId="{04331F95-C03C-4E31-91EF-02A6E8995536}" dt="2022-12-06T05:04:29.428" v="3955" actId="478"/>
          <ac:picMkLst>
            <pc:docMk/>
            <pc:sldMk cId="3780002892" sldId="287"/>
            <ac:picMk id="4" creationId="{8E3A2FC6-6AD1-9800-CFCB-57132B95F090}"/>
          </ac:picMkLst>
        </pc:picChg>
        <pc:picChg chg="add mod">
          <ac:chgData name="islahuddin didin" userId="1df0af0f817023f3" providerId="LiveId" clId="{04331F95-C03C-4E31-91EF-02A6E8995536}" dt="2022-12-06T05:06:28.579" v="3961" actId="14100"/>
          <ac:picMkLst>
            <pc:docMk/>
            <pc:sldMk cId="3780002892" sldId="287"/>
            <ac:picMk id="9" creationId="{50EDEC94-F6DD-15A2-102C-4EA652FC47C0}"/>
          </ac:picMkLst>
        </pc:picChg>
        <pc:picChg chg="del">
          <ac:chgData name="islahuddin didin" userId="1df0af0f817023f3" providerId="LiveId" clId="{04331F95-C03C-4E31-91EF-02A6E8995536}" dt="2022-12-06T04:32:28.860" v="3946" actId="478"/>
          <ac:picMkLst>
            <pc:docMk/>
            <pc:sldMk cId="3780002892" sldId="287"/>
            <ac:picMk id="11" creationId="{B0ECA0CD-4E44-1F64-7570-E4DDF73E289A}"/>
          </ac:picMkLst>
        </pc:picChg>
        <pc:picChg chg="del">
          <ac:chgData name="islahuddin didin" userId="1df0af0f817023f3" providerId="LiveId" clId="{04331F95-C03C-4E31-91EF-02A6E8995536}" dt="2022-12-06T04:32:25.551" v="3945" actId="478"/>
          <ac:picMkLst>
            <pc:docMk/>
            <pc:sldMk cId="3780002892" sldId="287"/>
            <ac:picMk id="13" creationId="{0651DE1E-C5CB-21AD-A334-550F52DC63EB}"/>
          </ac:picMkLst>
        </pc:picChg>
      </pc:sldChg>
      <pc:sldChg chg="delSp del mod">
        <pc:chgData name="islahuddin didin" userId="1df0af0f817023f3" providerId="LiveId" clId="{04331F95-C03C-4E31-91EF-02A6E8995536}" dt="2022-12-05T17:15:06.444" v="1020" actId="47"/>
        <pc:sldMkLst>
          <pc:docMk/>
          <pc:sldMk cId="3251802089" sldId="290"/>
        </pc:sldMkLst>
        <pc:picChg chg="del">
          <ac:chgData name="islahuddin didin" userId="1df0af0f817023f3" providerId="LiveId" clId="{04331F95-C03C-4E31-91EF-02A6E8995536}" dt="2022-12-05T16:48:18.377" v="398" actId="478"/>
          <ac:picMkLst>
            <pc:docMk/>
            <pc:sldMk cId="3251802089" sldId="290"/>
            <ac:picMk id="47" creationId="{80E013EA-8DD5-B5E8-23BF-C660700D6300}"/>
          </ac:picMkLst>
        </pc:picChg>
      </pc:sldChg>
      <pc:sldChg chg="addSp delSp modSp mod modTransition">
        <pc:chgData name="islahuddin didin" userId="1df0af0f817023f3" providerId="LiveId" clId="{04331F95-C03C-4E31-91EF-02A6E8995536}" dt="2022-12-05T17:44:56.623" v="1981"/>
        <pc:sldMkLst>
          <pc:docMk/>
          <pc:sldMk cId="591722392" sldId="294"/>
        </pc:sldMkLst>
        <pc:spChg chg="add mod">
          <ac:chgData name="islahuddin didin" userId="1df0af0f817023f3" providerId="LiveId" clId="{04331F95-C03C-4E31-91EF-02A6E8995536}" dt="2022-12-05T12:09:42.764" v="89"/>
          <ac:spMkLst>
            <pc:docMk/>
            <pc:sldMk cId="591722392" sldId="294"/>
            <ac:spMk id="3" creationId="{FF9C8B22-F46D-634A-475F-6CE08CCA117F}"/>
          </ac:spMkLst>
        </pc:spChg>
        <pc:spChg chg="add mod">
          <ac:chgData name="islahuddin didin" userId="1df0af0f817023f3" providerId="LiveId" clId="{04331F95-C03C-4E31-91EF-02A6E8995536}" dt="2022-12-05T12:10:12.123" v="109" actId="2711"/>
          <ac:spMkLst>
            <pc:docMk/>
            <pc:sldMk cId="591722392" sldId="294"/>
            <ac:spMk id="4" creationId="{305559DF-A185-78CE-E3FD-C6873570BC47}"/>
          </ac:spMkLst>
        </pc:spChg>
        <pc:spChg chg="del mod">
          <ac:chgData name="islahuddin didin" userId="1df0af0f817023f3" providerId="LiveId" clId="{04331F95-C03C-4E31-91EF-02A6E8995536}" dt="2022-12-05T12:09:42.355" v="88" actId="478"/>
          <ac:spMkLst>
            <pc:docMk/>
            <pc:sldMk cId="591722392" sldId="294"/>
            <ac:spMk id="18" creationId="{63AE05FF-06F3-1759-AD45-9C06C1E6DA1A}"/>
          </ac:spMkLst>
        </pc:spChg>
        <pc:spChg chg="del mod">
          <ac:chgData name="islahuddin didin" userId="1df0af0f817023f3" providerId="LiveId" clId="{04331F95-C03C-4E31-91EF-02A6E8995536}" dt="2022-12-05T12:09:40.546" v="87" actId="478"/>
          <ac:spMkLst>
            <pc:docMk/>
            <pc:sldMk cId="591722392" sldId="294"/>
            <ac:spMk id="19" creationId="{E5759E69-AEC6-BC80-8576-0B5E48F9C569}"/>
          </ac:spMkLst>
        </pc:spChg>
      </pc:sldChg>
      <pc:sldChg chg="addSp delSp modSp del mod">
        <pc:chgData name="islahuddin didin" userId="1df0af0f817023f3" providerId="LiveId" clId="{04331F95-C03C-4E31-91EF-02A6E8995536}" dt="2022-12-05T17:14:54.651" v="1018" actId="47"/>
        <pc:sldMkLst>
          <pc:docMk/>
          <pc:sldMk cId="2955247801" sldId="297"/>
        </pc:sldMkLst>
        <pc:picChg chg="add del mod">
          <ac:chgData name="islahuddin didin" userId="1df0af0f817023f3" providerId="LiveId" clId="{04331F95-C03C-4E31-91EF-02A6E8995536}" dt="2022-12-05T16:41:25.532" v="377" actId="478"/>
          <ac:picMkLst>
            <pc:docMk/>
            <pc:sldMk cId="2955247801" sldId="297"/>
            <ac:picMk id="42" creationId="{F17EB612-D0FF-0D32-1E41-E6C4E9EF31D9}"/>
          </ac:picMkLst>
        </pc:picChg>
        <pc:picChg chg="del mod">
          <ac:chgData name="islahuddin didin" userId="1df0af0f817023f3" providerId="LiveId" clId="{04331F95-C03C-4E31-91EF-02A6E8995536}" dt="2022-12-05T16:48:01.164" v="394" actId="478"/>
          <ac:picMkLst>
            <pc:docMk/>
            <pc:sldMk cId="2955247801" sldId="297"/>
            <ac:picMk id="44" creationId="{854C52DC-AE68-A384-BC9E-56BBB7786BF6}"/>
          </ac:picMkLst>
        </pc:picChg>
        <pc:picChg chg="del mod">
          <ac:chgData name="islahuddin didin" userId="1df0af0f817023f3" providerId="LiveId" clId="{04331F95-C03C-4E31-91EF-02A6E8995536}" dt="2022-12-05T16:48:12.264" v="397" actId="478"/>
          <ac:picMkLst>
            <pc:docMk/>
            <pc:sldMk cId="2955247801" sldId="297"/>
            <ac:picMk id="45" creationId="{B6BA7330-AF32-13A9-2AA7-9596A4C76CCB}"/>
          </ac:picMkLst>
        </pc:picChg>
        <pc:picChg chg="del">
          <ac:chgData name="islahuddin didin" userId="1df0af0f817023f3" providerId="LiveId" clId="{04331F95-C03C-4E31-91EF-02A6E8995536}" dt="2022-12-05T16:41:39.261" v="381" actId="478"/>
          <ac:picMkLst>
            <pc:docMk/>
            <pc:sldMk cId="2955247801" sldId="297"/>
            <ac:picMk id="47" creationId="{F9000BC2-944F-BE20-B2BD-7FF0368EA19E}"/>
          </ac:picMkLst>
        </pc:picChg>
      </pc:sldChg>
      <pc:sldChg chg="del">
        <pc:chgData name="islahuddin didin" userId="1df0af0f817023f3" providerId="LiveId" clId="{04331F95-C03C-4E31-91EF-02A6E8995536}" dt="2022-12-05T17:15:12.852" v="1024" actId="47"/>
        <pc:sldMkLst>
          <pc:docMk/>
          <pc:sldMk cId="2007554673" sldId="303"/>
        </pc:sldMkLst>
      </pc:sldChg>
      <pc:sldChg chg="del">
        <pc:chgData name="islahuddin didin" userId="1df0af0f817023f3" providerId="LiveId" clId="{04331F95-C03C-4E31-91EF-02A6E8995536}" dt="2022-12-05T17:15:08.313" v="1021" actId="47"/>
        <pc:sldMkLst>
          <pc:docMk/>
          <pc:sldMk cId="1757266550" sldId="304"/>
        </pc:sldMkLst>
      </pc:sldChg>
      <pc:sldChg chg="modSp mod modTransition">
        <pc:chgData name="islahuddin didin" userId="1df0af0f817023f3" providerId="LiveId" clId="{04331F95-C03C-4E31-91EF-02A6E8995536}" dt="2022-12-05T17:44:51.930" v="1980"/>
        <pc:sldMkLst>
          <pc:docMk/>
          <pc:sldMk cId="524687093" sldId="305"/>
        </pc:sldMkLst>
        <pc:spChg chg="mod">
          <ac:chgData name="islahuddin didin" userId="1df0af0f817023f3" providerId="LiveId" clId="{04331F95-C03C-4E31-91EF-02A6E8995536}" dt="2022-12-05T12:08:56.541" v="82" actId="1076"/>
          <ac:spMkLst>
            <pc:docMk/>
            <pc:sldMk cId="524687093" sldId="305"/>
            <ac:spMk id="6" creationId="{24348DE2-A8AD-0AAA-86B2-502568B272A2}"/>
          </ac:spMkLst>
        </pc:spChg>
        <pc:spChg chg="mod">
          <ac:chgData name="islahuddin didin" userId="1df0af0f817023f3" providerId="LiveId" clId="{04331F95-C03C-4E31-91EF-02A6E8995536}" dt="2022-12-05T12:10:25.755" v="112" actId="2711"/>
          <ac:spMkLst>
            <pc:docMk/>
            <pc:sldMk cId="524687093" sldId="305"/>
            <ac:spMk id="7" creationId="{6E305413-A9C3-BE2E-ECB8-2398E696736C}"/>
          </ac:spMkLst>
        </pc:spChg>
      </pc:sldChg>
      <pc:sldChg chg="addSp delSp modSp mod modTransition">
        <pc:chgData name="islahuddin didin" userId="1df0af0f817023f3" providerId="LiveId" clId="{04331F95-C03C-4E31-91EF-02A6E8995536}" dt="2022-12-06T05:26:54.814" v="4744" actId="20577"/>
        <pc:sldMkLst>
          <pc:docMk/>
          <pc:sldMk cId="4201099287" sldId="306"/>
        </pc:sldMkLst>
        <pc:spChg chg="mod">
          <ac:chgData name="islahuddin didin" userId="1df0af0f817023f3" providerId="LiveId" clId="{04331F95-C03C-4E31-91EF-02A6E8995536}" dt="2022-12-06T05:23:07.196" v="4725" actId="255"/>
          <ac:spMkLst>
            <pc:docMk/>
            <pc:sldMk cId="4201099287" sldId="306"/>
            <ac:spMk id="2" creationId="{9B1A07BB-164D-43E6-4C29-4023F9323117}"/>
          </ac:spMkLst>
        </pc:spChg>
        <pc:spChg chg="add del mod">
          <ac:chgData name="islahuddin didin" userId="1df0af0f817023f3" providerId="LiveId" clId="{04331F95-C03C-4E31-91EF-02A6E8995536}" dt="2022-12-05T18:01:29.092" v="3524" actId="14100"/>
          <ac:spMkLst>
            <pc:docMk/>
            <pc:sldMk cId="4201099287" sldId="306"/>
            <ac:spMk id="3" creationId="{ED03A88E-8ADC-6D84-B89D-452E1418E438}"/>
          </ac:spMkLst>
        </pc:spChg>
        <pc:spChg chg="add del mod">
          <ac:chgData name="islahuddin didin" userId="1df0af0f817023f3" providerId="LiveId" clId="{04331F95-C03C-4E31-91EF-02A6E8995536}" dt="2022-12-05T17:40:03.203" v="1896"/>
          <ac:spMkLst>
            <pc:docMk/>
            <pc:sldMk cId="4201099287" sldId="306"/>
            <ac:spMk id="4" creationId="{DD33C66F-73E0-4757-549B-E14D0442A271}"/>
          </ac:spMkLst>
        </pc:spChg>
        <pc:spChg chg="mod">
          <ac:chgData name="islahuddin didin" userId="1df0af0f817023f3" providerId="LiveId" clId="{04331F95-C03C-4E31-91EF-02A6E8995536}" dt="2022-12-05T18:03:20.316" v="3544" actId="14100"/>
          <ac:spMkLst>
            <pc:docMk/>
            <pc:sldMk cId="4201099287" sldId="306"/>
            <ac:spMk id="5" creationId="{E1924B11-DA11-B280-12C0-DCEA0081FB13}"/>
          </ac:spMkLst>
        </pc:spChg>
        <pc:spChg chg="mod">
          <ac:chgData name="islahuddin didin" userId="1df0af0f817023f3" providerId="LiveId" clId="{04331F95-C03C-4E31-91EF-02A6E8995536}" dt="2022-12-05T17:41:06.164" v="1948" actId="20577"/>
          <ac:spMkLst>
            <pc:docMk/>
            <pc:sldMk cId="4201099287" sldId="306"/>
            <ac:spMk id="6" creationId="{E7052ABD-3B80-7AFF-1AE7-44E0C294CD48}"/>
          </ac:spMkLst>
        </pc:spChg>
        <pc:spChg chg="mod">
          <ac:chgData name="islahuddin didin" userId="1df0af0f817023f3" providerId="LiveId" clId="{04331F95-C03C-4E31-91EF-02A6E8995536}" dt="2022-12-05T17:40:59.979" v="1944" actId="20577"/>
          <ac:spMkLst>
            <pc:docMk/>
            <pc:sldMk cId="4201099287" sldId="306"/>
            <ac:spMk id="7" creationId="{5089BD89-AFBB-BDED-17F1-AAE900E01AA9}"/>
          </ac:spMkLst>
        </pc:spChg>
        <pc:spChg chg="add mod">
          <ac:chgData name="islahuddin didin" userId="1df0af0f817023f3" providerId="LiveId" clId="{04331F95-C03C-4E31-91EF-02A6E8995536}" dt="2022-12-06T05:26:54.814" v="4744" actId="20577"/>
          <ac:spMkLst>
            <pc:docMk/>
            <pc:sldMk cId="4201099287" sldId="306"/>
            <ac:spMk id="9" creationId="{DB1D2829-DB37-379E-3201-E5607037EEAA}"/>
          </ac:spMkLst>
        </pc:spChg>
      </pc:sldChg>
      <pc:sldChg chg="addSp delSp modSp add mod modTransition">
        <pc:chgData name="islahuddin didin" userId="1df0af0f817023f3" providerId="LiveId" clId="{04331F95-C03C-4E31-91EF-02A6E8995536}" dt="2022-12-06T05:24:33.589" v="4728"/>
        <pc:sldMkLst>
          <pc:docMk/>
          <pc:sldMk cId="1457255595" sldId="307"/>
        </pc:sldMkLst>
        <pc:spChg chg="add mod">
          <ac:chgData name="islahuddin didin" userId="1df0af0f817023f3" providerId="LiveId" clId="{04331F95-C03C-4E31-91EF-02A6E8995536}" dt="2022-12-05T12:09:47.395" v="91"/>
          <ac:spMkLst>
            <pc:docMk/>
            <pc:sldMk cId="1457255595" sldId="307"/>
            <ac:spMk id="3" creationId="{01286872-14C2-DBFA-BCA4-B1C30E2DBBF2}"/>
          </ac:spMkLst>
        </pc:spChg>
        <pc:spChg chg="add mod">
          <ac:chgData name="islahuddin didin" userId="1df0af0f817023f3" providerId="LiveId" clId="{04331F95-C03C-4E31-91EF-02A6E8995536}" dt="2022-12-05T12:10:37.446" v="113" actId="2711"/>
          <ac:spMkLst>
            <pc:docMk/>
            <pc:sldMk cId="1457255595" sldId="307"/>
            <ac:spMk id="4" creationId="{7B56BD35-369B-A913-3453-E9F519D3D616}"/>
          </ac:spMkLst>
        </pc:spChg>
        <pc:spChg chg="mod">
          <ac:chgData name="islahuddin didin" userId="1df0af0f817023f3" providerId="LiveId" clId="{04331F95-C03C-4E31-91EF-02A6E8995536}" dt="2022-12-05T12:08:42.577" v="79" actId="20577"/>
          <ac:spMkLst>
            <pc:docMk/>
            <pc:sldMk cId="1457255595" sldId="307"/>
            <ac:spMk id="5" creationId="{8BDF2481-262C-6852-139D-045EC5A68B92}"/>
          </ac:spMkLst>
        </pc:spChg>
        <pc:spChg chg="del">
          <ac:chgData name="islahuddin didin" userId="1df0af0f817023f3" providerId="LiveId" clId="{04331F95-C03C-4E31-91EF-02A6E8995536}" dt="2022-12-05T12:09:46.662" v="90" actId="478"/>
          <ac:spMkLst>
            <pc:docMk/>
            <pc:sldMk cId="1457255595" sldId="307"/>
            <ac:spMk id="18" creationId="{63AE05FF-06F3-1759-AD45-9C06C1E6DA1A}"/>
          </ac:spMkLst>
        </pc:spChg>
        <pc:spChg chg="del mod">
          <ac:chgData name="islahuddin didin" userId="1df0af0f817023f3" providerId="LiveId" clId="{04331F95-C03C-4E31-91EF-02A6E8995536}" dt="2022-12-05T12:09:46.662" v="90" actId="478"/>
          <ac:spMkLst>
            <pc:docMk/>
            <pc:sldMk cId="1457255595" sldId="307"/>
            <ac:spMk id="19" creationId="{E5759E69-AEC6-BC80-8576-0B5E48F9C569}"/>
          </ac:spMkLst>
        </pc:spChg>
      </pc:sldChg>
      <pc:sldChg chg="new del">
        <pc:chgData name="islahuddin didin" userId="1df0af0f817023f3" providerId="LiveId" clId="{04331F95-C03C-4E31-91EF-02A6E8995536}" dt="2022-12-05T17:15:28.679" v="1026" actId="47"/>
        <pc:sldMkLst>
          <pc:docMk/>
          <pc:sldMk cId="1666967074" sldId="308"/>
        </pc:sldMkLst>
      </pc:sldChg>
      <pc:sldChg chg="addSp delSp modSp new del mod">
        <pc:chgData name="islahuddin didin" userId="1df0af0f817023f3" providerId="LiveId" clId="{04331F95-C03C-4E31-91EF-02A6E8995536}" dt="2022-12-05T16:21:06.710" v="179" actId="47"/>
        <pc:sldMkLst>
          <pc:docMk/>
          <pc:sldMk cId="2234080229" sldId="309"/>
        </pc:sldMkLst>
        <pc:spChg chg="del">
          <ac:chgData name="islahuddin didin" userId="1df0af0f817023f3" providerId="LiveId" clId="{04331F95-C03C-4E31-91EF-02A6E8995536}" dt="2022-12-05T16:19:04.403" v="137"/>
          <ac:spMkLst>
            <pc:docMk/>
            <pc:sldMk cId="2234080229" sldId="309"/>
            <ac:spMk id="2" creationId="{B4942A15-C81E-E37E-6089-0AB3D229EF91}"/>
          </ac:spMkLst>
        </pc:spChg>
        <pc:spChg chg="del">
          <ac:chgData name="islahuddin didin" userId="1df0af0f817023f3" providerId="LiveId" clId="{04331F95-C03C-4E31-91EF-02A6E8995536}" dt="2022-12-05T16:19:36.475" v="138" actId="478"/>
          <ac:spMkLst>
            <pc:docMk/>
            <pc:sldMk cId="2234080229" sldId="309"/>
            <ac:spMk id="3" creationId="{F55AFB0F-A85E-357B-4836-A3FE7DBC50DA}"/>
          </ac:spMkLst>
        </pc:spChg>
        <pc:spChg chg="mod">
          <ac:chgData name="islahuddin didin" userId="1df0af0f817023f3" providerId="LiveId" clId="{04331F95-C03C-4E31-91EF-02A6E8995536}" dt="2022-12-05T16:21:04.379" v="178" actId="1076"/>
          <ac:spMkLst>
            <pc:docMk/>
            <pc:sldMk cId="2234080229" sldId="309"/>
            <ac:spMk id="4" creationId="{055D0474-E3E1-C76D-0318-FE2F1A52ABFA}"/>
          </ac:spMkLst>
        </pc:spChg>
        <pc:spChg chg="mod">
          <ac:chgData name="islahuddin didin" userId="1df0af0f817023f3" providerId="LiveId" clId="{04331F95-C03C-4E31-91EF-02A6E8995536}" dt="2022-12-05T16:20:33.951" v="157" actId="1076"/>
          <ac:spMkLst>
            <pc:docMk/>
            <pc:sldMk cId="2234080229" sldId="309"/>
            <ac:spMk id="6" creationId="{BD0AB1B8-D658-44DF-0C27-5E9EF902057D}"/>
          </ac:spMkLst>
        </pc:spChg>
        <pc:spChg chg="add mod">
          <ac:chgData name="islahuddin didin" userId="1df0af0f817023f3" providerId="LiveId" clId="{04331F95-C03C-4E31-91EF-02A6E8995536}" dt="2022-12-05T16:19:04.403" v="137"/>
          <ac:spMkLst>
            <pc:docMk/>
            <pc:sldMk cId="2234080229" sldId="309"/>
            <ac:spMk id="8" creationId="{AF730DD4-4656-7673-78E1-65049D90F5E0}"/>
          </ac:spMkLst>
        </pc:spChg>
        <pc:picChg chg="add del mod">
          <ac:chgData name="islahuddin didin" userId="1df0af0f817023f3" providerId="LiveId" clId="{04331F95-C03C-4E31-91EF-02A6E8995536}" dt="2022-12-05T16:20:41.119" v="174"/>
          <ac:picMkLst>
            <pc:docMk/>
            <pc:sldMk cId="2234080229" sldId="309"/>
            <ac:picMk id="10" creationId="{EBA912BF-B597-2113-9193-E8A202193237}"/>
          </ac:picMkLst>
        </pc:picChg>
        <pc:picChg chg="add del mod">
          <ac:chgData name="islahuddin didin" userId="1df0af0f817023f3" providerId="LiveId" clId="{04331F95-C03C-4E31-91EF-02A6E8995536}" dt="2022-12-05T16:20:41.119" v="174"/>
          <ac:picMkLst>
            <pc:docMk/>
            <pc:sldMk cId="2234080229" sldId="309"/>
            <ac:picMk id="12" creationId="{36A97B33-6425-82AC-82F6-6A5BF5F0A648}"/>
          </ac:picMkLst>
        </pc:picChg>
        <pc:picChg chg="add del mod">
          <ac:chgData name="islahuddin didin" userId="1df0af0f817023f3" providerId="LiveId" clId="{04331F95-C03C-4E31-91EF-02A6E8995536}" dt="2022-12-05T16:20:41.119" v="174"/>
          <ac:picMkLst>
            <pc:docMk/>
            <pc:sldMk cId="2234080229" sldId="309"/>
            <ac:picMk id="14" creationId="{DB6EC482-D368-CA9D-681A-D24F181F297F}"/>
          </ac:picMkLst>
        </pc:picChg>
        <pc:picChg chg="add del mod">
          <ac:chgData name="islahuddin didin" userId="1df0af0f817023f3" providerId="LiveId" clId="{04331F95-C03C-4E31-91EF-02A6E8995536}" dt="2022-12-05T16:20:41.119" v="174"/>
          <ac:picMkLst>
            <pc:docMk/>
            <pc:sldMk cId="2234080229" sldId="309"/>
            <ac:picMk id="16" creationId="{A84BD946-123A-A0BC-821F-63F6AC8C77B4}"/>
          </ac:picMkLst>
        </pc:picChg>
        <pc:picChg chg="add">
          <ac:chgData name="islahuddin didin" userId="1df0af0f817023f3" providerId="LiveId" clId="{04331F95-C03C-4E31-91EF-02A6E8995536}" dt="2022-12-05T16:20:56.320" v="177"/>
          <ac:picMkLst>
            <pc:docMk/>
            <pc:sldMk cId="2234080229" sldId="309"/>
            <ac:picMk id="17" creationId="{A22284CB-0CBE-74BD-08BD-1BC5550FA022}"/>
          </ac:picMkLst>
        </pc:picChg>
      </pc:sldChg>
      <pc:sldChg chg="addSp delSp modSp new mod ord modTransition modAnim">
        <pc:chgData name="islahuddin didin" userId="1df0af0f817023f3" providerId="LiveId" clId="{04331F95-C03C-4E31-91EF-02A6E8995536}" dt="2022-12-06T05:26:10.371" v="4741"/>
        <pc:sldMkLst>
          <pc:docMk/>
          <pc:sldMk cId="3308559877" sldId="309"/>
        </pc:sldMkLst>
        <pc:spChg chg="mod">
          <ac:chgData name="islahuddin didin" userId="1df0af0f817023f3" providerId="LiveId" clId="{04331F95-C03C-4E31-91EF-02A6E8995536}" dt="2022-12-05T16:33:01.004" v="371"/>
          <ac:spMkLst>
            <pc:docMk/>
            <pc:sldMk cId="3308559877" sldId="309"/>
            <ac:spMk id="2" creationId="{6285E071-C4DB-14AA-7EE9-3D86B88EA376}"/>
          </ac:spMkLst>
        </pc:spChg>
        <pc:spChg chg="mod">
          <ac:chgData name="islahuddin didin" userId="1df0af0f817023f3" providerId="LiveId" clId="{04331F95-C03C-4E31-91EF-02A6E8995536}" dt="2022-12-05T16:25:23.393" v="267" actId="20577"/>
          <ac:spMkLst>
            <pc:docMk/>
            <pc:sldMk cId="3308559877" sldId="309"/>
            <ac:spMk id="5" creationId="{CAF3AC95-2C4F-FF45-770C-F3B85BC2A86D}"/>
          </ac:spMkLst>
        </pc:spChg>
        <pc:spChg chg="mod">
          <ac:chgData name="islahuddin didin" userId="1df0af0f817023f3" providerId="LiveId" clId="{04331F95-C03C-4E31-91EF-02A6E8995536}" dt="2022-12-05T16:24:49.863" v="258" actId="20577"/>
          <ac:spMkLst>
            <pc:docMk/>
            <pc:sldMk cId="3308559877" sldId="309"/>
            <ac:spMk id="7" creationId="{C51859EF-3877-832F-910B-4CBB297DEB63}"/>
          </ac:spMkLst>
        </pc:spChg>
        <pc:spChg chg="add mod">
          <ac:chgData name="islahuddin didin" userId="1df0af0f817023f3" providerId="LiveId" clId="{04331F95-C03C-4E31-91EF-02A6E8995536}" dt="2022-12-05T16:32:36.569" v="366" actId="1076"/>
          <ac:spMkLst>
            <pc:docMk/>
            <pc:sldMk cId="3308559877" sldId="309"/>
            <ac:spMk id="16" creationId="{6E6FAFA2-20B6-26C1-E584-7399A6334BF3}"/>
          </ac:spMkLst>
        </pc:spChg>
        <pc:spChg chg="add mod">
          <ac:chgData name="islahuddin didin" userId="1df0af0f817023f3" providerId="LiveId" clId="{04331F95-C03C-4E31-91EF-02A6E8995536}" dt="2022-12-05T16:32:25.921" v="363" actId="1076"/>
          <ac:spMkLst>
            <pc:docMk/>
            <pc:sldMk cId="3308559877" sldId="309"/>
            <ac:spMk id="17" creationId="{6D2ADCF2-CBBC-DB56-87CC-162177504DB8}"/>
          </ac:spMkLst>
        </pc:spChg>
        <pc:spChg chg="add mod">
          <ac:chgData name="islahuddin didin" userId="1df0af0f817023f3" providerId="LiveId" clId="{04331F95-C03C-4E31-91EF-02A6E8995536}" dt="2022-12-05T16:32:12.807" v="359" actId="1076"/>
          <ac:spMkLst>
            <pc:docMk/>
            <pc:sldMk cId="3308559877" sldId="309"/>
            <ac:spMk id="18" creationId="{D76F90A2-E931-95C2-9B5F-DDD59080B460}"/>
          </ac:spMkLst>
        </pc:spChg>
        <pc:spChg chg="add mod">
          <ac:chgData name="islahuddin didin" userId="1df0af0f817023f3" providerId="LiveId" clId="{04331F95-C03C-4E31-91EF-02A6E8995536}" dt="2022-12-05T16:32:17.419" v="360" actId="14100"/>
          <ac:spMkLst>
            <pc:docMk/>
            <pc:sldMk cId="3308559877" sldId="309"/>
            <ac:spMk id="23" creationId="{7F062458-0C00-619C-7BB4-46B90C4A4051}"/>
          </ac:spMkLst>
        </pc:spChg>
        <pc:spChg chg="add mod">
          <ac:chgData name="islahuddin didin" userId="1df0af0f817023f3" providerId="LiveId" clId="{04331F95-C03C-4E31-91EF-02A6E8995536}" dt="2022-12-05T16:32:51.244" v="370" actId="1076"/>
          <ac:spMkLst>
            <pc:docMk/>
            <pc:sldMk cId="3308559877" sldId="309"/>
            <ac:spMk id="24" creationId="{C6A4EB00-3D83-B81B-3D6D-E4C2B9129DE8}"/>
          </ac:spMkLst>
        </pc:spChg>
        <pc:picChg chg="add mod">
          <ac:chgData name="islahuddin didin" userId="1df0af0f817023f3" providerId="LiveId" clId="{04331F95-C03C-4E31-91EF-02A6E8995536}" dt="2022-12-05T16:25:26.920" v="268" actId="1076"/>
          <ac:picMkLst>
            <pc:docMk/>
            <pc:sldMk cId="3308559877" sldId="309"/>
            <ac:picMk id="9" creationId="{1B9511BF-E694-48D2-4106-0B6295A2C7CC}"/>
          </ac:picMkLst>
        </pc:picChg>
        <pc:picChg chg="add mod">
          <ac:chgData name="islahuddin didin" userId="1df0af0f817023f3" providerId="LiveId" clId="{04331F95-C03C-4E31-91EF-02A6E8995536}" dt="2022-12-05T16:25:41.025" v="272" actId="14100"/>
          <ac:picMkLst>
            <pc:docMk/>
            <pc:sldMk cId="3308559877" sldId="309"/>
            <ac:picMk id="11" creationId="{319B7481-9192-8EBB-7EA1-1C0CB7570E0A}"/>
          </ac:picMkLst>
        </pc:picChg>
        <pc:picChg chg="add mod">
          <ac:chgData name="islahuddin didin" userId="1df0af0f817023f3" providerId="LiveId" clId="{04331F95-C03C-4E31-91EF-02A6E8995536}" dt="2022-12-05T16:23:16.863" v="219" actId="14100"/>
          <ac:picMkLst>
            <pc:docMk/>
            <pc:sldMk cId="3308559877" sldId="309"/>
            <ac:picMk id="13" creationId="{F90DF177-8769-99F8-2FB0-C894AA973C07}"/>
          </ac:picMkLst>
        </pc:picChg>
        <pc:picChg chg="add mod">
          <ac:chgData name="islahuddin didin" userId="1df0af0f817023f3" providerId="LiveId" clId="{04331F95-C03C-4E31-91EF-02A6E8995536}" dt="2022-12-05T16:22:00.391" v="196" actId="14100"/>
          <ac:picMkLst>
            <pc:docMk/>
            <pc:sldMk cId="3308559877" sldId="309"/>
            <ac:picMk id="15" creationId="{12278EAB-1F48-9657-C881-7C9454654C9A}"/>
          </ac:picMkLst>
        </pc:picChg>
        <pc:picChg chg="add del mod">
          <ac:chgData name="islahuddin didin" userId="1df0af0f817023f3" providerId="LiveId" clId="{04331F95-C03C-4E31-91EF-02A6E8995536}" dt="2022-12-05T16:29:01.258" v="299" actId="478"/>
          <ac:picMkLst>
            <pc:docMk/>
            <pc:sldMk cId="3308559877" sldId="309"/>
            <ac:picMk id="20" creationId="{778420F7-5ECD-2A4F-EDFA-0E8C78496D35}"/>
          </ac:picMkLst>
        </pc:picChg>
        <pc:picChg chg="add mod">
          <ac:chgData name="islahuddin didin" userId="1df0af0f817023f3" providerId="LiveId" clId="{04331F95-C03C-4E31-91EF-02A6E8995536}" dt="2022-12-05T16:29:16.399" v="307" actId="14100"/>
          <ac:picMkLst>
            <pc:docMk/>
            <pc:sldMk cId="3308559877" sldId="309"/>
            <ac:picMk id="22" creationId="{D51996CD-1E61-2122-C3B2-204B5A0AD2B3}"/>
          </ac:picMkLst>
        </pc:picChg>
        <pc:cxnChg chg="add del mod">
          <ac:chgData name="islahuddin didin" userId="1df0af0f817023f3" providerId="LiveId" clId="{04331F95-C03C-4E31-91EF-02A6E8995536}" dt="2022-12-05T16:32:41.109" v="367" actId="478"/>
          <ac:cxnSpMkLst>
            <pc:docMk/>
            <pc:sldMk cId="3308559877" sldId="309"/>
            <ac:cxnSpMk id="26" creationId="{4B9C7C00-9D77-5B8D-D428-3EA40871826A}"/>
          </ac:cxnSpMkLst>
        </pc:cxnChg>
        <pc:cxnChg chg="add mod">
          <ac:chgData name="islahuddin didin" userId="1df0af0f817023f3" providerId="LiveId" clId="{04331F95-C03C-4E31-91EF-02A6E8995536}" dt="2022-12-05T16:32:17.419" v="360" actId="14100"/>
          <ac:cxnSpMkLst>
            <pc:docMk/>
            <pc:sldMk cId="3308559877" sldId="309"/>
            <ac:cxnSpMk id="31" creationId="{DD903406-1E79-1FEF-EA1B-EE9FFEFC9F2F}"/>
          </ac:cxnSpMkLst>
        </pc:cxnChg>
        <pc:cxnChg chg="add mod">
          <ac:chgData name="islahuddin didin" userId="1df0af0f817023f3" providerId="LiveId" clId="{04331F95-C03C-4E31-91EF-02A6E8995536}" dt="2022-12-05T16:32:09.105" v="358" actId="1076"/>
          <ac:cxnSpMkLst>
            <pc:docMk/>
            <pc:sldMk cId="3308559877" sldId="309"/>
            <ac:cxnSpMk id="36" creationId="{132FA892-EDDF-8692-A5C5-F1DCA0585EF2}"/>
          </ac:cxnSpMkLst>
        </pc:cxnChg>
        <pc:cxnChg chg="add mod">
          <ac:chgData name="islahuddin didin" userId="1df0af0f817023f3" providerId="LiveId" clId="{04331F95-C03C-4E31-91EF-02A6E8995536}" dt="2022-12-05T16:32:23.361" v="362" actId="1076"/>
          <ac:cxnSpMkLst>
            <pc:docMk/>
            <pc:sldMk cId="3308559877" sldId="309"/>
            <ac:cxnSpMk id="38" creationId="{1E7ED6DA-2486-552A-87B5-8D95864EFE4C}"/>
          </ac:cxnSpMkLst>
        </pc:cxnChg>
        <pc:cxnChg chg="add mod">
          <ac:chgData name="islahuddin didin" userId="1df0af0f817023f3" providerId="LiveId" clId="{04331F95-C03C-4E31-91EF-02A6E8995536}" dt="2022-12-05T16:32:32.731" v="365" actId="1076"/>
          <ac:cxnSpMkLst>
            <pc:docMk/>
            <pc:sldMk cId="3308559877" sldId="309"/>
            <ac:cxnSpMk id="39" creationId="{37CF43C8-70AF-0C4F-8BE3-0C198C397FA1}"/>
          </ac:cxnSpMkLst>
        </pc:cxnChg>
        <pc:cxnChg chg="add mod">
          <ac:chgData name="islahuddin didin" userId="1df0af0f817023f3" providerId="LiveId" clId="{04331F95-C03C-4E31-91EF-02A6E8995536}" dt="2022-12-05T16:32:46.227" v="369" actId="1076"/>
          <ac:cxnSpMkLst>
            <pc:docMk/>
            <pc:sldMk cId="3308559877" sldId="309"/>
            <ac:cxnSpMk id="40" creationId="{D38A1F2C-C452-1C87-FE23-0C8E04EBC68A}"/>
          </ac:cxnSpMkLst>
        </pc:cxnChg>
      </pc:sldChg>
      <pc:sldChg chg="addSp delSp modSp new del mod">
        <pc:chgData name="islahuddin didin" userId="1df0af0f817023f3" providerId="LiveId" clId="{04331F95-C03C-4E31-91EF-02A6E8995536}" dt="2022-12-05T17:15:26.063" v="1025" actId="47"/>
        <pc:sldMkLst>
          <pc:docMk/>
          <pc:sldMk cId="468086217" sldId="310"/>
        </pc:sldMkLst>
        <pc:spChg chg="del">
          <ac:chgData name="islahuddin didin" userId="1df0af0f817023f3" providerId="LiveId" clId="{04331F95-C03C-4E31-91EF-02A6E8995536}" dt="2022-12-05T16:47:17.431" v="385" actId="478"/>
          <ac:spMkLst>
            <pc:docMk/>
            <pc:sldMk cId="468086217" sldId="310"/>
            <ac:spMk id="2" creationId="{FD2C499D-581E-8646-DD9B-65EF7C38E4E4}"/>
          </ac:spMkLst>
        </pc:spChg>
        <pc:spChg chg="del">
          <ac:chgData name="islahuddin didin" userId="1df0af0f817023f3" providerId="LiveId" clId="{04331F95-C03C-4E31-91EF-02A6E8995536}" dt="2022-12-05T16:47:20.329" v="386" actId="478"/>
          <ac:spMkLst>
            <pc:docMk/>
            <pc:sldMk cId="468086217" sldId="310"/>
            <ac:spMk id="4" creationId="{1E852FDE-6033-AD50-9A3F-0ABBFA1CA28F}"/>
          </ac:spMkLst>
        </pc:spChg>
        <pc:graphicFrameChg chg="add mod modGraphic">
          <ac:chgData name="islahuddin didin" userId="1df0af0f817023f3" providerId="LiveId" clId="{04331F95-C03C-4E31-91EF-02A6E8995536}" dt="2022-12-05T16:47:33.012" v="393" actId="1076"/>
          <ac:graphicFrameMkLst>
            <pc:docMk/>
            <pc:sldMk cId="468086217" sldId="310"/>
            <ac:graphicFrameMk id="6" creationId="{1966A8D3-C8E6-6AD4-5B22-EAD4DF502EB6}"/>
          </ac:graphicFrameMkLst>
        </pc:graphicFrameChg>
      </pc:sldChg>
      <pc:sldChg chg="addSp delSp modSp new del mod">
        <pc:chgData name="islahuddin didin" userId="1df0af0f817023f3" providerId="LiveId" clId="{04331F95-C03C-4E31-91EF-02A6E8995536}" dt="2022-12-05T17:15:10.203" v="1022" actId="47"/>
        <pc:sldMkLst>
          <pc:docMk/>
          <pc:sldMk cId="2702669297" sldId="311"/>
        </pc:sldMkLst>
        <pc:spChg chg="mod">
          <ac:chgData name="islahuddin didin" userId="1df0af0f817023f3" providerId="LiveId" clId="{04331F95-C03C-4E31-91EF-02A6E8995536}" dt="2022-12-05T16:49:08.689" v="411" actId="20577"/>
          <ac:spMkLst>
            <pc:docMk/>
            <pc:sldMk cId="2702669297" sldId="311"/>
            <ac:spMk id="2" creationId="{CB76E055-436D-87C4-3C15-78D23FC0C2AE}"/>
          </ac:spMkLst>
        </pc:spChg>
        <pc:spChg chg="del">
          <ac:chgData name="islahuddin didin" userId="1df0af0f817023f3" providerId="LiveId" clId="{04331F95-C03C-4E31-91EF-02A6E8995536}" dt="2022-12-05T16:48:58.319" v="400" actId="478"/>
          <ac:spMkLst>
            <pc:docMk/>
            <pc:sldMk cId="2702669297" sldId="311"/>
            <ac:spMk id="4" creationId="{5CC443B2-C867-5463-3F1A-FECACACE6BD5}"/>
          </ac:spMkLst>
        </pc:spChg>
        <pc:spChg chg="del">
          <ac:chgData name="islahuddin didin" userId="1df0af0f817023f3" providerId="LiveId" clId="{04331F95-C03C-4E31-91EF-02A6E8995536}" dt="2022-12-05T16:49:02.437" v="401" actId="478"/>
          <ac:spMkLst>
            <pc:docMk/>
            <pc:sldMk cId="2702669297" sldId="311"/>
            <ac:spMk id="6" creationId="{F0FDF51C-7C96-B46E-9070-4DCDC01D6803}"/>
          </ac:spMkLst>
        </pc:spChg>
        <pc:spChg chg="del">
          <ac:chgData name="islahuddin didin" userId="1df0af0f817023f3" providerId="LiveId" clId="{04331F95-C03C-4E31-91EF-02A6E8995536}" dt="2022-12-05T16:49:04.668" v="402" actId="478"/>
          <ac:spMkLst>
            <pc:docMk/>
            <pc:sldMk cId="2702669297" sldId="311"/>
            <ac:spMk id="8" creationId="{A639D9EE-D1EA-768A-FDE5-F62F73BA354B}"/>
          </ac:spMkLst>
        </pc:spChg>
        <pc:picChg chg="add mod">
          <ac:chgData name="islahuddin didin" userId="1df0af0f817023f3" providerId="LiveId" clId="{04331F95-C03C-4E31-91EF-02A6E8995536}" dt="2022-12-05T16:49:51.752" v="419" actId="14100"/>
          <ac:picMkLst>
            <pc:docMk/>
            <pc:sldMk cId="2702669297" sldId="311"/>
            <ac:picMk id="13" creationId="{E78FA8E6-3B48-3E7D-2FA5-C202813B876E}"/>
          </ac:picMkLst>
        </pc:picChg>
      </pc:sldChg>
      <pc:sldChg chg="addSp delSp modSp new del mod">
        <pc:chgData name="islahuddin didin" userId="1df0af0f817023f3" providerId="LiveId" clId="{04331F95-C03C-4E31-91EF-02A6E8995536}" dt="2022-12-05T17:15:11.449" v="1023" actId="47"/>
        <pc:sldMkLst>
          <pc:docMk/>
          <pc:sldMk cId="816216652" sldId="312"/>
        </pc:sldMkLst>
        <pc:spChg chg="mod">
          <ac:chgData name="islahuddin didin" userId="1df0af0f817023f3" providerId="LiveId" clId="{04331F95-C03C-4E31-91EF-02A6E8995536}" dt="2022-12-05T16:51:26.768" v="453" actId="20577"/>
          <ac:spMkLst>
            <pc:docMk/>
            <pc:sldMk cId="816216652" sldId="312"/>
            <ac:spMk id="2" creationId="{144A82C1-C6EB-4ADF-EF0B-553936AAA5DE}"/>
          </ac:spMkLst>
        </pc:spChg>
        <pc:spChg chg="add del">
          <ac:chgData name="islahuddin didin" userId="1df0af0f817023f3" providerId="LiveId" clId="{04331F95-C03C-4E31-91EF-02A6E8995536}" dt="2022-12-05T16:50:28.028" v="424"/>
          <ac:spMkLst>
            <pc:docMk/>
            <pc:sldMk cId="816216652" sldId="312"/>
            <ac:spMk id="4" creationId="{9990549B-15C4-D582-213D-DA3E7DAE4796}"/>
          </ac:spMkLst>
        </pc:spChg>
        <pc:spChg chg="del">
          <ac:chgData name="islahuddin didin" userId="1df0af0f817023f3" providerId="LiveId" clId="{04331F95-C03C-4E31-91EF-02A6E8995536}" dt="2022-12-05T16:50:38.973" v="431"/>
          <ac:spMkLst>
            <pc:docMk/>
            <pc:sldMk cId="816216652" sldId="312"/>
            <ac:spMk id="6" creationId="{43BC6290-B916-7996-9A91-0202776BB2B6}"/>
          </ac:spMkLst>
        </pc:spChg>
        <pc:spChg chg="del">
          <ac:chgData name="islahuddin didin" userId="1df0af0f817023f3" providerId="LiveId" clId="{04331F95-C03C-4E31-91EF-02A6E8995536}" dt="2022-12-05T16:50:20.584" v="421" actId="478"/>
          <ac:spMkLst>
            <pc:docMk/>
            <pc:sldMk cId="816216652" sldId="312"/>
            <ac:spMk id="8" creationId="{CA776FC4-F0B1-3E83-A501-6E4240B9007B}"/>
          </ac:spMkLst>
        </pc:spChg>
        <pc:spChg chg="add mod">
          <ac:chgData name="islahuddin didin" userId="1df0af0f817023f3" providerId="LiveId" clId="{04331F95-C03C-4E31-91EF-02A6E8995536}" dt="2022-12-05T16:51:21.466" v="441" actId="478"/>
          <ac:spMkLst>
            <pc:docMk/>
            <pc:sldMk cId="816216652" sldId="312"/>
            <ac:spMk id="19" creationId="{3E8B1A67-FB33-46E1-3E16-F8644E781047}"/>
          </ac:spMkLst>
        </pc:spChg>
        <pc:picChg chg="add del mod">
          <ac:chgData name="islahuddin didin" userId="1df0af0f817023f3" providerId="LiveId" clId="{04331F95-C03C-4E31-91EF-02A6E8995536}" dt="2022-12-05T16:50:22.799" v="423"/>
          <ac:picMkLst>
            <pc:docMk/>
            <pc:sldMk cId="816216652" sldId="312"/>
            <ac:picMk id="13" creationId="{8366EA71-9649-3980-A6E6-F486A56393B8}"/>
          </ac:picMkLst>
        </pc:picChg>
        <pc:picChg chg="add del mod">
          <ac:chgData name="islahuddin didin" userId="1df0af0f817023f3" providerId="LiveId" clId="{04331F95-C03C-4E31-91EF-02A6E8995536}" dt="2022-12-05T16:51:21.466" v="441" actId="478"/>
          <ac:picMkLst>
            <pc:docMk/>
            <pc:sldMk cId="816216652" sldId="312"/>
            <ac:picMk id="15" creationId="{BB508033-D743-C306-BC3F-D75380E44A37}"/>
          </ac:picMkLst>
        </pc:picChg>
        <pc:picChg chg="add mod ord">
          <ac:chgData name="islahuddin didin" userId="1df0af0f817023f3" providerId="LiveId" clId="{04331F95-C03C-4E31-91EF-02A6E8995536}" dt="2022-12-05T16:51:04.741" v="440" actId="14100"/>
          <ac:picMkLst>
            <pc:docMk/>
            <pc:sldMk cId="816216652" sldId="312"/>
            <ac:picMk id="17" creationId="{6C503BE3-1A17-D0AB-6A78-98C831E955A8}"/>
          </ac:picMkLst>
        </pc:picChg>
      </pc:sldChg>
      <pc:sldChg chg="addSp delSp modSp new mod ord modTransition setBg">
        <pc:chgData name="islahuddin didin" userId="1df0af0f817023f3" providerId="LiveId" clId="{04331F95-C03C-4E31-91EF-02A6E8995536}" dt="2022-12-06T05:26:02.031" v="4740"/>
        <pc:sldMkLst>
          <pc:docMk/>
          <pc:sldMk cId="3863189623" sldId="313"/>
        </pc:sldMkLst>
        <pc:spChg chg="mod">
          <ac:chgData name="islahuddin didin" userId="1df0af0f817023f3" providerId="LiveId" clId="{04331F95-C03C-4E31-91EF-02A6E8995536}" dt="2022-12-05T17:12:37.292" v="941" actId="207"/>
          <ac:spMkLst>
            <pc:docMk/>
            <pc:sldMk cId="3863189623" sldId="313"/>
            <ac:spMk id="2" creationId="{A0F40091-5C5D-FA8B-D2F1-233684906D8A}"/>
          </ac:spMkLst>
        </pc:spChg>
        <pc:spChg chg="del">
          <ac:chgData name="islahuddin didin" userId="1df0af0f817023f3" providerId="LiveId" clId="{04331F95-C03C-4E31-91EF-02A6E8995536}" dt="2022-12-05T16:52:21.019" v="455"/>
          <ac:spMkLst>
            <pc:docMk/>
            <pc:sldMk cId="3863189623" sldId="313"/>
            <ac:spMk id="4" creationId="{494DA5DC-D3F1-A3A2-28E2-01027C474B2B}"/>
          </ac:spMkLst>
        </pc:spChg>
        <pc:spChg chg="add del">
          <ac:chgData name="islahuddin didin" userId="1df0af0f817023f3" providerId="LiveId" clId="{04331F95-C03C-4E31-91EF-02A6E8995536}" dt="2022-12-05T17:02:52.585" v="491"/>
          <ac:spMkLst>
            <pc:docMk/>
            <pc:sldMk cId="3863189623" sldId="313"/>
            <ac:spMk id="6" creationId="{604C232B-6D99-A303-224B-509DD845A6E4}"/>
          </ac:spMkLst>
        </pc:spChg>
        <pc:spChg chg="mod">
          <ac:chgData name="islahuddin didin" userId="1df0af0f817023f3" providerId="LiveId" clId="{04331F95-C03C-4E31-91EF-02A6E8995536}" dt="2022-12-05T17:13:02.253" v="954" actId="20577"/>
          <ac:spMkLst>
            <pc:docMk/>
            <pc:sldMk cId="3863189623" sldId="313"/>
            <ac:spMk id="8" creationId="{077E28E9-EF1E-A540-7859-AA11C31A7785}"/>
          </ac:spMkLst>
        </pc:spChg>
        <pc:spChg chg="mod">
          <ac:chgData name="islahuddin didin" userId="1df0af0f817023f3" providerId="LiveId" clId="{04331F95-C03C-4E31-91EF-02A6E8995536}" dt="2022-12-05T17:06:09.491" v="587" actId="20577"/>
          <ac:spMkLst>
            <pc:docMk/>
            <pc:sldMk cId="3863189623" sldId="313"/>
            <ac:spMk id="9" creationId="{0D62F602-1BF6-0E94-1651-2658712D53E4}"/>
          </ac:spMkLst>
        </pc:spChg>
        <pc:spChg chg="add del mod">
          <ac:chgData name="islahuddin didin" userId="1df0af0f817023f3" providerId="LiveId" clId="{04331F95-C03C-4E31-91EF-02A6E8995536}" dt="2022-12-05T17:02:44.655" v="488" actId="478"/>
          <ac:spMkLst>
            <pc:docMk/>
            <pc:sldMk cId="3863189623" sldId="313"/>
            <ac:spMk id="10" creationId="{F97F81F1-8724-0DA1-64AD-8AF49845913F}"/>
          </ac:spMkLst>
        </pc:spChg>
        <pc:spChg chg="add del">
          <ac:chgData name="islahuddin didin" userId="1df0af0f817023f3" providerId="LiveId" clId="{04331F95-C03C-4E31-91EF-02A6E8995536}" dt="2022-12-05T17:04:50.459" v="533" actId="22"/>
          <ac:spMkLst>
            <pc:docMk/>
            <pc:sldMk cId="3863189623" sldId="313"/>
            <ac:spMk id="19" creationId="{432E5B54-EB5E-6D2A-D4BA-131EC490BA01}"/>
          </ac:spMkLst>
        </pc:spChg>
        <pc:spChg chg="add mod">
          <ac:chgData name="islahuddin didin" userId="1df0af0f817023f3" providerId="LiveId" clId="{04331F95-C03C-4E31-91EF-02A6E8995536}" dt="2022-12-05T17:12:39.878" v="942" actId="207"/>
          <ac:spMkLst>
            <pc:docMk/>
            <pc:sldMk cId="3863189623" sldId="313"/>
            <ac:spMk id="20" creationId="{47AFAE6C-1D83-D835-8932-9FE44EBA4C10}"/>
          </ac:spMkLst>
        </pc:spChg>
        <pc:picChg chg="add del mod">
          <ac:chgData name="islahuddin didin" userId="1df0af0f817023f3" providerId="LiveId" clId="{04331F95-C03C-4E31-91EF-02A6E8995536}" dt="2022-12-05T17:02:13.237" v="480" actId="478"/>
          <ac:picMkLst>
            <pc:docMk/>
            <pc:sldMk cId="3863189623" sldId="313"/>
            <ac:picMk id="11" creationId="{F88C19FD-B4EB-E8A2-9791-F8D5A130503C}"/>
          </ac:picMkLst>
        </pc:picChg>
        <pc:picChg chg="add del mod">
          <ac:chgData name="islahuddin didin" userId="1df0af0f817023f3" providerId="LiveId" clId="{04331F95-C03C-4E31-91EF-02A6E8995536}" dt="2022-12-05T17:02:48.957" v="490"/>
          <ac:picMkLst>
            <pc:docMk/>
            <pc:sldMk cId="3863189623" sldId="313"/>
            <ac:picMk id="13" creationId="{725A0842-C539-C9C3-F39B-2E96962682C8}"/>
          </ac:picMkLst>
        </pc:picChg>
        <pc:picChg chg="add mod">
          <ac:chgData name="islahuddin didin" userId="1df0af0f817023f3" providerId="LiveId" clId="{04331F95-C03C-4E31-91EF-02A6E8995536}" dt="2022-12-05T17:03:05.273" v="495" actId="14100"/>
          <ac:picMkLst>
            <pc:docMk/>
            <pc:sldMk cId="3863189623" sldId="313"/>
            <ac:picMk id="15" creationId="{165CC143-18C8-9133-9FFC-CAE3ADB19BA4}"/>
          </ac:picMkLst>
        </pc:picChg>
        <pc:picChg chg="add del mod">
          <ac:chgData name="islahuddin didin" userId="1df0af0f817023f3" providerId="LiveId" clId="{04331F95-C03C-4E31-91EF-02A6E8995536}" dt="2022-12-05T17:03:23.204" v="499"/>
          <ac:picMkLst>
            <pc:docMk/>
            <pc:sldMk cId="3863189623" sldId="313"/>
            <ac:picMk id="17" creationId="{DAD3D168-F22F-2FF6-5AB2-2A70166E186A}"/>
          </ac:picMkLst>
        </pc:picChg>
        <pc:picChg chg="add mod">
          <ac:chgData name="islahuddin didin" userId="1df0af0f817023f3" providerId="LiveId" clId="{04331F95-C03C-4E31-91EF-02A6E8995536}" dt="2022-12-05T17:05:42.403" v="553" actId="14100"/>
          <ac:picMkLst>
            <pc:docMk/>
            <pc:sldMk cId="3863189623" sldId="313"/>
            <ac:picMk id="22" creationId="{51CFC501-62A4-D073-C42A-447C442CDCF7}"/>
          </ac:picMkLst>
        </pc:picChg>
      </pc:sldChg>
      <pc:sldChg chg="new del">
        <pc:chgData name="islahuddin didin" userId="1df0af0f817023f3" providerId="LiveId" clId="{04331F95-C03C-4E31-91EF-02A6E8995536}" dt="2022-12-05T17:01:39.171" v="478" actId="47"/>
        <pc:sldMkLst>
          <pc:docMk/>
          <pc:sldMk cId="1486384156" sldId="314"/>
        </pc:sldMkLst>
      </pc:sldChg>
      <pc:sldChg chg="new del">
        <pc:chgData name="islahuddin didin" userId="1df0af0f817023f3" providerId="LiveId" clId="{04331F95-C03C-4E31-91EF-02A6E8995536}" dt="2022-12-05T17:15:04.890" v="1019" actId="47"/>
        <pc:sldMkLst>
          <pc:docMk/>
          <pc:sldMk cId="3174675767" sldId="314"/>
        </pc:sldMkLst>
      </pc:sldChg>
      <pc:sldChg chg="new del">
        <pc:chgData name="islahuddin didin" userId="1df0af0f817023f3" providerId="LiveId" clId="{04331F95-C03C-4E31-91EF-02A6E8995536}" dt="2022-12-05T17:06:46.876" v="590" actId="47"/>
        <pc:sldMkLst>
          <pc:docMk/>
          <pc:sldMk cId="3988577608" sldId="315"/>
        </pc:sldMkLst>
      </pc:sldChg>
      <pc:sldChg chg="addSp delSp modSp add mod ord modTransition setBg">
        <pc:chgData name="islahuddin didin" userId="1df0af0f817023f3" providerId="LiveId" clId="{04331F95-C03C-4E31-91EF-02A6E8995536}" dt="2022-12-06T05:25:49.132" v="4737"/>
        <pc:sldMkLst>
          <pc:docMk/>
          <pc:sldMk cId="3796779868" sldId="316"/>
        </pc:sldMkLst>
        <pc:spChg chg="mod">
          <ac:chgData name="islahuddin didin" userId="1df0af0f817023f3" providerId="LiveId" clId="{04331F95-C03C-4E31-91EF-02A6E8995536}" dt="2022-12-05T17:10:41.614" v="914" actId="207"/>
          <ac:spMkLst>
            <pc:docMk/>
            <pc:sldMk cId="3796779868" sldId="316"/>
            <ac:spMk id="2" creationId="{A0F40091-5C5D-FA8B-D2F1-233684906D8A}"/>
          </ac:spMkLst>
        </pc:spChg>
        <pc:spChg chg="mod">
          <ac:chgData name="islahuddin didin" userId="1df0af0f817023f3" providerId="LiveId" clId="{04331F95-C03C-4E31-91EF-02A6E8995536}" dt="2022-12-05T17:36:04.757" v="1692" actId="20577"/>
          <ac:spMkLst>
            <pc:docMk/>
            <pc:sldMk cId="3796779868" sldId="316"/>
            <ac:spMk id="8" creationId="{077E28E9-EF1E-A540-7859-AA11C31A7785}"/>
          </ac:spMkLst>
        </pc:spChg>
        <pc:spChg chg="add del mod">
          <ac:chgData name="islahuddin didin" userId="1df0af0f817023f3" providerId="LiveId" clId="{04331F95-C03C-4E31-91EF-02A6E8995536}" dt="2022-12-05T17:11:28.022" v="922" actId="478"/>
          <ac:spMkLst>
            <pc:docMk/>
            <pc:sldMk cId="3796779868" sldId="316"/>
            <ac:spMk id="11" creationId="{35A2202C-6E78-A214-D22F-D172676C39B9}"/>
          </ac:spMkLst>
        </pc:spChg>
        <pc:spChg chg="mod">
          <ac:chgData name="islahuddin didin" userId="1df0af0f817023f3" providerId="LiveId" clId="{04331F95-C03C-4E31-91EF-02A6E8995536}" dt="2022-12-05T17:10:46.192" v="915" actId="207"/>
          <ac:spMkLst>
            <pc:docMk/>
            <pc:sldMk cId="3796779868" sldId="316"/>
            <ac:spMk id="20" creationId="{47AFAE6C-1D83-D835-8932-9FE44EBA4C10}"/>
          </ac:spMkLst>
        </pc:spChg>
        <pc:picChg chg="add mod">
          <ac:chgData name="islahuddin didin" userId="1df0af0f817023f3" providerId="LiveId" clId="{04331F95-C03C-4E31-91EF-02A6E8995536}" dt="2022-12-05T17:11:24.417" v="921" actId="14100"/>
          <ac:picMkLst>
            <pc:docMk/>
            <pc:sldMk cId="3796779868" sldId="316"/>
            <ac:picMk id="6" creationId="{6D1B34D5-DF52-2ED2-91C3-90814FB3B6A7}"/>
          </ac:picMkLst>
        </pc:picChg>
        <pc:picChg chg="add del mod">
          <ac:chgData name="islahuddin didin" userId="1df0af0f817023f3" providerId="LiveId" clId="{04331F95-C03C-4E31-91EF-02A6E8995536}" dt="2022-12-05T17:11:45.074" v="925"/>
          <ac:picMkLst>
            <pc:docMk/>
            <pc:sldMk cId="3796779868" sldId="316"/>
            <ac:picMk id="13" creationId="{7B621A2F-038F-C122-1141-AEE40A058A37}"/>
          </ac:picMkLst>
        </pc:picChg>
        <pc:picChg chg="del">
          <ac:chgData name="islahuddin didin" userId="1df0af0f817023f3" providerId="LiveId" clId="{04331F95-C03C-4E31-91EF-02A6E8995536}" dt="2022-12-05T17:11:13.285" v="917" actId="478"/>
          <ac:picMkLst>
            <pc:docMk/>
            <pc:sldMk cId="3796779868" sldId="316"/>
            <ac:picMk id="15" creationId="{165CC143-18C8-9133-9FFC-CAE3ADB19BA4}"/>
          </ac:picMkLst>
        </pc:picChg>
        <pc:picChg chg="add del mod">
          <ac:chgData name="islahuddin didin" userId="1df0af0f817023f3" providerId="LiveId" clId="{04331F95-C03C-4E31-91EF-02A6E8995536}" dt="2022-12-05T17:12:07.132" v="932" actId="478"/>
          <ac:picMkLst>
            <pc:docMk/>
            <pc:sldMk cId="3796779868" sldId="316"/>
            <ac:picMk id="16" creationId="{001DD261-4686-863E-505E-DA617DF08332}"/>
          </ac:picMkLst>
        </pc:picChg>
        <pc:picChg chg="add del mod">
          <ac:chgData name="islahuddin didin" userId="1df0af0f817023f3" providerId="LiveId" clId="{04331F95-C03C-4E31-91EF-02A6E8995536}" dt="2022-12-05T17:12:03.821" v="929" actId="478"/>
          <ac:picMkLst>
            <pc:docMk/>
            <pc:sldMk cId="3796779868" sldId="316"/>
            <ac:picMk id="18" creationId="{89335514-EE50-EC95-9858-EE98B8B2FD7C}"/>
          </ac:picMkLst>
        </pc:picChg>
        <pc:picChg chg="add mod">
          <ac:chgData name="islahuddin didin" userId="1df0af0f817023f3" providerId="LiveId" clId="{04331F95-C03C-4E31-91EF-02A6E8995536}" dt="2022-12-05T17:12:17.399" v="937" actId="14100"/>
          <ac:picMkLst>
            <pc:docMk/>
            <pc:sldMk cId="3796779868" sldId="316"/>
            <ac:picMk id="21" creationId="{74C1DFD6-CE7E-B3BB-17B5-F2F8F128BFF7}"/>
          </ac:picMkLst>
        </pc:picChg>
        <pc:picChg chg="del">
          <ac:chgData name="islahuddin didin" userId="1df0af0f817023f3" providerId="LiveId" clId="{04331F95-C03C-4E31-91EF-02A6E8995536}" dt="2022-12-05T17:11:33.913" v="923" actId="478"/>
          <ac:picMkLst>
            <pc:docMk/>
            <pc:sldMk cId="3796779868" sldId="316"/>
            <ac:picMk id="22" creationId="{51CFC501-62A4-D073-C42A-447C442CDCF7}"/>
          </ac:picMkLst>
        </pc:picChg>
      </pc:sldChg>
      <pc:sldChg chg="addSp delSp modSp add mod modTransition">
        <pc:chgData name="islahuddin didin" userId="1df0af0f817023f3" providerId="LiveId" clId="{04331F95-C03C-4E31-91EF-02A6E8995536}" dt="2022-12-06T05:25:59.128" v="4739"/>
        <pc:sldMkLst>
          <pc:docMk/>
          <pc:sldMk cId="232258675" sldId="317"/>
        </pc:sldMkLst>
        <pc:spChg chg="mod">
          <ac:chgData name="islahuddin didin" userId="1df0af0f817023f3" providerId="LiveId" clId="{04331F95-C03C-4E31-91EF-02A6E8995536}" dt="2022-12-05T17:13:39.851" v="977" actId="20577"/>
          <ac:spMkLst>
            <pc:docMk/>
            <pc:sldMk cId="232258675" sldId="317"/>
            <ac:spMk id="2" creationId="{A0F40091-5C5D-FA8B-D2F1-233684906D8A}"/>
          </ac:spMkLst>
        </pc:spChg>
        <pc:spChg chg="mod">
          <ac:chgData name="islahuddin didin" userId="1df0af0f817023f3" providerId="LiveId" clId="{04331F95-C03C-4E31-91EF-02A6E8995536}" dt="2022-12-05T17:14:49.885" v="1017" actId="20577"/>
          <ac:spMkLst>
            <pc:docMk/>
            <pc:sldMk cId="232258675" sldId="317"/>
            <ac:spMk id="8" creationId="{077E28E9-EF1E-A540-7859-AA11C31A7785}"/>
          </ac:spMkLst>
        </pc:spChg>
        <pc:spChg chg="add del mod">
          <ac:chgData name="islahuddin didin" userId="1df0af0f817023f3" providerId="LiveId" clId="{04331F95-C03C-4E31-91EF-02A6E8995536}" dt="2022-12-05T17:13:49.813" v="980"/>
          <ac:spMkLst>
            <pc:docMk/>
            <pc:sldMk cId="232258675" sldId="317"/>
            <ac:spMk id="11" creationId="{28219117-E709-C568-012C-CEA271EA6B93}"/>
          </ac:spMkLst>
        </pc:spChg>
        <pc:spChg chg="mod">
          <ac:chgData name="islahuddin didin" userId="1df0af0f817023f3" providerId="LiveId" clId="{04331F95-C03C-4E31-91EF-02A6E8995536}" dt="2022-12-05T17:13:44.340" v="978"/>
          <ac:spMkLst>
            <pc:docMk/>
            <pc:sldMk cId="232258675" sldId="317"/>
            <ac:spMk id="20" creationId="{47AFAE6C-1D83-D835-8932-9FE44EBA4C10}"/>
          </ac:spMkLst>
        </pc:spChg>
        <pc:picChg chg="add del mod">
          <ac:chgData name="islahuddin didin" userId="1df0af0f817023f3" providerId="LiveId" clId="{04331F95-C03C-4E31-91EF-02A6E8995536}" dt="2022-12-05T17:13:09.389" v="956"/>
          <ac:picMkLst>
            <pc:docMk/>
            <pc:sldMk cId="232258675" sldId="317"/>
            <ac:picMk id="6" creationId="{6C9B4D6A-BB48-7D43-808F-31B75EA10C36}"/>
          </ac:picMkLst>
        </pc:picChg>
        <pc:picChg chg="add mod">
          <ac:chgData name="islahuddin didin" userId="1df0af0f817023f3" providerId="LiveId" clId="{04331F95-C03C-4E31-91EF-02A6E8995536}" dt="2022-12-05T17:13:57.277" v="983" actId="14100"/>
          <ac:picMkLst>
            <pc:docMk/>
            <pc:sldMk cId="232258675" sldId="317"/>
            <ac:picMk id="13" creationId="{516C68FC-8EC8-851D-CD9B-F060E2A65994}"/>
          </ac:picMkLst>
        </pc:picChg>
        <pc:picChg chg="del">
          <ac:chgData name="islahuddin didin" userId="1df0af0f817023f3" providerId="LiveId" clId="{04331F95-C03C-4E31-91EF-02A6E8995536}" dt="2022-12-05T17:13:46.515" v="979" actId="478"/>
          <ac:picMkLst>
            <pc:docMk/>
            <pc:sldMk cId="232258675" sldId="317"/>
            <ac:picMk id="15" creationId="{165CC143-18C8-9133-9FFC-CAE3ADB19BA4}"/>
          </ac:picMkLst>
        </pc:picChg>
        <pc:picChg chg="add mod">
          <ac:chgData name="islahuddin didin" userId="1df0af0f817023f3" providerId="LiveId" clId="{04331F95-C03C-4E31-91EF-02A6E8995536}" dt="2022-12-05T17:14:25.028" v="989" actId="14100"/>
          <ac:picMkLst>
            <pc:docMk/>
            <pc:sldMk cId="232258675" sldId="317"/>
            <ac:picMk id="16" creationId="{2F57CEC8-E75C-0BEF-6F38-98F1F51021DE}"/>
          </ac:picMkLst>
        </pc:picChg>
        <pc:picChg chg="del">
          <ac:chgData name="islahuddin didin" userId="1df0af0f817023f3" providerId="LiveId" clId="{04331F95-C03C-4E31-91EF-02A6E8995536}" dt="2022-12-05T17:14:12.248" v="984" actId="478"/>
          <ac:picMkLst>
            <pc:docMk/>
            <pc:sldMk cId="232258675" sldId="317"/>
            <ac:picMk id="22" creationId="{51CFC501-62A4-D073-C42A-447C442CDCF7}"/>
          </ac:picMkLst>
        </pc:picChg>
      </pc:sldChg>
      <pc:sldChg chg="addSp delSp modSp new mod modTransition">
        <pc:chgData name="islahuddin didin" userId="1df0af0f817023f3" providerId="LiveId" clId="{04331F95-C03C-4E31-91EF-02A6E8995536}" dt="2022-12-06T03:12:48.655" v="3944" actId="20577"/>
        <pc:sldMkLst>
          <pc:docMk/>
          <pc:sldMk cId="1700581824" sldId="318"/>
        </pc:sldMkLst>
        <pc:spChg chg="del">
          <ac:chgData name="islahuddin didin" userId="1df0af0f817023f3" providerId="LiveId" clId="{04331F95-C03C-4E31-91EF-02A6E8995536}" dt="2022-12-05T17:21:11.549" v="1033" actId="478"/>
          <ac:spMkLst>
            <pc:docMk/>
            <pc:sldMk cId="1700581824" sldId="318"/>
            <ac:spMk id="2" creationId="{D8D8266E-D5CC-4A55-CA2D-A5C73798D841}"/>
          </ac:spMkLst>
        </pc:spChg>
        <pc:spChg chg="del">
          <ac:chgData name="islahuddin didin" userId="1df0af0f817023f3" providerId="LiveId" clId="{04331F95-C03C-4E31-91EF-02A6E8995536}" dt="2022-12-05T17:19:48.819" v="1028" actId="478"/>
          <ac:spMkLst>
            <pc:docMk/>
            <pc:sldMk cId="1700581824" sldId="318"/>
            <ac:spMk id="3" creationId="{C87FB04A-0D01-1E15-68D3-97D4FFDD6E8D}"/>
          </ac:spMkLst>
        </pc:spChg>
        <pc:spChg chg="del">
          <ac:chgData name="islahuddin didin" userId="1df0af0f817023f3" providerId="LiveId" clId="{04331F95-C03C-4E31-91EF-02A6E8995536}" dt="2022-12-05T17:20:01.679" v="1029"/>
          <ac:spMkLst>
            <pc:docMk/>
            <pc:sldMk cId="1700581824" sldId="318"/>
            <ac:spMk id="4" creationId="{B682436F-F6A4-DFB8-A89D-AD798B7BDF43}"/>
          </ac:spMkLst>
        </pc:spChg>
        <pc:spChg chg="add del mod">
          <ac:chgData name="islahuddin didin" userId="1df0af0f817023f3" providerId="LiveId" clId="{04331F95-C03C-4E31-91EF-02A6E8995536}" dt="2022-12-05T17:22:00.135" v="1041"/>
          <ac:spMkLst>
            <pc:docMk/>
            <pc:sldMk cId="1700581824" sldId="318"/>
            <ac:spMk id="13" creationId="{2D4C21EE-BC62-DABC-2E28-17ABAF24634D}"/>
          </ac:spMkLst>
        </pc:spChg>
        <pc:spChg chg="add mod">
          <ac:chgData name="islahuddin didin" userId="1df0af0f817023f3" providerId="LiveId" clId="{04331F95-C03C-4E31-91EF-02A6E8995536}" dt="2022-12-05T17:25:38.130" v="1152" actId="20577"/>
          <ac:spMkLst>
            <pc:docMk/>
            <pc:sldMk cId="1700581824" sldId="318"/>
            <ac:spMk id="22" creationId="{F0377443-A0F4-9BB0-A2A9-595630E46BE4}"/>
          </ac:spMkLst>
        </pc:spChg>
        <pc:spChg chg="add mod">
          <ac:chgData name="islahuddin didin" userId="1df0af0f817023f3" providerId="LiveId" clId="{04331F95-C03C-4E31-91EF-02A6E8995536}" dt="2022-12-05T17:24:58.571" v="1136" actId="20577"/>
          <ac:spMkLst>
            <pc:docMk/>
            <pc:sldMk cId="1700581824" sldId="318"/>
            <ac:spMk id="23" creationId="{EF5ECEC3-B74C-3768-01C6-25BBDEB5E25E}"/>
          </ac:spMkLst>
        </pc:spChg>
        <pc:spChg chg="add mod">
          <ac:chgData name="islahuddin didin" userId="1df0af0f817023f3" providerId="LiveId" clId="{04331F95-C03C-4E31-91EF-02A6E8995536}" dt="2022-12-06T03:12:48.655" v="3944" actId="20577"/>
          <ac:spMkLst>
            <pc:docMk/>
            <pc:sldMk cId="1700581824" sldId="318"/>
            <ac:spMk id="24" creationId="{C35B5AB0-C8F0-02EE-184E-6FC239476CD5}"/>
          </ac:spMkLst>
        </pc:spChg>
        <pc:spChg chg="add mod">
          <ac:chgData name="islahuddin didin" userId="1df0af0f817023f3" providerId="LiveId" clId="{04331F95-C03C-4E31-91EF-02A6E8995536}" dt="2022-12-05T17:31:11.597" v="1216" actId="688"/>
          <ac:spMkLst>
            <pc:docMk/>
            <pc:sldMk cId="1700581824" sldId="318"/>
            <ac:spMk id="25" creationId="{50784DC9-41D5-8D42-5592-C46B51D58BC4}"/>
          </ac:spMkLst>
        </pc:spChg>
        <pc:spChg chg="add mod">
          <ac:chgData name="islahuddin didin" userId="1df0af0f817023f3" providerId="LiveId" clId="{04331F95-C03C-4E31-91EF-02A6E8995536}" dt="2022-12-05T17:32:06.438" v="1234" actId="1076"/>
          <ac:spMkLst>
            <pc:docMk/>
            <pc:sldMk cId="1700581824" sldId="318"/>
            <ac:spMk id="26" creationId="{95D3AC10-D598-C85B-9E90-D8E0EC410B4C}"/>
          </ac:spMkLst>
        </pc:spChg>
        <pc:spChg chg="add mod">
          <ac:chgData name="islahuddin didin" userId="1df0af0f817023f3" providerId="LiveId" clId="{04331F95-C03C-4E31-91EF-02A6E8995536}" dt="2022-12-05T17:32:13.104" v="1235" actId="1076"/>
          <ac:spMkLst>
            <pc:docMk/>
            <pc:sldMk cId="1700581824" sldId="318"/>
            <ac:spMk id="27" creationId="{2875FB1B-FCC1-5DA1-2657-4A93F9B6F5FA}"/>
          </ac:spMkLst>
        </pc:spChg>
        <pc:picChg chg="add del mod">
          <ac:chgData name="islahuddin didin" userId="1df0af0f817023f3" providerId="LiveId" clId="{04331F95-C03C-4E31-91EF-02A6E8995536}" dt="2022-12-05T17:21:50.451" v="1040" actId="478"/>
          <ac:picMkLst>
            <pc:docMk/>
            <pc:sldMk cId="1700581824" sldId="318"/>
            <ac:picMk id="7" creationId="{0F86C86D-D1CD-5637-A3D4-F356BD264FCA}"/>
          </ac:picMkLst>
        </pc:picChg>
        <pc:picChg chg="add del mod">
          <ac:chgData name="islahuddin didin" userId="1df0af0f817023f3" providerId="LiveId" clId="{04331F95-C03C-4E31-91EF-02A6E8995536}" dt="2022-12-05T17:21:48.725" v="1039" actId="478"/>
          <ac:picMkLst>
            <pc:docMk/>
            <pc:sldMk cId="1700581824" sldId="318"/>
            <ac:picMk id="9" creationId="{BD4351BC-449B-B1CF-CB6B-BB13ACD36255}"/>
          </ac:picMkLst>
        </pc:picChg>
        <pc:picChg chg="add del mod">
          <ac:chgData name="islahuddin didin" userId="1df0af0f817023f3" providerId="LiveId" clId="{04331F95-C03C-4E31-91EF-02A6E8995536}" dt="2022-12-05T17:21:46.609" v="1038" actId="478"/>
          <ac:picMkLst>
            <pc:docMk/>
            <pc:sldMk cId="1700581824" sldId="318"/>
            <ac:picMk id="11" creationId="{952DFE7F-52ED-C404-56CF-AE4FCED2B94E}"/>
          </ac:picMkLst>
        </pc:picChg>
        <pc:picChg chg="add mod">
          <ac:chgData name="islahuddin didin" userId="1df0af0f817023f3" providerId="LiveId" clId="{04331F95-C03C-4E31-91EF-02A6E8995536}" dt="2022-12-05T17:22:50.815" v="1051" actId="14100"/>
          <ac:picMkLst>
            <pc:docMk/>
            <pc:sldMk cId="1700581824" sldId="318"/>
            <ac:picMk id="15" creationId="{5452BC09-CD71-8C48-7D3B-4989F650E977}"/>
          </ac:picMkLst>
        </pc:picChg>
        <pc:picChg chg="add del mod">
          <ac:chgData name="islahuddin didin" userId="1df0af0f817023f3" providerId="LiveId" clId="{04331F95-C03C-4E31-91EF-02A6E8995536}" dt="2022-12-05T17:22:28.926" v="1045" actId="478"/>
          <ac:picMkLst>
            <pc:docMk/>
            <pc:sldMk cId="1700581824" sldId="318"/>
            <ac:picMk id="17" creationId="{1FCDC344-613D-2C8D-A55D-1BB1F31E5986}"/>
          </ac:picMkLst>
        </pc:picChg>
        <pc:picChg chg="add mod">
          <ac:chgData name="islahuddin didin" userId="1df0af0f817023f3" providerId="LiveId" clId="{04331F95-C03C-4E31-91EF-02A6E8995536}" dt="2022-12-05T17:29:06.968" v="1186" actId="1076"/>
          <ac:picMkLst>
            <pc:docMk/>
            <pc:sldMk cId="1700581824" sldId="318"/>
            <ac:picMk id="19" creationId="{DC9DDE79-AED9-207B-093B-450F0F501C41}"/>
          </ac:picMkLst>
        </pc:picChg>
        <pc:picChg chg="add mod">
          <ac:chgData name="islahuddin didin" userId="1df0af0f817023f3" providerId="LiveId" clId="{04331F95-C03C-4E31-91EF-02A6E8995536}" dt="2022-12-05T17:29:04.511" v="1185" actId="1076"/>
          <ac:picMkLst>
            <pc:docMk/>
            <pc:sldMk cId="1700581824" sldId="318"/>
            <ac:picMk id="21" creationId="{41CB050D-8573-DCF2-02E1-857F998848B5}"/>
          </ac:picMkLst>
        </pc:picChg>
      </pc:sldChg>
      <pc:sldChg chg="addSp delSp modSp new mod modTransition">
        <pc:chgData name="islahuddin didin" userId="1df0af0f817023f3" providerId="LiveId" clId="{04331F95-C03C-4E31-91EF-02A6E8995536}" dt="2022-12-05T17:46:12.856" v="1994"/>
        <pc:sldMkLst>
          <pc:docMk/>
          <pc:sldMk cId="797678820" sldId="319"/>
        </pc:sldMkLst>
        <pc:spChg chg="mod">
          <ac:chgData name="islahuddin didin" userId="1df0af0f817023f3" providerId="LiveId" clId="{04331F95-C03C-4E31-91EF-02A6E8995536}" dt="2022-12-05T17:28:29.256" v="1177" actId="20577"/>
          <ac:spMkLst>
            <pc:docMk/>
            <pc:sldMk cId="797678820" sldId="319"/>
            <ac:spMk id="2" creationId="{34840C0C-2651-079B-A078-7D331A301AAA}"/>
          </ac:spMkLst>
        </pc:spChg>
        <pc:spChg chg="del">
          <ac:chgData name="islahuddin didin" userId="1df0af0f817023f3" providerId="LiveId" clId="{04331F95-C03C-4E31-91EF-02A6E8995536}" dt="2022-12-05T17:25:28.283" v="1146" actId="478"/>
          <ac:spMkLst>
            <pc:docMk/>
            <pc:sldMk cId="797678820" sldId="319"/>
            <ac:spMk id="3" creationId="{A018820D-CD3F-E03B-4241-188261E4D1B3}"/>
          </ac:spMkLst>
        </pc:spChg>
        <pc:spChg chg="del mod">
          <ac:chgData name="islahuddin didin" userId="1df0af0f817023f3" providerId="LiveId" clId="{04331F95-C03C-4E31-91EF-02A6E8995536}" dt="2022-12-05T17:37:36.225" v="1704" actId="478"/>
          <ac:spMkLst>
            <pc:docMk/>
            <pc:sldMk cId="797678820" sldId="319"/>
            <ac:spMk id="4" creationId="{AC892D08-273F-8340-5E8A-4257269A7875}"/>
          </ac:spMkLst>
        </pc:spChg>
        <pc:spChg chg="add mod">
          <ac:chgData name="islahuddin didin" userId="1df0af0f817023f3" providerId="LiveId" clId="{04331F95-C03C-4E31-91EF-02A6E8995536}" dt="2022-12-05T17:36:33.776" v="1693"/>
          <ac:spMkLst>
            <pc:docMk/>
            <pc:sldMk cId="797678820" sldId="319"/>
            <ac:spMk id="19" creationId="{A4E4B4C1-57F3-236E-6E97-148E5ABEE8D5}"/>
          </ac:spMkLst>
        </pc:spChg>
        <pc:spChg chg="add mod">
          <ac:chgData name="islahuddin didin" userId="1df0af0f817023f3" providerId="LiveId" clId="{04331F95-C03C-4E31-91EF-02A6E8995536}" dt="2022-12-05T17:36:46.544" v="1695"/>
          <ac:spMkLst>
            <pc:docMk/>
            <pc:sldMk cId="797678820" sldId="319"/>
            <ac:spMk id="20" creationId="{E16405F2-0FED-B76C-5C87-5D2C34CCA4CE}"/>
          </ac:spMkLst>
        </pc:spChg>
        <pc:spChg chg="add mod">
          <ac:chgData name="islahuddin didin" userId="1df0af0f817023f3" providerId="LiveId" clId="{04331F95-C03C-4E31-91EF-02A6E8995536}" dt="2022-12-05T17:37:10.834" v="1699" actId="1076"/>
          <ac:spMkLst>
            <pc:docMk/>
            <pc:sldMk cId="797678820" sldId="319"/>
            <ac:spMk id="21" creationId="{E1505808-AB79-EF14-EC53-C11E6CF32A0B}"/>
          </ac:spMkLst>
        </pc:spChg>
        <pc:spChg chg="add del mod">
          <ac:chgData name="islahuddin didin" userId="1df0af0f817023f3" providerId="LiveId" clId="{04331F95-C03C-4E31-91EF-02A6E8995536}" dt="2022-12-05T17:37:34.475" v="1703"/>
          <ac:spMkLst>
            <pc:docMk/>
            <pc:sldMk cId="797678820" sldId="319"/>
            <ac:spMk id="22" creationId="{76DBBA76-C337-A404-8FF8-826C2F459E26}"/>
          </ac:spMkLst>
        </pc:spChg>
        <pc:spChg chg="add mod">
          <ac:chgData name="islahuddin didin" userId="1df0af0f817023f3" providerId="LiveId" clId="{04331F95-C03C-4E31-91EF-02A6E8995536}" dt="2022-12-05T17:39:36.514" v="1893" actId="20577"/>
          <ac:spMkLst>
            <pc:docMk/>
            <pc:sldMk cId="797678820" sldId="319"/>
            <ac:spMk id="23" creationId="{0F116869-6731-84AE-00E0-47206584CDEC}"/>
          </ac:spMkLst>
        </pc:spChg>
        <pc:picChg chg="add del mod">
          <ac:chgData name="islahuddin didin" userId="1df0af0f817023f3" providerId="LiveId" clId="{04331F95-C03C-4E31-91EF-02A6E8995536}" dt="2022-12-05T17:26:29.130" v="1158" actId="478"/>
          <ac:picMkLst>
            <pc:docMk/>
            <pc:sldMk cId="797678820" sldId="319"/>
            <ac:picMk id="6" creationId="{5CE934FE-D781-1F07-3BDB-750135F3643F}"/>
          </ac:picMkLst>
        </pc:picChg>
        <pc:picChg chg="add del mod">
          <ac:chgData name="islahuddin didin" userId="1df0af0f817023f3" providerId="LiveId" clId="{04331F95-C03C-4E31-91EF-02A6E8995536}" dt="2022-12-05T17:26:25.524" v="1157" actId="478"/>
          <ac:picMkLst>
            <pc:docMk/>
            <pc:sldMk cId="797678820" sldId="319"/>
            <ac:picMk id="10" creationId="{3DED1992-39A4-E836-D975-EC41D9B7C6C1}"/>
          </ac:picMkLst>
        </pc:picChg>
        <pc:picChg chg="add mod">
          <ac:chgData name="islahuddin didin" userId="1df0af0f817023f3" providerId="LiveId" clId="{04331F95-C03C-4E31-91EF-02A6E8995536}" dt="2022-12-05T17:36:39.570" v="1694" actId="14100"/>
          <ac:picMkLst>
            <pc:docMk/>
            <pc:sldMk cId="797678820" sldId="319"/>
            <ac:picMk id="12" creationId="{95B2FB07-300E-D3A4-87DB-EFF5AD723DC4}"/>
          </ac:picMkLst>
        </pc:picChg>
        <pc:picChg chg="add del mod">
          <ac:chgData name="islahuddin didin" userId="1df0af0f817023f3" providerId="LiveId" clId="{04331F95-C03C-4E31-91EF-02A6E8995536}" dt="2022-12-05T17:27:12.599" v="1163" actId="478"/>
          <ac:picMkLst>
            <pc:docMk/>
            <pc:sldMk cId="797678820" sldId="319"/>
            <ac:picMk id="14" creationId="{9E9C0752-7FAC-F201-FF41-8C0BC45236B1}"/>
          </ac:picMkLst>
        </pc:picChg>
        <pc:picChg chg="add mod">
          <ac:chgData name="islahuddin didin" userId="1df0af0f817023f3" providerId="LiveId" clId="{04331F95-C03C-4E31-91EF-02A6E8995536}" dt="2022-12-05T17:37:15.224" v="1700" actId="1076"/>
          <ac:picMkLst>
            <pc:docMk/>
            <pc:sldMk cId="797678820" sldId="319"/>
            <ac:picMk id="16" creationId="{73185037-8F5C-9E28-77DA-3FBFD550D01B}"/>
          </ac:picMkLst>
        </pc:picChg>
        <pc:picChg chg="add mod">
          <ac:chgData name="islahuddin didin" userId="1df0af0f817023f3" providerId="LiveId" clId="{04331F95-C03C-4E31-91EF-02A6E8995536}" dt="2022-12-05T17:37:20.384" v="1701" actId="1076"/>
          <ac:picMkLst>
            <pc:docMk/>
            <pc:sldMk cId="797678820" sldId="319"/>
            <ac:picMk id="18" creationId="{6D0AB6E5-E4D1-8A72-01A0-BB21E3E22F48}"/>
          </ac:picMkLst>
        </pc:picChg>
      </pc:sldChg>
      <pc:sldChg chg="addSp delSp modSp new mod modTransition modAnim">
        <pc:chgData name="islahuddin didin" userId="1df0af0f817023f3" providerId="LiveId" clId="{04331F95-C03C-4E31-91EF-02A6E8995536}" dt="2022-12-06T05:23:48.940" v="4727"/>
        <pc:sldMkLst>
          <pc:docMk/>
          <pc:sldMk cId="1927954801" sldId="320"/>
        </pc:sldMkLst>
        <pc:spChg chg="del">
          <ac:chgData name="islahuddin didin" userId="1df0af0f817023f3" providerId="LiveId" clId="{04331F95-C03C-4E31-91EF-02A6E8995536}" dt="2022-12-06T05:07:08.094" v="3963" actId="478"/>
          <ac:spMkLst>
            <pc:docMk/>
            <pc:sldMk cId="1927954801" sldId="320"/>
            <ac:spMk id="2" creationId="{93393E01-5514-9984-0642-426707E0D3E9}"/>
          </ac:spMkLst>
        </pc:spChg>
        <pc:spChg chg="del mod">
          <ac:chgData name="islahuddin didin" userId="1df0af0f817023f3" providerId="LiveId" clId="{04331F95-C03C-4E31-91EF-02A6E8995536}" dt="2022-12-06T05:10:42.640" v="4047" actId="478"/>
          <ac:spMkLst>
            <pc:docMk/>
            <pc:sldMk cId="1927954801" sldId="320"/>
            <ac:spMk id="3" creationId="{27848A29-ECE7-3DF9-038B-1225185E3AD5}"/>
          </ac:spMkLst>
        </pc:spChg>
        <pc:spChg chg="del">
          <ac:chgData name="islahuddin didin" userId="1df0af0f817023f3" providerId="LiveId" clId="{04331F95-C03C-4E31-91EF-02A6E8995536}" dt="2022-12-06T05:07:21.611" v="3964"/>
          <ac:spMkLst>
            <pc:docMk/>
            <pc:sldMk cId="1927954801" sldId="320"/>
            <ac:spMk id="4" creationId="{4C467009-3215-018A-0ABD-7ACD62EC6AFC}"/>
          </ac:spMkLst>
        </pc:spChg>
        <pc:spChg chg="add del mod">
          <ac:chgData name="islahuddin didin" userId="1df0af0f817023f3" providerId="LiveId" clId="{04331F95-C03C-4E31-91EF-02A6E8995536}" dt="2022-12-06T05:07:48.205" v="3977" actId="478"/>
          <ac:spMkLst>
            <pc:docMk/>
            <pc:sldMk cId="1927954801" sldId="320"/>
            <ac:spMk id="14" creationId="{F35E38D5-A379-4920-0256-BF6B91687CD9}"/>
          </ac:spMkLst>
        </pc:spChg>
        <pc:spChg chg="add mod">
          <ac:chgData name="islahuddin didin" userId="1df0af0f817023f3" providerId="LiveId" clId="{04331F95-C03C-4E31-91EF-02A6E8995536}" dt="2022-12-06T05:10:19.316" v="4044" actId="1076"/>
          <ac:spMkLst>
            <pc:docMk/>
            <pc:sldMk cId="1927954801" sldId="320"/>
            <ac:spMk id="19" creationId="{7399FE60-4EC6-10BA-2C98-40B9C5E4FC04}"/>
          </ac:spMkLst>
        </pc:spChg>
        <pc:spChg chg="add del">
          <ac:chgData name="islahuddin didin" userId="1df0af0f817023f3" providerId="LiveId" clId="{04331F95-C03C-4E31-91EF-02A6E8995536}" dt="2022-12-06T05:10:28.930" v="4046" actId="478"/>
          <ac:spMkLst>
            <pc:docMk/>
            <pc:sldMk cId="1927954801" sldId="320"/>
            <ac:spMk id="20" creationId="{33013CC1-4A0C-0FCD-166A-A369E51B4292}"/>
          </ac:spMkLst>
        </pc:spChg>
        <pc:spChg chg="add mod">
          <ac:chgData name="islahuddin didin" userId="1df0af0f817023f3" providerId="LiveId" clId="{04331F95-C03C-4E31-91EF-02A6E8995536}" dt="2022-12-06T05:11:58.386" v="4092" actId="1076"/>
          <ac:spMkLst>
            <pc:docMk/>
            <pc:sldMk cId="1927954801" sldId="320"/>
            <ac:spMk id="21" creationId="{90838856-8343-8862-DE66-BFB80AA25491}"/>
          </ac:spMkLst>
        </pc:spChg>
        <pc:spChg chg="add mod">
          <ac:chgData name="islahuddin didin" userId="1df0af0f817023f3" providerId="LiveId" clId="{04331F95-C03C-4E31-91EF-02A6E8995536}" dt="2022-12-06T05:13:28.043" v="4194" actId="1076"/>
          <ac:spMkLst>
            <pc:docMk/>
            <pc:sldMk cId="1927954801" sldId="320"/>
            <ac:spMk id="23" creationId="{6299D7FC-8714-9155-71CB-74C91DB1A65A}"/>
          </ac:spMkLst>
        </pc:spChg>
        <pc:spChg chg="add mod">
          <ac:chgData name="islahuddin didin" userId="1df0af0f817023f3" providerId="LiveId" clId="{04331F95-C03C-4E31-91EF-02A6E8995536}" dt="2022-12-06T05:15:18.529" v="4233" actId="1076"/>
          <ac:spMkLst>
            <pc:docMk/>
            <pc:sldMk cId="1927954801" sldId="320"/>
            <ac:spMk id="28" creationId="{EAD63092-AEE2-1AD8-F022-60CD154C3632}"/>
          </ac:spMkLst>
        </pc:spChg>
        <pc:spChg chg="add mod">
          <ac:chgData name="islahuddin didin" userId="1df0af0f817023f3" providerId="LiveId" clId="{04331F95-C03C-4E31-91EF-02A6E8995536}" dt="2022-12-06T05:15:18.529" v="4233" actId="1076"/>
          <ac:spMkLst>
            <pc:docMk/>
            <pc:sldMk cId="1927954801" sldId="320"/>
            <ac:spMk id="31" creationId="{E769623A-75BA-A958-5FAF-CEE2C0A1EDE4}"/>
          </ac:spMkLst>
        </pc:spChg>
        <pc:spChg chg="add mod">
          <ac:chgData name="islahuddin didin" userId="1df0af0f817023f3" providerId="LiveId" clId="{04331F95-C03C-4E31-91EF-02A6E8995536}" dt="2022-12-06T05:22:23.271" v="4721" actId="1076"/>
          <ac:spMkLst>
            <pc:docMk/>
            <pc:sldMk cId="1927954801" sldId="320"/>
            <ac:spMk id="35" creationId="{7BE1C96F-6F71-EEB5-B77B-9BBECBBEF2BF}"/>
          </ac:spMkLst>
        </pc:spChg>
        <pc:picChg chg="add del mod">
          <ac:chgData name="islahuddin didin" userId="1df0af0f817023f3" providerId="LiveId" clId="{04331F95-C03C-4E31-91EF-02A6E8995536}" dt="2022-12-06T05:07:37.602" v="3972" actId="478"/>
          <ac:picMkLst>
            <pc:docMk/>
            <pc:sldMk cId="1927954801" sldId="320"/>
            <ac:picMk id="6" creationId="{5D276F09-FA9C-0F73-9D71-7B8F1346E3FD}"/>
          </ac:picMkLst>
        </pc:picChg>
        <pc:picChg chg="add mod">
          <ac:chgData name="islahuddin didin" userId="1df0af0f817023f3" providerId="LiveId" clId="{04331F95-C03C-4E31-91EF-02A6E8995536}" dt="2022-12-06T05:11:45.234" v="4091" actId="1076"/>
          <ac:picMkLst>
            <pc:docMk/>
            <pc:sldMk cId="1927954801" sldId="320"/>
            <ac:picMk id="8" creationId="{2374306C-4E11-1038-6324-80E4867A0299}"/>
          </ac:picMkLst>
        </pc:picChg>
        <pc:picChg chg="add mod">
          <ac:chgData name="islahuddin didin" userId="1df0af0f817023f3" providerId="LiveId" clId="{04331F95-C03C-4E31-91EF-02A6E8995536}" dt="2022-12-06T05:15:18.529" v="4233" actId="1076"/>
          <ac:picMkLst>
            <pc:docMk/>
            <pc:sldMk cId="1927954801" sldId="320"/>
            <ac:picMk id="10" creationId="{53944E99-5A60-3CDF-173E-C98734C48913}"/>
          </ac:picMkLst>
        </pc:picChg>
        <pc:picChg chg="add mod">
          <ac:chgData name="islahuddin didin" userId="1df0af0f817023f3" providerId="LiveId" clId="{04331F95-C03C-4E31-91EF-02A6E8995536}" dt="2022-12-06T05:15:18.529" v="4233" actId="1076"/>
          <ac:picMkLst>
            <pc:docMk/>
            <pc:sldMk cId="1927954801" sldId="320"/>
            <ac:picMk id="12" creationId="{5B9E533D-B4A4-39A6-BAEE-51E4387EF72E}"/>
          </ac:picMkLst>
        </pc:picChg>
        <pc:picChg chg="add del mod">
          <ac:chgData name="islahuddin didin" userId="1df0af0f817023f3" providerId="LiveId" clId="{04331F95-C03C-4E31-91EF-02A6E8995536}" dt="2022-12-06T05:07:47.015" v="3976"/>
          <ac:picMkLst>
            <pc:docMk/>
            <pc:sldMk cId="1927954801" sldId="320"/>
            <ac:picMk id="16" creationId="{EEBA850F-0786-A9EE-A8DD-AABFB8052528}"/>
          </ac:picMkLst>
        </pc:picChg>
        <pc:picChg chg="add mod">
          <ac:chgData name="islahuddin didin" userId="1df0af0f817023f3" providerId="LiveId" clId="{04331F95-C03C-4E31-91EF-02A6E8995536}" dt="2022-12-06T05:15:05.072" v="4232" actId="1076"/>
          <ac:picMkLst>
            <pc:docMk/>
            <pc:sldMk cId="1927954801" sldId="320"/>
            <ac:picMk id="18" creationId="{2D5ABB24-0BDF-26E2-C7FD-B8C04CBA664B}"/>
          </ac:picMkLst>
        </pc:picChg>
        <pc:cxnChg chg="add mod">
          <ac:chgData name="islahuddin didin" userId="1df0af0f817023f3" providerId="LiveId" clId="{04331F95-C03C-4E31-91EF-02A6E8995536}" dt="2022-12-06T05:11:58.386" v="4092" actId="1076"/>
          <ac:cxnSpMkLst>
            <pc:docMk/>
            <pc:sldMk cId="1927954801" sldId="320"/>
            <ac:cxnSpMk id="22" creationId="{0350B82B-3975-FA60-0775-370975A19F5B}"/>
          </ac:cxnSpMkLst>
        </pc:cxnChg>
        <pc:cxnChg chg="add mod">
          <ac:chgData name="islahuddin didin" userId="1df0af0f817023f3" providerId="LiveId" clId="{04331F95-C03C-4E31-91EF-02A6E8995536}" dt="2022-12-06T05:13:28.043" v="4194" actId="1076"/>
          <ac:cxnSpMkLst>
            <pc:docMk/>
            <pc:sldMk cId="1927954801" sldId="320"/>
            <ac:cxnSpMk id="24" creationId="{17541794-B75D-E0FF-2B51-D70F28BBB075}"/>
          </ac:cxnSpMkLst>
        </pc:cxnChg>
        <pc:cxnChg chg="add mod">
          <ac:chgData name="islahuddin didin" userId="1df0af0f817023f3" providerId="LiveId" clId="{04331F95-C03C-4E31-91EF-02A6E8995536}" dt="2022-12-06T05:15:18.529" v="4233" actId="1076"/>
          <ac:cxnSpMkLst>
            <pc:docMk/>
            <pc:sldMk cId="1927954801" sldId="320"/>
            <ac:cxnSpMk id="29" creationId="{BECCB9D2-84A9-60C4-B9D7-4D3E81D677C1}"/>
          </ac:cxnSpMkLst>
        </pc:cxnChg>
        <pc:cxnChg chg="add mod">
          <ac:chgData name="islahuddin didin" userId="1df0af0f817023f3" providerId="LiveId" clId="{04331F95-C03C-4E31-91EF-02A6E8995536}" dt="2022-12-06T05:15:18.529" v="4233" actId="1076"/>
          <ac:cxnSpMkLst>
            <pc:docMk/>
            <pc:sldMk cId="1927954801" sldId="320"/>
            <ac:cxnSpMk id="32" creationId="{FB66CA47-7B72-8A4B-05E3-32F0C206BA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266" y="1513101"/>
            <a:ext cx="4996754" cy="1188720"/>
          </a:xfrm>
        </p:spPr>
        <p:txBody>
          <a:bodyPr/>
          <a:lstStyle/>
          <a:p>
            <a:r>
              <a:rPr lang="en-US" dirty="0"/>
              <a:t>KELOMPOK 1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266" y="3819390"/>
            <a:ext cx="4873752" cy="156238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Created By :</a:t>
            </a:r>
          </a:p>
          <a:p>
            <a:r>
              <a:rPr lang="en-US" dirty="0" err="1">
                <a:latin typeface="+mj-lt"/>
              </a:rPr>
              <a:t>Harya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Kumuda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Zainursaiman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Mohammad </a:t>
            </a:r>
            <a:r>
              <a:rPr lang="en-US" dirty="0" err="1">
                <a:latin typeface="+mj-lt"/>
              </a:rPr>
              <a:t>Arif</a:t>
            </a:r>
            <a:r>
              <a:rPr lang="en-US" dirty="0">
                <a:latin typeface="+mj-lt"/>
              </a:rPr>
              <a:t> Islahuddin </a:t>
            </a:r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BE93D88-303F-4D82-C490-F1912EEFFB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657" r="29657"/>
          <a:stretch>
            <a:fillRect/>
          </a:stretch>
        </p:blipFill>
        <p:spPr/>
      </p:pic>
      <p:sp>
        <p:nvSpPr>
          <p:cNvPr id="2" name="Title 22">
            <a:extLst>
              <a:ext uri="{FF2B5EF4-FFF2-40B4-BE49-F238E27FC236}">
                <a16:creationId xmlns:a16="http://schemas.microsoft.com/office/drawing/2014/main" id="{A5AB04C5-45A6-DF71-93E9-392F3D922335}"/>
              </a:ext>
            </a:extLst>
          </p:cNvPr>
          <p:cNvSpPr txBox="1">
            <a:spLocks/>
          </p:cNvSpPr>
          <p:nvPr/>
        </p:nvSpPr>
        <p:spPr>
          <a:xfrm>
            <a:off x="1684266" y="2444250"/>
            <a:ext cx="4996754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Predicted Sentiment Analysis using LSTM and RNN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0C0C-2651-079B-A078-7D331A30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201699"/>
            <a:ext cx="4959821" cy="1162762"/>
          </a:xfrm>
        </p:spPr>
        <p:txBody>
          <a:bodyPr/>
          <a:lstStyle/>
          <a:p>
            <a:pPr algn="ctr"/>
            <a:r>
              <a:rPr lang="en-US" dirty="0" err="1"/>
              <a:t>Akurasi</a:t>
            </a:r>
            <a:r>
              <a:rPr lang="en-US" dirty="0"/>
              <a:t> RNN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8C00A-22AF-FB98-50A8-30F9D298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2FB07-300E-D3A4-87DB-EFF5AD72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9" y="837838"/>
            <a:ext cx="4392664" cy="1552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185037-8F5C-9E28-77DA-3FBFD550D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5" y="2648903"/>
            <a:ext cx="4392664" cy="16480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0AB6E5-E4D1-8A72-01A0-BB21E3E22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75" y="4582185"/>
            <a:ext cx="4383632" cy="1609950"/>
          </a:xfrm>
          <a:prstGeom prst="rect">
            <a:avLst/>
          </a:prstGeom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A4E4B4C1-57F3-236E-6E97-148E5ABEE8D5}"/>
              </a:ext>
            </a:extLst>
          </p:cNvPr>
          <p:cNvSpPr txBox="1">
            <a:spLocks/>
          </p:cNvSpPr>
          <p:nvPr/>
        </p:nvSpPr>
        <p:spPr>
          <a:xfrm rot="16200000">
            <a:off x="-416434" y="1409853"/>
            <a:ext cx="1370255" cy="537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Before</a:t>
            </a:r>
            <a:endParaRPr lang="en-ID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16405F2-0FED-B76C-5C87-5D2C34CCA4CE}"/>
              </a:ext>
            </a:extLst>
          </p:cNvPr>
          <p:cNvSpPr txBox="1">
            <a:spLocks/>
          </p:cNvSpPr>
          <p:nvPr/>
        </p:nvSpPr>
        <p:spPr>
          <a:xfrm rot="16200000">
            <a:off x="-421748" y="3261145"/>
            <a:ext cx="1370255" cy="537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Under </a:t>
            </a:r>
            <a:endParaRPr lang="en-ID" sz="280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E1505808-AB79-EF14-EC53-C11E6CF32A0B}"/>
              </a:ext>
            </a:extLst>
          </p:cNvPr>
          <p:cNvSpPr txBox="1">
            <a:spLocks/>
          </p:cNvSpPr>
          <p:nvPr/>
        </p:nvSpPr>
        <p:spPr>
          <a:xfrm rot="16200000">
            <a:off x="-405307" y="5101313"/>
            <a:ext cx="1370255" cy="559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Over</a:t>
            </a:r>
            <a:endParaRPr lang="en-ID" sz="280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F116869-6731-84AE-00E0-47206584CDEC}"/>
              </a:ext>
            </a:extLst>
          </p:cNvPr>
          <p:cNvSpPr txBox="1">
            <a:spLocks/>
          </p:cNvSpPr>
          <p:nvPr/>
        </p:nvSpPr>
        <p:spPr>
          <a:xfrm>
            <a:off x="5515897" y="2364461"/>
            <a:ext cx="5417279" cy="2862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meningkat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persebaran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r>
              <a:rPr lang="en-US" sz="2800" dirty="0"/>
              <a:t> </a:t>
            </a:r>
            <a:r>
              <a:rPr lang="en-US" sz="2800" dirty="0" err="1"/>
              <a:t>seimbang</a:t>
            </a:r>
            <a:r>
              <a:rPr lang="en-US" sz="2800" dirty="0"/>
              <a:t>, </a:t>
            </a:r>
            <a:r>
              <a:rPr lang="en-US" sz="2800" dirty="0" err="1"/>
              <a:t>akurasi</a:t>
            </a:r>
            <a:r>
              <a:rPr lang="en-US" sz="2800" dirty="0"/>
              <a:t> model paling </a:t>
            </a:r>
            <a:r>
              <a:rPr lang="en-US" sz="2800" dirty="0" err="1"/>
              <a:t>bagus</a:t>
            </a:r>
            <a:r>
              <a:rPr lang="en-US" sz="2800" dirty="0"/>
              <a:t> </a:t>
            </a:r>
            <a:r>
              <a:rPr lang="en-US" sz="2800" dirty="0" err="1"/>
              <a:t>terjadi</a:t>
            </a:r>
            <a:r>
              <a:rPr lang="en-US" sz="2800" dirty="0"/>
              <a:t> pada model over balancing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0.93.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79767882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501DA-B7B1-7CF5-1B18-AEFDFDF8BE1E}"/>
              </a:ext>
            </a:extLst>
          </p:cNvPr>
          <p:cNvSpPr txBox="1"/>
          <p:nvPr/>
        </p:nvSpPr>
        <p:spPr>
          <a:xfrm rot="5400000">
            <a:off x="9537810" y="2784204"/>
            <a:ext cx="395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E9C46A"/>
                </a:highlight>
              </a:rPr>
              <a:t>SWAGGER API</a:t>
            </a:r>
            <a:endParaRPr lang="en-ID" sz="5400" dirty="0">
              <a:highlight>
                <a:srgbClr val="E9C46A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EDEC94-F6DD-15A2-102C-4EA652FC4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276" y="339213"/>
            <a:ext cx="10325789" cy="6061691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74306C-4E11-1038-6324-80E4867A0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08" y="3852952"/>
            <a:ext cx="2705478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944E99-5A60-3CDF-173E-C98734C48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65" y="3899383"/>
            <a:ext cx="1676634" cy="693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E533D-B4A4-39A6-BAEE-51E4387EF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149" y="3836471"/>
            <a:ext cx="1676634" cy="838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5ABB24-0BDF-26E2-C7FD-B8C04CBA6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48" y="811530"/>
            <a:ext cx="8142596" cy="29849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99FE60-4EC6-10BA-2C98-40B9C5E4FC04}"/>
              </a:ext>
            </a:extLst>
          </p:cNvPr>
          <p:cNvSpPr txBox="1"/>
          <p:nvPr/>
        </p:nvSpPr>
        <p:spPr>
          <a:xfrm>
            <a:off x="4817936" y="47190"/>
            <a:ext cx="2556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ighlight>
                  <a:srgbClr val="E9C46A"/>
                </a:highlight>
              </a:rPr>
              <a:t>TESTING API</a:t>
            </a:r>
            <a:endParaRPr lang="en-ID" sz="4000" dirty="0">
              <a:highlight>
                <a:srgbClr val="E9C46A"/>
              </a:highlight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0838856-8343-8862-DE66-BFB80AA25491}"/>
              </a:ext>
            </a:extLst>
          </p:cNvPr>
          <p:cNvSpPr txBox="1">
            <a:spLocks/>
          </p:cNvSpPr>
          <p:nvPr/>
        </p:nvSpPr>
        <p:spPr>
          <a:xfrm>
            <a:off x="648001" y="4434460"/>
            <a:ext cx="1898451" cy="63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Test File Processing</a:t>
            </a: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50B82B-3975-FA60-0775-370975A19F5B}"/>
              </a:ext>
            </a:extLst>
          </p:cNvPr>
          <p:cNvCxnSpPr>
            <a:cxnSpLocks/>
          </p:cNvCxnSpPr>
          <p:nvPr/>
        </p:nvCxnSpPr>
        <p:spPr>
          <a:xfrm>
            <a:off x="1597227" y="3753967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299D7FC-8714-9155-71CB-74C91DB1A65A}"/>
              </a:ext>
            </a:extLst>
          </p:cNvPr>
          <p:cNvSpPr txBox="1">
            <a:spLocks/>
          </p:cNvSpPr>
          <p:nvPr/>
        </p:nvSpPr>
        <p:spPr>
          <a:xfrm>
            <a:off x="2821302" y="5065396"/>
            <a:ext cx="1593472" cy="525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Predict Neutral Text</a:t>
            </a:r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41794-B75D-E0FF-2B51-D70F28BBB075}"/>
              </a:ext>
            </a:extLst>
          </p:cNvPr>
          <p:cNvCxnSpPr>
            <a:cxnSpLocks/>
          </p:cNvCxnSpPr>
          <p:nvPr/>
        </p:nvCxnSpPr>
        <p:spPr>
          <a:xfrm>
            <a:off x="3618038" y="4766436"/>
            <a:ext cx="0" cy="217981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AD63092-AEE2-1AD8-F022-60CD154C3632}"/>
              </a:ext>
            </a:extLst>
          </p:cNvPr>
          <p:cNvSpPr txBox="1">
            <a:spLocks/>
          </p:cNvSpPr>
          <p:nvPr/>
        </p:nvSpPr>
        <p:spPr>
          <a:xfrm>
            <a:off x="5393664" y="5077874"/>
            <a:ext cx="1794747" cy="525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Predict Negative Text</a:t>
            </a:r>
          </a:p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CCB9D2-84A9-60C4-B9D7-4D3E81D677C1}"/>
              </a:ext>
            </a:extLst>
          </p:cNvPr>
          <p:cNvCxnSpPr>
            <a:cxnSpLocks/>
          </p:cNvCxnSpPr>
          <p:nvPr/>
        </p:nvCxnSpPr>
        <p:spPr>
          <a:xfrm>
            <a:off x="6266416" y="4658307"/>
            <a:ext cx="0" cy="401275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769623A-75BA-A958-5FAF-CEE2C0A1EDE4}"/>
              </a:ext>
            </a:extLst>
          </p:cNvPr>
          <p:cNvSpPr txBox="1">
            <a:spLocks/>
          </p:cNvSpPr>
          <p:nvPr/>
        </p:nvSpPr>
        <p:spPr>
          <a:xfrm>
            <a:off x="7640527" y="5077874"/>
            <a:ext cx="1794747" cy="525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Predict Positive Text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66CA47-7B72-8A4B-05E3-32F0C206BA9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503466" y="4674788"/>
            <a:ext cx="9813" cy="38479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7BE1C96F-6F71-EEB5-B77B-9BBECBBEF2BF}"/>
              </a:ext>
            </a:extLst>
          </p:cNvPr>
          <p:cNvSpPr txBox="1">
            <a:spLocks/>
          </p:cNvSpPr>
          <p:nvPr/>
        </p:nvSpPr>
        <p:spPr>
          <a:xfrm>
            <a:off x="9666594" y="1052816"/>
            <a:ext cx="1275296" cy="453801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Swagger </a:t>
            </a:r>
            <a:r>
              <a:rPr lang="en-US" sz="1800" dirty="0" err="1"/>
              <a:t>Api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memprediksi</a:t>
            </a:r>
            <a:r>
              <a:rPr lang="en-US" sz="1800" dirty="0"/>
              <a:t> sentiment analysis yang </a:t>
            </a:r>
            <a:r>
              <a:rPr lang="en-US" sz="1800" dirty="0" err="1"/>
              <a:t>berupa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dan file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melabeli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sentiment negative, </a:t>
            </a:r>
            <a:r>
              <a:rPr lang="en-US" sz="1800" dirty="0" err="1"/>
              <a:t>positif</a:t>
            </a:r>
            <a:r>
              <a:rPr lang="en-US" sz="1800" dirty="0"/>
              <a:t>, dan neutral.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92795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07BB-164D-43E6-4C29-4023F932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231" y="809103"/>
            <a:ext cx="7355985" cy="1901952"/>
          </a:xfrm>
        </p:spPr>
        <p:txBody>
          <a:bodyPr/>
          <a:lstStyle/>
          <a:p>
            <a:pPr algn="ctr"/>
            <a:r>
              <a:rPr lang="en-US" sz="5400" b="1" dirty="0"/>
              <a:t>Summary</a:t>
            </a:r>
            <a:r>
              <a:rPr lang="en-US" sz="5400" dirty="0"/>
              <a:t> </a:t>
            </a:r>
            <a:endParaRPr lang="en-ID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A88E-8ADC-6D84-B89D-452E1418E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7874" y="809103"/>
            <a:ext cx="1798955" cy="167501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24B11-DA11-B280-12C0-DCEA0081F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23249" y="809103"/>
            <a:ext cx="1798955" cy="167501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52ABD-3B80-7AFF-1AE7-44E0C294CD4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9BD89-AFBB-BDED-17F1-AAE900E01AA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F63526-547A-D9C1-9C65-612BE8A983E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1D2829-DB37-379E-3201-E5607037EEAA}"/>
              </a:ext>
            </a:extLst>
          </p:cNvPr>
          <p:cNvSpPr txBox="1">
            <a:spLocks/>
          </p:cNvSpPr>
          <p:nvPr/>
        </p:nvSpPr>
        <p:spPr>
          <a:xfrm>
            <a:off x="1867264" y="2555305"/>
            <a:ext cx="8457472" cy="31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Model </a:t>
            </a:r>
            <a:r>
              <a:rPr lang="en-US" sz="1500" dirty="0" err="1">
                <a:latin typeface="+mj-lt"/>
              </a:rPr>
              <a:t>berhasil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dibuat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menggunakan</a:t>
            </a:r>
            <a:r>
              <a:rPr lang="en-US" sz="1500" dirty="0">
                <a:latin typeface="+mj-lt"/>
              </a:rPr>
              <a:t> long </a:t>
            </a:r>
            <a:r>
              <a:rPr lang="en-US" sz="1500" dirty="0" err="1">
                <a:latin typeface="+mj-lt"/>
              </a:rPr>
              <a:t>shor</a:t>
            </a:r>
            <a:r>
              <a:rPr lang="en-US" sz="1500" dirty="0">
                <a:latin typeface="+mj-lt"/>
              </a:rPr>
              <a:t> term memory (LSTM) dan (RNN).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Preparing dataset </a:t>
            </a:r>
            <a:r>
              <a:rPr lang="en-US" sz="1500" dirty="0" err="1">
                <a:latin typeface="+mj-lt"/>
              </a:rPr>
              <a:t>dengan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metode</a:t>
            </a:r>
            <a:r>
              <a:rPr lang="en-US" sz="1500" dirty="0">
                <a:latin typeface="+mj-lt"/>
              </a:rPr>
              <a:t> balancing data </a:t>
            </a:r>
            <a:r>
              <a:rPr lang="en-US" sz="1500" dirty="0" err="1">
                <a:latin typeface="+mj-lt"/>
              </a:rPr>
              <a:t>dapat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meningkatkan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akurasi</a:t>
            </a:r>
            <a:r>
              <a:rPr lang="en-US" sz="1500" dirty="0">
                <a:latin typeface="+mj-lt"/>
              </a:rPr>
              <a:t> pada </a:t>
            </a:r>
            <a:r>
              <a:rPr lang="en-US" sz="1500" dirty="0" err="1">
                <a:latin typeface="+mj-lt"/>
              </a:rPr>
              <a:t>kedua</a:t>
            </a:r>
            <a:r>
              <a:rPr lang="en-US" sz="1500" dirty="0">
                <a:latin typeface="+mj-lt"/>
              </a:rPr>
              <a:t> model </a:t>
            </a:r>
            <a:r>
              <a:rPr lang="en-US" sz="1500" dirty="0" err="1">
                <a:latin typeface="+mj-lt"/>
              </a:rPr>
              <a:t>dengan</a:t>
            </a:r>
            <a:r>
              <a:rPr lang="en-US" sz="1500" dirty="0">
                <a:latin typeface="+mj-lt"/>
              </a:rPr>
              <a:t> masing </a:t>
            </a:r>
            <a:r>
              <a:rPr lang="en-US" sz="1500" dirty="0" err="1">
                <a:latin typeface="+mj-lt"/>
              </a:rPr>
              <a:t>masing</a:t>
            </a:r>
            <a:r>
              <a:rPr lang="en-US" sz="1500" dirty="0">
                <a:latin typeface="+mj-lt"/>
              </a:rPr>
              <a:t> model </a:t>
            </a:r>
            <a:r>
              <a:rPr lang="en-US" sz="1500" dirty="0" err="1">
                <a:latin typeface="+mj-lt"/>
              </a:rPr>
              <a:t>tertinggi</a:t>
            </a:r>
            <a:r>
              <a:rPr lang="en-US" sz="1500" dirty="0">
                <a:latin typeface="+mj-lt"/>
              </a:rPr>
              <a:t> RNN (0.93) dan LSTM (0.96).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Training &amp; evaluation model paling </a:t>
            </a:r>
            <a:r>
              <a:rPr lang="en-US" sz="1500" dirty="0" err="1">
                <a:latin typeface="+mj-lt"/>
              </a:rPr>
              <a:t>bagus</a:t>
            </a:r>
            <a:r>
              <a:rPr lang="en-US" sz="1500" dirty="0">
                <a:latin typeface="+mj-lt"/>
              </a:rPr>
              <a:t> pada model LSTM over balancing </a:t>
            </a:r>
            <a:r>
              <a:rPr lang="en-US" sz="1500" dirty="0" err="1">
                <a:latin typeface="+mj-lt"/>
              </a:rPr>
              <a:t>dengan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akurasi</a:t>
            </a:r>
            <a:r>
              <a:rPr lang="en-US" sz="1500">
                <a:latin typeface="+mj-lt"/>
              </a:rPr>
              <a:t> (0.96)</a:t>
            </a:r>
            <a:endParaRPr lang="en-US" sz="1500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 err="1">
                <a:latin typeface="+mj-lt"/>
              </a:rPr>
              <a:t>Dokumentasi</a:t>
            </a:r>
            <a:r>
              <a:rPr lang="en-US" sz="1500" dirty="0">
                <a:latin typeface="+mj-lt"/>
              </a:rPr>
              <a:t> Endpoint </a:t>
            </a:r>
            <a:r>
              <a:rPr lang="en-US" sz="1500" dirty="0" err="1">
                <a:latin typeface="+mj-lt"/>
              </a:rPr>
              <a:t>berhasil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dibuat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menggunakan</a:t>
            </a:r>
            <a:r>
              <a:rPr lang="en-US" sz="1500" dirty="0">
                <a:latin typeface="+mj-lt"/>
              </a:rPr>
              <a:t> SWAGGER UI </a:t>
            </a:r>
            <a:r>
              <a:rPr lang="en-US" sz="1500" dirty="0" err="1">
                <a:latin typeface="+mj-lt"/>
              </a:rPr>
              <a:t>dengan</a:t>
            </a:r>
            <a:r>
              <a:rPr lang="en-US" sz="1500" dirty="0">
                <a:latin typeface="+mj-lt"/>
              </a:rPr>
              <a:t> 4 endpoint </a:t>
            </a:r>
            <a:r>
              <a:rPr lang="en-US" sz="1500" dirty="0" err="1">
                <a:latin typeface="+mj-lt"/>
              </a:rPr>
              <a:t>yaitu</a:t>
            </a:r>
            <a:r>
              <a:rPr lang="en-US" sz="1500" dirty="0">
                <a:latin typeface="+mj-lt"/>
              </a:rPr>
              <a:t> text processing </a:t>
            </a:r>
            <a:r>
              <a:rPr lang="en-US" sz="1500" dirty="0" err="1">
                <a:latin typeface="+mj-lt"/>
              </a:rPr>
              <a:t>rnn</a:t>
            </a:r>
            <a:r>
              <a:rPr lang="en-US" sz="1500" dirty="0">
                <a:latin typeface="+mj-lt"/>
              </a:rPr>
              <a:t>, file processing </a:t>
            </a:r>
            <a:r>
              <a:rPr lang="en-US" sz="1500" dirty="0" err="1">
                <a:latin typeface="+mj-lt"/>
              </a:rPr>
              <a:t>rnn</a:t>
            </a:r>
            <a:r>
              <a:rPr lang="en-US" sz="1500" dirty="0">
                <a:latin typeface="+mj-lt"/>
              </a:rPr>
              <a:t>, text processing </a:t>
            </a:r>
            <a:r>
              <a:rPr lang="en-US" sz="1500" dirty="0" err="1">
                <a:latin typeface="+mj-lt"/>
              </a:rPr>
              <a:t>lstm</a:t>
            </a:r>
            <a:r>
              <a:rPr lang="en-US" sz="1500" dirty="0">
                <a:latin typeface="+mj-lt"/>
              </a:rPr>
              <a:t>, dan file processing </a:t>
            </a:r>
            <a:r>
              <a:rPr lang="en-US" sz="1500" dirty="0" err="1">
                <a:latin typeface="+mj-lt"/>
              </a:rPr>
              <a:t>lstm</a:t>
            </a:r>
            <a:r>
              <a:rPr lang="en-US" sz="1500" dirty="0"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API </a:t>
            </a:r>
            <a:r>
              <a:rPr lang="en-US" sz="1500" dirty="0" err="1">
                <a:latin typeface="+mj-lt"/>
              </a:rPr>
              <a:t>ini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dapat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membersihkan</a:t>
            </a:r>
            <a:r>
              <a:rPr lang="en-US" sz="1500" dirty="0">
                <a:latin typeface="+mj-lt"/>
              </a:rPr>
              <a:t> data </a:t>
            </a:r>
            <a:r>
              <a:rPr lang="en-US" sz="1500" dirty="0" err="1">
                <a:latin typeface="+mj-lt"/>
              </a:rPr>
              <a:t>sebelum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melakukan</a:t>
            </a:r>
            <a:r>
              <a:rPr lang="en-US" sz="1500" dirty="0">
                <a:latin typeface="+mj-lt"/>
              </a:rPr>
              <a:t> sentiment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Machine learning </a:t>
            </a:r>
            <a:r>
              <a:rPr lang="en-US" sz="1500" dirty="0" err="1">
                <a:latin typeface="+mj-lt"/>
              </a:rPr>
              <a:t>ini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dapat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melakukan</a:t>
            </a:r>
            <a:r>
              <a:rPr lang="en-US" sz="1500" dirty="0">
                <a:latin typeface="+mj-lt"/>
              </a:rPr>
              <a:t> sentiment analysis </a:t>
            </a:r>
            <a:r>
              <a:rPr lang="en-US" sz="1500" dirty="0" err="1">
                <a:latin typeface="+mj-lt"/>
              </a:rPr>
              <a:t>dengan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mengklasifikasikan</a:t>
            </a:r>
            <a:r>
              <a:rPr lang="en-US" sz="1500" dirty="0">
                <a:latin typeface="+mj-lt"/>
              </a:rPr>
              <a:t> text dan file yang </a:t>
            </a:r>
            <a:r>
              <a:rPr lang="en-US" sz="1500" dirty="0" err="1">
                <a:latin typeface="+mj-lt"/>
              </a:rPr>
              <a:t>berupa</a:t>
            </a:r>
            <a:r>
              <a:rPr lang="en-US" sz="1500" dirty="0">
                <a:latin typeface="+mj-lt"/>
              </a:rPr>
              <a:t> sentiment </a:t>
            </a:r>
            <a:r>
              <a:rPr lang="en-US" sz="1500" dirty="0" err="1">
                <a:latin typeface="+mj-lt"/>
              </a:rPr>
              <a:t>positif</a:t>
            </a:r>
            <a:r>
              <a:rPr lang="en-US" sz="1500" dirty="0">
                <a:latin typeface="+mj-lt"/>
              </a:rPr>
              <a:t>, negative dan neutral.</a:t>
            </a:r>
            <a:endParaRPr lang="en-ID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0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E071-C4DB-14AA-7EE9-3D86B88E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Process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54C8C-6154-62B9-A347-99056767E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270E1-74EE-F477-0919-20962F77F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3AC95-2C4F-FF45-770C-F3B85BC2A8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9C6C41-4172-1268-F783-AF6C9040F3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1859EF-3877-832F-910B-4CBB297DEB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511BF-E694-48D2-4106-0B6295A2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214" y="1836533"/>
            <a:ext cx="2488056" cy="2528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B7481-9192-8EBB-7EA1-1C0CB757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16" y="3813978"/>
            <a:ext cx="2488056" cy="2528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DF177-8769-99F8-2FB0-C894AA97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404" y="3813978"/>
            <a:ext cx="2518889" cy="2528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78EAB-1F48-9657-C881-7C9454654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9" y="1836534"/>
            <a:ext cx="2557496" cy="2528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E6FAFA2-20B6-26C1-E584-7399A6334BF3}"/>
              </a:ext>
            </a:extLst>
          </p:cNvPr>
          <p:cNvSpPr txBox="1">
            <a:spLocks/>
          </p:cNvSpPr>
          <p:nvPr/>
        </p:nvSpPr>
        <p:spPr>
          <a:xfrm>
            <a:off x="594470" y="5164003"/>
            <a:ext cx="2257521" cy="63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Data Cleaning &amp; Balancing</a:t>
            </a:r>
          </a:p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D2ADCF2-CBBC-DB56-87CC-162177504DB8}"/>
              </a:ext>
            </a:extLst>
          </p:cNvPr>
          <p:cNvSpPr txBox="1">
            <a:spLocks/>
          </p:cNvSpPr>
          <p:nvPr/>
        </p:nvSpPr>
        <p:spPr>
          <a:xfrm>
            <a:off x="2916076" y="2506851"/>
            <a:ext cx="2117547" cy="63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Create &amp; Train Model </a:t>
            </a:r>
          </a:p>
          <a:p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6F90A2-E931-95C2-9B5F-DDD59080B460}"/>
              </a:ext>
            </a:extLst>
          </p:cNvPr>
          <p:cNvSpPr txBox="1">
            <a:spLocks/>
          </p:cNvSpPr>
          <p:nvPr/>
        </p:nvSpPr>
        <p:spPr>
          <a:xfrm>
            <a:off x="5168822" y="5164003"/>
            <a:ext cx="2117547" cy="63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Swagger API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1996CD-1E61-2122-C3B2-204B5A0AD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4975" y="1836534"/>
            <a:ext cx="2495950" cy="2528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062458-0C00-619C-7BB4-46B90C4A4051}"/>
              </a:ext>
            </a:extLst>
          </p:cNvPr>
          <p:cNvSpPr txBox="1">
            <a:spLocks/>
          </p:cNvSpPr>
          <p:nvPr/>
        </p:nvSpPr>
        <p:spPr>
          <a:xfrm>
            <a:off x="7294070" y="2702163"/>
            <a:ext cx="2117547" cy="4067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Testing Data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6A4EB00-3D83-B81B-3D6D-E4C2B9129DE8}"/>
              </a:ext>
            </a:extLst>
          </p:cNvPr>
          <p:cNvSpPr txBox="1">
            <a:spLocks/>
          </p:cNvSpPr>
          <p:nvPr/>
        </p:nvSpPr>
        <p:spPr>
          <a:xfrm>
            <a:off x="9507723" y="5152462"/>
            <a:ext cx="2117547" cy="630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Summary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903406-1E79-1FEF-EA1B-EE9FFEFC9F2F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>
            <a:off x="8352844" y="3108960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2FA892-EDDF-8692-A5C5-F1DCA0585EF2}"/>
              </a:ext>
            </a:extLst>
          </p:cNvPr>
          <p:cNvCxnSpPr>
            <a:cxnSpLocks/>
          </p:cNvCxnSpPr>
          <p:nvPr/>
        </p:nvCxnSpPr>
        <p:spPr>
          <a:xfrm>
            <a:off x="6193844" y="4465320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7ED6DA-2486-552A-87B5-8D95864EFE4C}"/>
              </a:ext>
            </a:extLst>
          </p:cNvPr>
          <p:cNvCxnSpPr>
            <a:cxnSpLocks/>
          </p:cNvCxnSpPr>
          <p:nvPr/>
        </p:nvCxnSpPr>
        <p:spPr>
          <a:xfrm>
            <a:off x="3971344" y="3108960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CF43C8-70AF-0C4F-8BE3-0C198C397FA1}"/>
              </a:ext>
            </a:extLst>
          </p:cNvPr>
          <p:cNvCxnSpPr>
            <a:cxnSpLocks/>
          </p:cNvCxnSpPr>
          <p:nvPr/>
        </p:nvCxnSpPr>
        <p:spPr>
          <a:xfrm>
            <a:off x="1737536" y="4458985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8A1F2C-C452-1C87-FE23-0C8E04EBC68A}"/>
              </a:ext>
            </a:extLst>
          </p:cNvPr>
          <p:cNvCxnSpPr>
            <a:cxnSpLocks/>
          </p:cNvCxnSpPr>
          <p:nvPr/>
        </p:nvCxnSpPr>
        <p:spPr>
          <a:xfrm>
            <a:off x="10511844" y="4458985"/>
            <a:ext cx="0" cy="70501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5598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Distribution Data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F2481-262C-6852-139D-045EC5A6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70C0"/>
                </a:solidFill>
                <a:effectLst/>
                <a:latin typeface="+mj-lt"/>
              </a:rPr>
              <a:t>Positive: 6416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B050"/>
                </a:solidFill>
                <a:effectLst/>
                <a:latin typeface="+mj-lt"/>
              </a:rPr>
              <a:t>Neutral: 1148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FF0000"/>
                </a:solidFill>
                <a:effectLst/>
                <a:latin typeface="+mj-lt"/>
              </a:rPr>
              <a:t>Negative: 3436</a:t>
            </a:r>
            <a:endParaRPr lang="en-ID" sz="28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70F5F-685F-62DA-56F1-4A146FAD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9" y="915257"/>
            <a:ext cx="4818888" cy="48033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348DE2-A8AD-0AAA-86B2-502568B272A2}"/>
              </a:ext>
            </a:extLst>
          </p:cNvPr>
          <p:cNvSpPr/>
          <p:nvPr/>
        </p:nvSpPr>
        <p:spPr>
          <a:xfrm>
            <a:off x="4125831" y="75002"/>
            <a:ext cx="3672114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05413-A9C3-BE2E-ECB8-2398E696736C}"/>
              </a:ext>
            </a:extLst>
          </p:cNvPr>
          <p:cNvSpPr txBox="1"/>
          <p:nvPr/>
        </p:nvSpPr>
        <p:spPr>
          <a:xfrm>
            <a:off x="4141967" y="169770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BEFORE BALANCING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468709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Distribution Data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F2481-262C-6852-139D-045EC5A6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70C0"/>
                </a:solidFill>
                <a:effectLst/>
                <a:latin typeface="+mj-lt"/>
              </a:rPr>
              <a:t>Positive: 1148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B050"/>
                </a:solidFill>
                <a:effectLst/>
                <a:latin typeface="+mj-lt"/>
              </a:rPr>
              <a:t>Neutral: 1148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FF0000"/>
                </a:solidFill>
                <a:effectLst/>
                <a:latin typeface="+mj-lt"/>
              </a:rPr>
              <a:t>Negative: 1148</a:t>
            </a:r>
            <a:endParaRPr lang="en-ID" sz="2800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DAB317-F062-6682-762F-0AC286CB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9" y="790520"/>
            <a:ext cx="4557486" cy="492861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9C8B22-F46D-634A-475F-6CE08CCA117F}"/>
              </a:ext>
            </a:extLst>
          </p:cNvPr>
          <p:cNvSpPr/>
          <p:nvPr/>
        </p:nvSpPr>
        <p:spPr>
          <a:xfrm>
            <a:off x="4125831" y="75002"/>
            <a:ext cx="3672114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559DF-A185-78CE-E3FD-C6873570BC47}"/>
              </a:ext>
            </a:extLst>
          </p:cNvPr>
          <p:cNvSpPr txBox="1"/>
          <p:nvPr/>
        </p:nvSpPr>
        <p:spPr>
          <a:xfrm>
            <a:off x="4141967" y="169770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UNDER BALANCING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Distribution Data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F2481-262C-6852-139D-045EC5A6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70C0"/>
                </a:solidFill>
                <a:effectLst/>
                <a:latin typeface="+mj-lt"/>
              </a:rPr>
              <a:t>Positive: 6416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00B050"/>
                </a:solidFill>
                <a:effectLst/>
                <a:latin typeface="+mj-lt"/>
              </a:rPr>
              <a:t>Neutral: </a:t>
            </a:r>
            <a:r>
              <a:rPr lang="en-ID" sz="2800" dirty="0">
                <a:solidFill>
                  <a:srgbClr val="00B050"/>
                </a:solidFill>
                <a:latin typeface="+mj-lt"/>
              </a:rPr>
              <a:t>6416</a:t>
            </a:r>
            <a:endParaRPr lang="en-ID" sz="2800" b="0" i="0" dirty="0">
              <a:solidFill>
                <a:srgbClr val="00B05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 b="0" i="0" dirty="0">
                <a:solidFill>
                  <a:srgbClr val="FF0000"/>
                </a:solidFill>
                <a:effectLst/>
                <a:latin typeface="+mj-lt"/>
              </a:rPr>
              <a:t>Negative: </a:t>
            </a:r>
            <a:r>
              <a:rPr lang="en-ID" sz="2800" dirty="0">
                <a:solidFill>
                  <a:srgbClr val="FF0000"/>
                </a:solidFill>
                <a:latin typeface="+mj-lt"/>
              </a:rPr>
              <a:t>6416</a:t>
            </a:r>
            <a:endParaRPr lang="en-ID" sz="2800" dirty="0">
              <a:solidFill>
                <a:schemeClr val="accent3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DAB317-F062-6682-762F-0AC286CB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9" y="790520"/>
            <a:ext cx="4557486" cy="492861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286872-14C2-DBFA-BCA4-B1C30E2DBBF2}"/>
              </a:ext>
            </a:extLst>
          </p:cNvPr>
          <p:cNvSpPr/>
          <p:nvPr/>
        </p:nvSpPr>
        <p:spPr>
          <a:xfrm>
            <a:off x="4125831" y="75002"/>
            <a:ext cx="3672114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BD35-369B-A913-3453-E9F519D3D616}"/>
              </a:ext>
            </a:extLst>
          </p:cNvPr>
          <p:cNvSpPr txBox="1"/>
          <p:nvPr/>
        </p:nvSpPr>
        <p:spPr>
          <a:xfrm>
            <a:off x="4141967" y="169770"/>
            <a:ext cx="367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OVER BALANCING</a:t>
            </a:r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72555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091-5C5D-FA8B-D2F1-23368490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79372"/>
            <a:ext cx="4284710" cy="101498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LSTM Before Balancing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42A7-B96E-7006-A996-2DCA427FE5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50D2-D5EE-1553-93D6-6A600E7F69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1828-428F-A5B0-FE67-E027275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E28E9-EF1E-A540-7859-AA11C31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Before Balancing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62F602-1BF6-0E94-1651-2658712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7AFAE6C-1D83-D835-8932-9FE44EBA4C10}"/>
              </a:ext>
            </a:extLst>
          </p:cNvPr>
          <p:cNvSpPr txBox="1">
            <a:spLocks/>
          </p:cNvSpPr>
          <p:nvPr/>
        </p:nvSpPr>
        <p:spPr>
          <a:xfrm>
            <a:off x="6827520" y="379372"/>
            <a:ext cx="4284710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RNN Before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Balancing</a:t>
            </a:r>
            <a:endParaRPr lang="en-ID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B34D5-DF52-2ED2-91C3-90814FB3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56816"/>
            <a:ext cx="5048882" cy="39867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C1DFD6-CE7E-B3BB-17B5-F2F8F128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7" y="1956816"/>
            <a:ext cx="5047489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7986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091-5C5D-FA8B-D2F1-23368490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79372"/>
            <a:ext cx="4284710" cy="1014984"/>
          </a:xfrm>
        </p:spPr>
        <p:txBody>
          <a:bodyPr/>
          <a:lstStyle/>
          <a:p>
            <a:r>
              <a:rPr lang="en-US" sz="4000" dirty="0"/>
              <a:t>LSTM Under Balancing</a:t>
            </a:r>
            <a:endParaRPr lang="en-ID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42A7-B96E-7006-A996-2DCA427FE5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50D2-D5EE-1553-93D6-6A600E7F69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1828-428F-A5B0-FE67-E027275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E28E9-EF1E-A540-7859-AA11C31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Under Balancing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62F602-1BF6-0E94-1651-2658712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7AFAE6C-1D83-D835-8932-9FE44EBA4C10}"/>
              </a:ext>
            </a:extLst>
          </p:cNvPr>
          <p:cNvSpPr txBox="1">
            <a:spLocks/>
          </p:cNvSpPr>
          <p:nvPr/>
        </p:nvSpPr>
        <p:spPr>
          <a:xfrm>
            <a:off x="6827520" y="379372"/>
            <a:ext cx="4284710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RNN Under Balancing</a:t>
            </a:r>
            <a:endParaRPr lang="en-ID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16C68FC-8EC8-851D-CD9B-F060E2A65994}"/>
              </a:ext>
            </a:extLst>
          </p:cNvPr>
          <p:cNvPicPr>
            <a:picLocks noGrp="1" noChangeAspect="1"/>
          </p:cNvPicPr>
          <p:nvPr>
            <p:ph sz="half" idx="20"/>
          </p:nvPr>
        </p:nvPicPr>
        <p:blipFill>
          <a:blip r:embed="rId2"/>
          <a:stretch>
            <a:fillRect/>
          </a:stretch>
        </p:blipFill>
        <p:spPr>
          <a:xfrm>
            <a:off x="685800" y="1956816"/>
            <a:ext cx="5048882" cy="398678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57CEC8-E75C-0BEF-6F38-98F1F510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956816"/>
            <a:ext cx="5047488" cy="39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867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40091-5C5D-FA8B-D2F1-23368490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379372"/>
            <a:ext cx="4284710" cy="1014984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LSTM Over Balancing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42A7-B96E-7006-A996-2DCA427FE5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50D2-D5EE-1553-93D6-6A600E7F69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65CC143-18C8-9133-9FFC-CAE3ADB19BA4}"/>
              </a:ext>
            </a:extLst>
          </p:cNvPr>
          <p:cNvPicPr>
            <a:picLocks noGrp="1" noChangeAspect="1"/>
          </p:cNvPicPr>
          <p:nvPr>
            <p:ph sz="half" idx="20"/>
          </p:nvPr>
        </p:nvPicPr>
        <p:blipFill>
          <a:blip r:embed="rId2"/>
          <a:stretch>
            <a:fillRect/>
          </a:stretch>
        </p:blipFill>
        <p:spPr>
          <a:xfrm>
            <a:off x="685800" y="1984352"/>
            <a:ext cx="5048882" cy="398678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1828-428F-A5B0-FE67-E027275A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E28E9-EF1E-A540-7859-AA11C31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Grafik</a:t>
            </a:r>
            <a:r>
              <a:rPr lang="en-US" dirty="0"/>
              <a:t> Over Balancing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D62F602-1BF6-0E94-1651-2658712D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7AFAE6C-1D83-D835-8932-9FE44EBA4C10}"/>
              </a:ext>
            </a:extLst>
          </p:cNvPr>
          <p:cNvSpPr txBox="1">
            <a:spLocks/>
          </p:cNvSpPr>
          <p:nvPr/>
        </p:nvSpPr>
        <p:spPr>
          <a:xfrm>
            <a:off x="6827520" y="379372"/>
            <a:ext cx="4284710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RNN Over Balancing</a:t>
            </a:r>
            <a:endParaRPr lang="en-ID" sz="40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CFC501-62A4-D073-C42A-447C442C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956816"/>
            <a:ext cx="5047488" cy="39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8962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C0D32-5891-4460-488C-9F22E41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52BC09-CD71-8C48-7D3B-4989F650E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9" y="4696007"/>
            <a:ext cx="4344006" cy="163852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9DDE79-AED9-207B-093B-450F0F501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9" y="2701050"/>
            <a:ext cx="4344006" cy="1657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CB050D-8573-DCF2-02E1-857F99884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9" y="754511"/>
            <a:ext cx="4344006" cy="16099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F0377443-A0F4-9BB0-A2A9-595630E4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421" y="1201699"/>
            <a:ext cx="4959821" cy="1162762"/>
          </a:xfrm>
        </p:spPr>
        <p:txBody>
          <a:bodyPr/>
          <a:lstStyle/>
          <a:p>
            <a:pPr algn="ctr"/>
            <a:r>
              <a:rPr lang="en-US" dirty="0" err="1"/>
              <a:t>Akurasi</a:t>
            </a:r>
            <a:r>
              <a:rPr lang="en-US" dirty="0"/>
              <a:t> LSTM </a:t>
            </a:r>
            <a:endParaRPr lang="en-ID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F5ECEC3-B74C-3768-01C6-25BBDEB5E25E}"/>
              </a:ext>
            </a:extLst>
          </p:cNvPr>
          <p:cNvSpPr txBox="1">
            <a:spLocks/>
          </p:cNvSpPr>
          <p:nvPr/>
        </p:nvSpPr>
        <p:spPr>
          <a:xfrm>
            <a:off x="5961888" y="2944368"/>
            <a:ext cx="4818888" cy="2130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35B5AB0-C8F0-02EE-184E-6FC239476CD5}"/>
              </a:ext>
            </a:extLst>
          </p:cNvPr>
          <p:cNvSpPr txBox="1">
            <a:spLocks/>
          </p:cNvSpPr>
          <p:nvPr/>
        </p:nvSpPr>
        <p:spPr>
          <a:xfrm>
            <a:off x="5515897" y="2364461"/>
            <a:ext cx="5417279" cy="2862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err="1"/>
              <a:t>Akurasi</a:t>
            </a:r>
            <a:r>
              <a:rPr lang="en-US" sz="2800" dirty="0"/>
              <a:t> model under balancing </a:t>
            </a:r>
            <a:r>
              <a:rPr lang="en-US" sz="2800" dirty="0" err="1"/>
              <a:t>berkurang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sedikit</a:t>
            </a:r>
            <a:r>
              <a:rPr lang="en-US" sz="2800" dirty="0"/>
              <a:t>. </a:t>
            </a:r>
            <a:r>
              <a:rPr lang="en-US" sz="2800" dirty="0" err="1"/>
              <a:t>Sedangkan</a:t>
            </a:r>
            <a:r>
              <a:rPr lang="en-US" sz="2800" dirty="0"/>
              <a:t> pada over balancing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bagus</a:t>
            </a:r>
            <a:r>
              <a:rPr lang="en-US" sz="2800" dirty="0"/>
              <a:t>,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persebaran</a:t>
            </a:r>
            <a:r>
              <a:rPr lang="en-US" sz="2800" dirty="0"/>
              <a:t> </a:t>
            </a:r>
            <a:r>
              <a:rPr lang="en-US" sz="2800" dirty="0" err="1"/>
              <a:t>datanya</a:t>
            </a:r>
            <a:r>
              <a:rPr lang="en-US" sz="2800" dirty="0"/>
              <a:t> </a:t>
            </a:r>
            <a:r>
              <a:rPr lang="en-US" sz="2800" dirty="0" err="1"/>
              <a:t>seimbang</a:t>
            </a:r>
            <a:r>
              <a:rPr lang="en-US" sz="2800" dirty="0"/>
              <a:t> dan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datasetnya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.</a:t>
            </a:r>
            <a:endParaRPr lang="en-ID" sz="2800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50784DC9-41D5-8D42-5592-C46B51D58BC4}"/>
              </a:ext>
            </a:extLst>
          </p:cNvPr>
          <p:cNvSpPr txBox="1">
            <a:spLocks/>
          </p:cNvSpPr>
          <p:nvPr/>
        </p:nvSpPr>
        <p:spPr>
          <a:xfrm rot="16200000">
            <a:off x="-416434" y="1409853"/>
            <a:ext cx="1370255" cy="537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Before</a:t>
            </a:r>
            <a:endParaRPr lang="en-ID" sz="2800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95D3AC10-D598-C85B-9E90-D8E0EC410B4C}"/>
              </a:ext>
            </a:extLst>
          </p:cNvPr>
          <p:cNvSpPr txBox="1">
            <a:spLocks/>
          </p:cNvSpPr>
          <p:nvPr/>
        </p:nvSpPr>
        <p:spPr>
          <a:xfrm rot="16200000">
            <a:off x="-421748" y="3261145"/>
            <a:ext cx="1370255" cy="537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Under </a:t>
            </a:r>
            <a:endParaRPr lang="en-ID" sz="2800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2875FB1B-FCC1-5DA1-2657-4A93F9B6F5FA}"/>
              </a:ext>
            </a:extLst>
          </p:cNvPr>
          <p:cNvSpPr txBox="1">
            <a:spLocks/>
          </p:cNvSpPr>
          <p:nvPr/>
        </p:nvSpPr>
        <p:spPr>
          <a:xfrm rot="16200000">
            <a:off x="-418526" y="4964404"/>
            <a:ext cx="1370255" cy="559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Over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170058182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{6F6E0AF9-DD62-477C-91DA-2C562725E570}tf11429527_win32</Template>
  <TotalTime>569</TotalTime>
  <Words>334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Karla</vt:lpstr>
      <vt:lpstr>Univers Condensed Light</vt:lpstr>
      <vt:lpstr>Office Theme</vt:lpstr>
      <vt:lpstr>KELOMPOK 1</vt:lpstr>
      <vt:lpstr>Flow Process</vt:lpstr>
      <vt:lpstr>Distribution Data </vt:lpstr>
      <vt:lpstr>Distribution Data </vt:lpstr>
      <vt:lpstr>Distribution Data </vt:lpstr>
      <vt:lpstr>LSTM Before Balancing</vt:lpstr>
      <vt:lpstr>LSTM Under Balancing</vt:lpstr>
      <vt:lpstr>LSTM Over Balancing</vt:lpstr>
      <vt:lpstr>Akurasi LSTM </vt:lpstr>
      <vt:lpstr>Akurasi RNN</vt:lpstr>
      <vt:lpstr>PowerPoint Presentation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1</dc:title>
  <dc:creator>islahuddin didin</dc:creator>
  <cp:lastModifiedBy>islahuddin didin</cp:lastModifiedBy>
  <cp:revision>1</cp:revision>
  <dcterms:created xsi:type="dcterms:W3CDTF">2022-12-03T11:44:09Z</dcterms:created>
  <dcterms:modified xsi:type="dcterms:W3CDTF">2022-12-06T05:26:56Z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