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0" r:id="rId1"/>
  </p:sldMasterIdLst>
  <p:notesMasterIdLst>
    <p:notesMasterId r:id="rId16"/>
  </p:notesMasterIdLst>
  <p:sldIdLst>
    <p:sldId id="257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1A92D85-FCC2-454B-8809-743501B35E43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DD2C132-201D-4914-8D34-A5883E8E7AC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047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2C132-201D-4914-8D34-A5883E8E7AC0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6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423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661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773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61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54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85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012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0277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732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2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84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20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889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03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955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8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17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AF4C-4FD1-4C1D-BF91-01620C1F27AC}" type="datetimeFigureOut">
              <a:rPr lang="ar-EG" smtClean="0"/>
              <a:t>19/08/1444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2D41-99D1-4A22-AF8D-6B97038356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7192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39B-43A6-5A2F-BA8F-74B206BF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MINE-DETECTION DRONE</a:t>
            </a:r>
            <a:endParaRPr lang="ar-EG" sz="8000" dirty="0"/>
          </a:p>
        </p:txBody>
      </p:sp>
    </p:spTree>
    <p:extLst>
      <p:ext uri="{BB962C8B-B14F-4D97-AF65-F5344CB8AC3E}">
        <p14:creationId xmlns:p14="http://schemas.microsoft.com/office/powerpoint/2010/main" val="34962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3AB-5A72-E55B-755F-79ECFDE9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8259B-2DA2-9DF5-FB20-618E68E05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4" y="1699815"/>
            <a:ext cx="8900065" cy="5006287"/>
          </a:xfrm>
        </p:spPr>
      </p:pic>
    </p:spTree>
    <p:extLst>
      <p:ext uri="{BB962C8B-B14F-4D97-AF65-F5344CB8AC3E}">
        <p14:creationId xmlns:p14="http://schemas.microsoft.com/office/powerpoint/2010/main" val="37779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4F024-9301-B1CB-C6A1-C7E47B9D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22" y="1251532"/>
            <a:ext cx="9069355" cy="5101513"/>
          </a:xfrm>
        </p:spPr>
      </p:pic>
    </p:spTree>
    <p:extLst>
      <p:ext uri="{BB962C8B-B14F-4D97-AF65-F5344CB8AC3E}">
        <p14:creationId xmlns:p14="http://schemas.microsoft.com/office/powerpoint/2010/main" val="16474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63A17-1B10-7E20-B314-DA807AD5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" y="588606"/>
            <a:ext cx="7695337" cy="4328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DD3C0-E2EB-5AAF-D12E-12FE0BD68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5" y="3051110"/>
            <a:ext cx="6285723" cy="35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6A1-8DED-DC6E-A1F1-4AD17FAE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Team members(Space x)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FAC1-0FDE-DC24-B278-C413147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Islam Abd_Elhady</a:t>
            </a:r>
          </a:p>
          <a:p>
            <a:r>
              <a:rPr lang="en-US" sz="4000" dirty="0"/>
              <a:t>Marian Ashraf</a:t>
            </a:r>
          </a:p>
          <a:p>
            <a:r>
              <a:rPr lang="en-US" sz="4000" dirty="0"/>
              <a:t>Ghada Ragab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368841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F44-5175-C2C9-95B4-CDB94DA7C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045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5AAB-9958-D156-7616-6AE54E5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959-9B0A-96E3-2F55-22B471D3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The number of types of anti-personnel and anti-tank mines laid by Allied and Axis forces in Egypt's western desert during World War II.</a:t>
            </a:r>
          </a:p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47FEB-CEB5-3FE0-CB94-8AAE67A81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557" y="2995833"/>
            <a:ext cx="2499095" cy="184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D35A6-714D-C268-5111-A4CC22A5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1141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9973B-EF02-D8DD-8DAA-D3F585D1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53" y="4485135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D03D-76D4-4FF3-F7C2-56311CA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ways to solve the problem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C8CD-D10B-4527-CF39-20E8C1A1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Searching the ground: The process of searching for mines in the ground with a stick or bayonet has been going on for several years, with trained soldiers probing the ground very lightly with a bayonet, even though one mistake could cost their lives.</a:t>
            </a:r>
            <a:endParaRPr lang="ar-EG" dirty="0"/>
          </a:p>
          <a:p>
            <a:pPr marL="0" indent="0" algn="l">
              <a:buNone/>
            </a:pPr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05039-5E2E-9FD1-A392-EFDD0B3C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34" y="3600104"/>
            <a:ext cx="3843532" cy="27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E167-DBCA-A281-5C55-9DD63E53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19386"/>
            <a:ext cx="10820400" cy="819228"/>
          </a:xfrm>
        </p:spPr>
        <p:txBody>
          <a:bodyPr/>
          <a:lstStyle/>
          <a:p>
            <a:pPr algn="l"/>
            <a:r>
              <a:rPr lang="en-US" dirty="0"/>
              <a:t>Trained dogs: Trained dogs are one of the means of detecting mines by inhaling the fumes from the explosive components inside the mines.</a:t>
            </a:r>
          </a:p>
        </p:txBody>
      </p:sp>
    </p:spTree>
    <p:extLst>
      <p:ext uri="{BB962C8B-B14F-4D97-AF65-F5344CB8AC3E}">
        <p14:creationId xmlns:p14="http://schemas.microsoft.com/office/powerpoint/2010/main" val="42528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E7D5-9720-A983-4BD1-32E81D8D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1089816"/>
          </a:xfrm>
        </p:spPr>
        <p:txBody>
          <a:bodyPr/>
          <a:lstStyle/>
          <a:p>
            <a:pPr algn="l"/>
            <a:r>
              <a:rPr lang="en-US" dirty="0"/>
              <a:t>Metal detectors: It is a method with limited capabilities in picking up mines, because there are many mines made of plastic with very small amounts of metal.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7201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CBD7-6644-2C66-AB3A-97A3D28E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F33E-ECEB-E7C5-9895-90F29B0D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Using a drone to detect and extract mines</a:t>
            </a: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154E8-7EDA-4D99-FDCC-B3BF1499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19" y="3098558"/>
            <a:ext cx="4680550" cy="26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4239-F9D6-DD38-F9AC-1134F22B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3196-94A5-AA70-044B-B1469350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drone flies, scans the ground and takes pictures.</a:t>
            </a:r>
          </a:p>
          <a:p>
            <a:r>
              <a:rPr lang="en-US" dirty="0"/>
              <a:t>The cameras analyze the images and extract data from them</a:t>
            </a:r>
            <a:r>
              <a:rPr lang="ar-EG" dirty="0"/>
              <a:t>.</a:t>
            </a:r>
          </a:p>
          <a:p>
            <a:r>
              <a:rPr lang="en-US" dirty="0"/>
              <a:t>The program takes this data and sends it to the machine learning model</a:t>
            </a:r>
            <a:r>
              <a:rPr lang="ar-EG" dirty="0"/>
              <a:t>.</a:t>
            </a:r>
          </a:p>
          <a:p>
            <a:r>
              <a:rPr lang="en-US" dirty="0"/>
              <a:t>The machine learning model predicts, based on the data sent to it, whether this place contains a mine or not</a:t>
            </a:r>
            <a:r>
              <a:rPr lang="ar-EG" dirty="0"/>
              <a:t>.</a:t>
            </a:r>
          </a:p>
          <a:p>
            <a:r>
              <a:rPr lang="en-US" dirty="0"/>
              <a:t>Then the drone extracts the mine in a safe way, as the person controls it remotely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5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4A60-9109-7B77-95CB-5626F744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code</a:t>
            </a:r>
            <a:endParaRPr lang="ar-E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F579A8-03FF-512C-AD5E-ECC947EA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" y="1611377"/>
            <a:ext cx="7154334" cy="402431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0BD394-3E85-B18B-60AA-E1094DBD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92" y="3038620"/>
            <a:ext cx="6790008" cy="3819380"/>
          </a:xfrm>
        </p:spPr>
      </p:pic>
    </p:spTree>
    <p:extLst>
      <p:ext uri="{BB962C8B-B14F-4D97-AF65-F5344CB8AC3E}">
        <p14:creationId xmlns:p14="http://schemas.microsoft.com/office/powerpoint/2010/main" val="79117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831A4-2D8B-0242-C4FE-FDBE5AA25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9" y="439770"/>
            <a:ext cx="7154334" cy="40243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ADD09-3B85-37D3-072B-F4E08980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04" y="2505884"/>
            <a:ext cx="7737096" cy="43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136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303</TotalTime>
  <Words>247</Words>
  <Application>Microsoft Office PowerPoint</Application>
  <PresentationFormat>Widescreen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MINE-DETECTION DRONE</vt:lpstr>
      <vt:lpstr>The Problem</vt:lpstr>
      <vt:lpstr>Traditional ways to solve the problem</vt:lpstr>
      <vt:lpstr>PowerPoint Presentation</vt:lpstr>
      <vt:lpstr>PowerPoint Presentation</vt:lpstr>
      <vt:lpstr>Our solution</vt:lpstr>
      <vt:lpstr>steps</vt:lpstr>
      <vt:lpstr>part of the code</vt:lpstr>
      <vt:lpstr>PowerPoint Presentation</vt:lpstr>
      <vt:lpstr>the program</vt:lpstr>
      <vt:lpstr>PowerPoint Presentation</vt:lpstr>
      <vt:lpstr>PowerPoint Presentation</vt:lpstr>
      <vt:lpstr>Team members(Space x)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MINE-DETECTION DRONE</dc:title>
  <dc:creator>Islam Abdel Hady</dc:creator>
  <cp:lastModifiedBy>Islam Abdel Hady</cp:lastModifiedBy>
  <cp:revision>8</cp:revision>
  <dcterms:created xsi:type="dcterms:W3CDTF">2023-03-09T11:25:50Z</dcterms:created>
  <dcterms:modified xsi:type="dcterms:W3CDTF">2023-03-11T03:50:39Z</dcterms:modified>
</cp:coreProperties>
</file>