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18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6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1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42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99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1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9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9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0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6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6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3F9F15C-9FA5-4B24-A444-6CBA1B0D85B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1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3F9F15C-9FA5-4B24-A444-6CBA1B0D85B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36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F1FE-1C26-5BD5-FFC9-FA909F73D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549" y="2431915"/>
            <a:ext cx="9730902" cy="1994170"/>
          </a:xfrm>
        </p:spPr>
        <p:txBody>
          <a:bodyPr>
            <a:normAutofit fontScale="90000"/>
          </a:bodyPr>
          <a:lstStyle/>
          <a:p>
            <a:r>
              <a:rPr lang="en-US" sz="6600" b="1" dirty="0"/>
              <a:t>Learn Programming For Kids</a:t>
            </a:r>
            <a:br>
              <a:rPr lang="ar-EG" sz="6600" b="1" dirty="0"/>
            </a:br>
            <a:r>
              <a:rPr lang="en-US" sz="6600" b="1" dirty="0"/>
              <a:t>(Python)</a:t>
            </a:r>
          </a:p>
        </p:txBody>
      </p:sp>
    </p:spTree>
    <p:extLst>
      <p:ext uri="{BB962C8B-B14F-4D97-AF65-F5344CB8AC3E}">
        <p14:creationId xmlns:p14="http://schemas.microsoft.com/office/powerpoint/2010/main" val="1333805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C5B6-2CB3-3A5C-1D00-9289E063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What is the importance of learning programming?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4C5301-6187-C466-96C2-0C4B0B12A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372" y="2349401"/>
            <a:ext cx="8989256" cy="4061411"/>
          </a:xfrm>
        </p:spPr>
      </p:pic>
    </p:spTree>
    <p:extLst>
      <p:ext uri="{BB962C8B-B14F-4D97-AF65-F5344CB8AC3E}">
        <p14:creationId xmlns:p14="http://schemas.microsoft.com/office/powerpoint/2010/main" val="2819276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5F32414-CFD5-B1AC-F31D-F7A123FE1616}"/>
              </a:ext>
            </a:extLst>
          </p:cNvPr>
          <p:cNvSpPr/>
          <p:nvPr/>
        </p:nvSpPr>
        <p:spPr>
          <a:xfrm>
            <a:off x="538265" y="1685317"/>
            <a:ext cx="4581729" cy="3487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Programming Thinking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4F2638-BDFD-54F6-FB8D-18BEA94AD1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02"/>
          <a:stretch/>
        </p:blipFill>
        <p:spPr>
          <a:xfrm>
            <a:off x="5460458" y="540543"/>
            <a:ext cx="6193277" cy="577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5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C5E6-9F3D-953D-2A4C-70517A779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9348D-AB66-50B2-B504-6989EE11EF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400" dirty="0"/>
              <a:t>What is Programming?</a:t>
            </a:r>
          </a:p>
        </p:txBody>
      </p:sp>
    </p:spTree>
    <p:extLst>
      <p:ext uri="{BB962C8B-B14F-4D97-AF65-F5344CB8AC3E}">
        <p14:creationId xmlns:p14="http://schemas.microsoft.com/office/powerpoint/2010/main" val="300374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09C0-3F2D-0624-21B6-4F2D9F2D3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993" y="948786"/>
            <a:ext cx="5445868" cy="773011"/>
          </a:xfrm>
        </p:spPr>
        <p:txBody>
          <a:bodyPr/>
          <a:lstStyle/>
          <a:p>
            <a:r>
              <a:rPr lang="en-US" dirty="0"/>
              <a:t>What is Programming?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A89D851-DE08-6B74-53FD-0997CD167B39}"/>
              </a:ext>
            </a:extLst>
          </p:cNvPr>
          <p:cNvSpPr/>
          <p:nvPr/>
        </p:nvSpPr>
        <p:spPr>
          <a:xfrm>
            <a:off x="385864" y="2354093"/>
            <a:ext cx="5710136" cy="38716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Programming is like giving instructions to a computer to make it do cool things!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6AF5AC-168B-1113-3CE1-08537E8C9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268" y="1176710"/>
            <a:ext cx="4787974" cy="496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2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30EC1F-684B-8E3D-50B4-B0EE4F39B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947" y="1760706"/>
            <a:ext cx="5005664" cy="423153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72A30A-1FF5-73E4-871B-9D1EE9B86571}"/>
              </a:ext>
            </a:extLst>
          </p:cNvPr>
          <p:cNvSpPr/>
          <p:nvPr/>
        </p:nvSpPr>
        <p:spPr>
          <a:xfrm>
            <a:off x="691895" y="389104"/>
            <a:ext cx="5212795" cy="44066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Imagine you have a robot friend, and you want it to dance or draw a picture. Programming is like telling the robot exactly what steps to follow so it can perform those actions. Instead of using words, you use a special language that the computer understands. It's like being a superhero and teaching your computer sidekick how to bring your ideas to life!</a:t>
            </a:r>
          </a:p>
        </p:txBody>
      </p:sp>
    </p:spTree>
    <p:extLst>
      <p:ext uri="{BB962C8B-B14F-4D97-AF65-F5344CB8AC3E}">
        <p14:creationId xmlns:p14="http://schemas.microsoft.com/office/powerpoint/2010/main" val="17776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3D48E-81B2-6BDF-E2C7-8E04E7D8E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589" y="2467261"/>
            <a:ext cx="5182411" cy="1923475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Programming </a:t>
            </a:r>
            <a:br>
              <a:rPr lang="en-US" sz="6000" dirty="0"/>
            </a:br>
            <a:r>
              <a:rPr lang="en-US" sz="6000" dirty="0"/>
              <a:t>Languages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C98FB6-9CEB-3230-85C4-3B60970F67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7"/>
          <a:stretch/>
        </p:blipFill>
        <p:spPr>
          <a:xfrm>
            <a:off x="6503679" y="711760"/>
            <a:ext cx="4566397" cy="543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EAED3968-0C80-FCB0-6133-9804216B8DA1}"/>
              </a:ext>
            </a:extLst>
          </p:cNvPr>
          <p:cNvSpPr/>
          <p:nvPr/>
        </p:nvSpPr>
        <p:spPr>
          <a:xfrm>
            <a:off x="6858000" y="486383"/>
            <a:ext cx="4367719" cy="2587557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is Programming Languages?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79F18D-1A96-DF79-4A69-FD7EC6C6B9A9}"/>
              </a:ext>
            </a:extLst>
          </p:cNvPr>
          <p:cNvSpPr/>
          <p:nvPr/>
        </p:nvSpPr>
        <p:spPr>
          <a:xfrm>
            <a:off x="1527241" y="3263630"/>
            <a:ext cx="5680955" cy="3107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Imagine you have a secret code that only you and your computer can understand. This secret code is like a special language that helps you tell the computer what you want it to do. We call this special language a "programming language."</a:t>
            </a:r>
          </a:p>
        </p:txBody>
      </p:sp>
    </p:spTree>
    <p:extLst>
      <p:ext uri="{BB962C8B-B14F-4D97-AF65-F5344CB8AC3E}">
        <p14:creationId xmlns:p14="http://schemas.microsoft.com/office/powerpoint/2010/main" val="208339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6B1C01-E25E-62D3-E0CE-F883A8EEC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607" y="2243848"/>
            <a:ext cx="6279203" cy="418613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9946289-54D8-7F71-2175-D68827127FEB}"/>
              </a:ext>
            </a:extLst>
          </p:cNvPr>
          <p:cNvSpPr/>
          <p:nvPr/>
        </p:nvSpPr>
        <p:spPr>
          <a:xfrm>
            <a:off x="243190" y="278860"/>
            <a:ext cx="6040877" cy="39299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So, programming languages are like the magical words you use to make your computer buddy do awesome tricks and games!</a:t>
            </a:r>
          </a:p>
        </p:txBody>
      </p:sp>
    </p:spTree>
    <p:extLst>
      <p:ext uri="{BB962C8B-B14F-4D97-AF65-F5344CB8AC3E}">
        <p14:creationId xmlns:p14="http://schemas.microsoft.com/office/powerpoint/2010/main" val="209627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50736-24E6-3D70-D23A-DC1CC533F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491" y="564204"/>
            <a:ext cx="9191017" cy="86383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There are many programming languages such as</a:t>
            </a:r>
            <a:r>
              <a:rPr lang="ar-EG" sz="3600" dirty="0"/>
              <a:t>: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522C1-38AC-9C56-50A7-25F5AA620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348" y="2362443"/>
            <a:ext cx="7158750" cy="41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3E16A0E-25E1-6D44-B224-CC1346B43500}"/>
              </a:ext>
            </a:extLst>
          </p:cNvPr>
          <p:cNvSpPr/>
          <p:nvPr/>
        </p:nvSpPr>
        <p:spPr>
          <a:xfrm>
            <a:off x="3723261" y="102141"/>
            <a:ext cx="4745478" cy="22665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We will learn together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B2392DF5-7472-24A9-3F9B-B9E4CEDF4A59}"/>
              </a:ext>
            </a:extLst>
          </p:cNvPr>
          <p:cNvSpPr/>
          <p:nvPr/>
        </p:nvSpPr>
        <p:spPr>
          <a:xfrm>
            <a:off x="5697164" y="2434347"/>
            <a:ext cx="797668" cy="10700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51C51-3F39-FBFE-F84C-F1B8EF13C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097" y="3570052"/>
            <a:ext cx="5605803" cy="28029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72345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109</TotalTime>
  <Words>200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Quotable</vt:lpstr>
      <vt:lpstr>Learn Programming For Kids (Python)</vt:lpstr>
      <vt:lpstr>Lesson 1</vt:lpstr>
      <vt:lpstr>What is Programming?</vt:lpstr>
      <vt:lpstr>PowerPoint Presentation</vt:lpstr>
      <vt:lpstr>Programming  Languages</vt:lpstr>
      <vt:lpstr>PowerPoint Presentation</vt:lpstr>
      <vt:lpstr>PowerPoint Presentation</vt:lpstr>
      <vt:lpstr>There are many programming languages such as:</vt:lpstr>
      <vt:lpstr>PowerPoint Presentation</vt:lpstr>
      <vt:lpstr>What is the importance of learning programming?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Programming For Kids</dc:title>
  <dc:creator>Islam Abdel Hady</dc:creator>
  <cp:lastModifiedBy>Islam Abdel Hady</cp:lastModifiedBy>
  <cp:revision>20</cp:revision>
  <dcterms:created xsi:type="dcterms:W3CDTF">2024-01-26T13:34:58Z</dcterms:created>
  <dcterms:modified xsi:type="dcterms:W3CDTF">2024-01-30T22:15:26Z</dcterms:modified>
</cp:coreProperties>
</file>