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2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1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5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F9F15C-9FA5-4B24-A444-6CBA1B0D85B9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859517-A75E-4108-8A65-C0C7C64E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1FE-1C26-5BD5-FFC9-FA909F73D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549" y="2431915"/>
            <a:ext cx="9730902" cy="1994170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Learn Programming For Kids</a:t>
            </a:r>
            <a:br>
              <a:rPr lang="ar-EG" sz="6600" b="1" dirty="0"/>
            </a:br>
            <a:r>
              <a:rPr lang="en-US" sz="6600" b="1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33380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09239-93A7-1F92-09C7-D319DD2E3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60" y="1010908"/>
            <a:ext cx="9960480" cy="4836184"/>
          </a:xfrm>
        </p:spPr>
      </p:pic>
    </p:spTree>
    <p:extLst>
      <p:ext uri="{BB962C8B-B14F-4D97-AF65-F5344CB8AC3E}">
        <p14:creationId xmlns:p14="http://schemas.microsoft.com/office/powerpoint/2010/main" val="114314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F082-9476-A4EA-F65B-104F85A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6A9E-703D-141F-DA47-13F766E0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used to repeat a block of code a specific number of times or over a collection of items.</a:t>
            </a:r>
          </a:p>
        </p:txBody>
      </p:sp>
    </p:spTree>
    <p:extLst>
      <p:ext uri="{BB962C8B-B14F-4D97-AF65-F5344CB8AC3E}">
        <p14:creationId xmlns:p14="http://schemas.microsoft.com/office/powerpoint/2010/main" val="102038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237E-A6E6-8A25-F0CB-7D2D7AE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88EB9-3EEF-D15F-DA4F-60D3CE871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25" y="3006460"/>
            <a:ext cx="8069150" cy="845080"/>
          </a:xfrm>
        </p:spPr>
      </p:pic>
    </p:spTree>
    <p:extLst>
      <p:ext uri="{BB962C8B-B14F-4D97-AF65-F5344CB8AC3E}">
        <p14:creationId xmlns:p14="http://schemas.microsoft.com/office/powerpoint/2010/main" val="351414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9CEA-83A5-FB41-51D0-FFABBCF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7E332-DB7C-DE60-8A94-E0F8F5EE5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79" y="2676607"/>
            <a:ext cx="5995841" cy="2848703"/>
          </a:xfrm>
        </p:spPr>
      </p:pic>
    </p:spTree>
    <p:extLst>
      <p:ext uri="{BB962C8B-B14F-4D97-AF65-F5344CB8AC3E}">
        <p14:creationId xmlns:p14="http://schemas.microsoft.com/office/powerpoint/2010/main" val="227692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E728-A8EC-50B1-61D8-F8E047B9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While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471-B76C-1118-3C55-0EB5841F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while loop is used to repeat a block of code as long as a certain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344213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00C2-E14E-5FC0-B21B-840AA63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94E19-2A02-29F1-652C-B2FB21A8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66" y="2547423"/>
            <a:ext cx="8648468" cy="1763154"/>
          </a:xfrm>
        </p:spPr>
      </p:pic>
    </p:spTree>
    <p:extLst>
      <p:ext uri="{BB962C8B-B14F-4D97-AF65-F5344CB8AC3E}">
        <p14:creationId xmlns:p14="http://schemas.microsoft.com/office/powerpoint/2010/main" val="351735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2BE9-271B-CF9F-9537-2F442F9B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30A17-75F5-686E-EF93-8CF2F21F6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7" y="3033124"/>
            <a:ext cx="5998464" cy="2491670"/>
          </a:xfrm>
        </p:spPr>
      </p:pic>
    </p:spTree>
    <p:extLst>
      <p:ext uri="{BB962C8B-B14F-4D97-AF65-F5344CB8AC3E}">
        <p14:creationId xmlns:p14="http://schemas.microsoft.com/office/powerpoint/2010/main" val="7303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6138-65B7-5C4D-377F-7108649F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392" y="2766218"/>
            <a:ext cx="5975216" cy="1325563"/>
          </a:xfrm>
        </p:spPr>
        <p:txBody>
          <a:bodyPr/>
          <a:lstStyle/>
          <a:p>
            <a:r>
              <a:rPr lang="en-US" dirty="0"/>
              <a:t>Play with Python Loops:</a:t>
            </a:r>
          </a:p>
        </p:txBody>
      </p:sp>
    </p:spTree>
    <p:extLst>
      <p:ext uri="{BB962C8B-B14F-4D97-AF65-F5344CB8AC3E}">
        <p14:creationId xmlns:p14="http://schemas.microsoft.com/office/powerpoint/2010/main" val="223259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0809-CCCE-6D15-DBB5-BC0CD057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D1D0-09D7-52E5-A529-A0CDCAEB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Count Even and Odd numbers in a List</a:t>
            </a:r>
          </a:p>
          <a:p>
            <a:r>
              <a:rPr lang="en-US" dirty="0"/>
              <a:t>Print negative numbers in a list</a:t>
            </a:r>
          </a:p>
        </p:txBody>
      </p:sp>
    </p:spTree>
    <p:extLst>
      <p:ext uri="{BB962C8B-B14F-4D97-AF65-F5344CB8AC3E}">
        <p14:creationId xmlns:p14="http://schemas.microsoft.com/office/powerpoint/2010/main" val="463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5E6-9F3D-953D-2A4C-70517A77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Lesson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9348D-AB66-50B2-B504-6989EE11E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Python Control Flow</a:t>
            </a:r>
          </a:p>
        </p:txBody>
      </p:sp>
    </p:spTree>
    <p:extLst>
      <p:ext uri="{BB962C8B-B14F-4D97-AF65-F5344CB8AC3E}">
        <p14:creationId xmlns:p14="http://schemas.microsoft.com/office/powerpoint/2010/main" val="30037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CFFC-DB3F-2111-8F1A-C897A616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2510-4779-40C6-3BF9-C516B0E9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544"/>
            <a:ext cx="10515600" cy="2512911"/>
          </a:xfrm>
        </p:spPr>
        <p:txBody>
          <a:bodyPr/>
          <a:lstStyle/>
          <a:p>
            <a:r>
              <a:rPr lang="en-US" dirty="0"/>
              <a:t>In programming, control flow refers to the order in which the code is executed. It determines how the computer goes through different parts of the code based on certain conditions.</a:t>
            </a:r>
          </a:p>
          <a:p>
            <a:endParaRPr lang="en-US" dirty="0"/>
          </a:p>
          <a:p>
            <a:r>
              <a:rPr lang="en-US" dirty="0"/>
              <a:t>There are two types of control flow:</a:t>
            </a:r>
          </a:p>
        </p:txBody>
      </p:sp>
    </p:spTree>
    <p:extLst>
      <p:ext uri="{BB962C8B-B14F-4D97-AF65-F5344CB8AC3E}">
        <p14:creationId xmlns:p14="http://schemas.microsoft.com/office/powerpoint/2010/main" val="6230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A674-D612-25F6-9F37-F66C0CC5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10.1. Conditional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6673-0362-096C-C6AD-5DA8780D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021"/>
            <a:ext cx="10515600" cy="14039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Conditional statements allow the computer to make decisions based on conditions. It checks if a certain condition is true or false and executes different blocks of code accordingly.</a:t>
            </a:r>
          </a:p>
        </p:txBody>
      </p:sp>
    </p:spTree>
    <p:extLst>
      <p:ext uri="{BB962C8B-B14F-4D97-AF65-F5344CB8AC3E}">
        <p14:creationId xmlns:p14="http://schemas.microsoft.com/office/powerpoint/2010/main" val="82198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E10-4527-C155-6BCF-02F5247D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220A0-A89D-56E3-9583-4FA46B344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77" y="2570105"/>
            <a:ext cx="9709245" cy="1717789"/>
          </a:xfrm>
        </p:spPr>
      </p:pic>
    </p:spTree>
    <p:extLst>
      <p:ext uri="{BB962C8B-B14F-4D97-AF65-F5344CB8AC3E}">
        <p14:creationId xmlns:p14="http://schemas.microsoft.com/office/powerpoint/2010/main" val="407651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7B56-EF2E-27B7-1E76-67E85E1A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DB195-2699-5BFC-920A-E9E029417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96" y="2943775"/>
            <a:ext cx="7727207" cy="970450"/>
          </a:xfrm>
        </p:spPr>
      </p:pic>
    </p:spTree>
    <p:extLst>
      <p:ext uri="{BB962C8B-B14F-4D97-AF65-F5344CB8AC3E}">
        <p14:creationId xmlns:p14="http://schemas.microsoft.com/office/powerpoint/2010/main" val="347694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1051-6A20-7E47-CE7A-6D0B0395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71" y="2766218"/>
            <a:ext cx="10245658" cy="1325563"/>
          </a:xfrm>
        </p:spPr>
        <p:txBody>
          <a:bodyPr/>
          <a:lstStyle/>
          <a:p>
            <a:r>
              <a:rPr lang="en-US" dirty="0"/>
              <a:t>Play with Python Conditional Statements:</a:t>
            </a:r>
          </a:p>
        </p:txBody>
      </p:sp>
    </p:spTree>
    <p:extLst>
      <p:ext uri="{BB962C8B-B14F-4D97-AF65-F5344CB8AC3E}">
        <p14:creationId xmlns:p14="http://schemas.microsoft.com/office/powerpoint/2010/main" val="243716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DC88-F5B7-15ED-C68D-A63679A8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CE67-8DA8-1542-0AF0-F76AABD7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r>
              <a:rPr lang="en-US" dirty="0"/>
              <a:t>Find maximum of two numbers in Python</a:t>
            </a:r>
          </a:p>
          <a:p>
            <a:r>
              <a:rPr lang="en-US" dirty="0"/>
              <a:t>Find minimum of two numbers in Python</a:t>
            </a:r>
          </a:p>
        </p:txBody>
      </p:sp>
    </p:spTree>
    <p:extLst>
      <p:ext uri="{BB962C8B-B14F-4D97-AF65-F5344CB8AC3E}">
        <p14:creationId xmlns:p14="http://schemas.microsoft.com/office/powerpoint/2010/main" val="56499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DE0E-1DD0-A654-7627-43D01B4C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10.2. Loops: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7E4F-6033-CC0B-8B38-1CFF77A7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1808"/>
            <a:ext cx="10515600" cy="6743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Loops allow the computer to repeat a block of code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8618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</TotalTime>
  <Words>217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Learn Programming For Kids (Python)</vt:lpstr>
      <vt:lpstr>Lesson 7</vt:lpstr>
      <vt:lpstr>10. Python Control Flow</vt:lpstr>
      <vt:lpstr>10.1. Conditional Statements:</vt:lpstr>
      <vt:lpstr>Code:</vt:lpstr>
      <vt:lpstr>Output:</vt:lpstr>
      <vt:lpstr>Play with Python Conditional Statements:</vt:lpstr>
      <vt:lpstr>Examples: </vt:lpstr>
      <vt:lpstr>10.2. Loops:</vt:lpstr>
      <vt:lpstr>PowerPoint Presentation</vt:lpstr>
      <vt:lpstr>1. For loop:</vt:lpstr>
      <vt:lpstr>Code:</vt:lpstr>
      <vt:lpstr>Output:</vt:lpstr>
      <vt:lpstr>2. While Loop:</vt:lpstr>
      <vt:lpstr>Code:</vt:lpstr>
      <vt:lpstr>Output:</vt:lpstr>
      <vt:lpstr>Play with Python Loops:</vt:lpstr>
      <vt:lpstr>Examples: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Kids (Python)</dc:title>
  <dc:creator>Islam Abdel Hady</dc:creator>
  <cp:lastModifiedBy>Islam Abdel Hady</cp:lastModifiedBy>
  <cp:revision>13</cp:revision>
  <dcterms:created xsi:type="dcterms:W3CDTF">2024-02-24T05:53:03Z</dcterms:created>
  <dcterms:modified xsi:type="dcterms:W3CDTF">2024-02-24T06:27:51Z</dcterms:modified>
</cp:coreProperties>
</file>