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72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3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3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1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50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76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8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5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7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8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8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2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3F9F15C-9FA5-4B24-A444-6CBA1B0D85B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5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F9F15C-9FA5-4B24-A444-6CBA1B0D85B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27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modul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F1FE-1C26-5BD5-FFC9-FA909F73D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549" y="2431915"/>
            <a:ext cx="9730902" cy="1994170"/>
          </a:xfrm>
        </p:spPr>
        <p:txBody>
          <a:bodyPr>
            <a:normAutofit fontScale="90000"/>
          </a:bodyPr>
          <a:lstStyle/>
          <a:p>
            <a:r>
              <a:rPr lang="en-US" sz="6600" b="1" dirty="0"/>
              <a:t>Learn Programming For Kids</a:t>
            </a:r>
            <a:br>
              <a:rPr lang="ar-EG" sz="6600" b="1" dirty="0"/>
            </a:br>
            <a:r>
              <a:rPr lang="en-US" sz="6600" b="1" dirty="0"/>
              <a:t>(Python)</a:t>
            </a:r>
          </a:p>
        </p:txBody>
      </p:sp>
    </p:spTree>
    <p:extLst>
      <p:ext uri="{BB962C8B-B14F-4D97-AF65-F5344CB8AC3E}">
        <p14:creationId xmlns:p14="http://schemas.microsoft.com/office/powerpoint/2010/main" val="1333805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FBF8-456D-84B3-D91E-531D88DA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857" y="2766218"/>
            <a:ext cx="6788285" cy="1325563"/>
          </a:xfrm>
        </p:spPr>
        <p:txBody>
          <a:bodyPr/>
          <a:lstStyle/>
          <a:p>
            <a:pPr algn="ctr"/>
            <a:r>
              <a:rPr lang="en-US" dirty="0"/>
              <a:t>Play with Python Functions:</a:t>
            </a:r>
          </a:p>
        </p:txBody>
      </p:sp>
    </p:spTree>
    <p:extLst>
      <p:ext uri="{BB962C8B-B14F-4D97-AF65-F5344CB8AC3E}">
        <p14:creationId xmlns:p14="http://schemas.microsoft.com/office/powerpoint/2010/main" val="319527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C166-2AD9-3F94-5950-445B0C1B5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Python Function to find volume, surface area and space diagonal of a cuboid</a:t>
            </a:r>
          </a:p>
        </p:txBody>
      </p:sp>
    </p:spTree>
    <p:extLst>
      <p:ext uri="{BB962C8B-B14F-4D97-AF65-F5344CB8AC3E}">
        <p14:creationId xmlns:p14="http://schemas.microsoft.com/office/powerpoint/2010/main" val="2082963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E3AC-BD32-1032-21A3-B8A1A84E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11.2. Modules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487D0-1F0E-4AC7-755B-0960C3BB7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Modules are files containing Python code that can be imported into other programs. </a:t>
            </a:r>
          </a:p>
        </p:txBody>
      </p:sp>
    </p:spTree>
    <p:extLst>
      <p:ext uri="{BB962C8B-B14F-4D97-AF65-F5344CB8AC3E}">
        <p14:creationId xmlns:p14="http://schemas.microsoft.com/office/powerpoint/2010/main" val="4222991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AE587-50F9-A4E3-4F12-53B2E2BF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0683"/>
            <a:ext cx="10515600" cy="5656633"/>
          </a:xfrm>
        </p:spPr>
        <p:txBody>
          <a:bodyPr>
            <a:normAutofit/>
          </a:bodyPr>
          <a:lstStyle/>
          <a:p>
            <a:r>
              <a:rPr lang="en-US" dirty="0"/>
              <a:t>Example: Continuing with the pizza process, let’s say you have a separate recipe book (module) that contains multiple pizza recipes. Each recipe can be a separate function within the module. </a:t>
            </a:r>
          </a:p>
          <a:p>
            <a:endParaRPr lang="en-US" dirty="0"/>
          </a:p>
          <a:p>
            <a:r>
              <a:rPr lang="en-US" dirty="0"/>
              <a:t>Each recipe is in a different file/module: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recipe1.py – This module contains the functions for making a Margherita pizza.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recipe2.py – This module contains the functions for making a Pepperoni pizza.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recipe3.py – This module contains the functions for making a Veggie Supreme pizza.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Now, whenever you want to make a specific type of pizza, you can import the corresponding module and use the functions defined in it. For example, if you want to make a Margherita pizza, you have to import the “recipe1” module and call the functions within it to prepare the dough, add toppings, and bake the pizza.</a:t>
            </a:r>
          </a:p>
        </p:txBody>
      </p:sp>
    </p:spTree>
    <p:extLst>
      <p:ext uri="{BB962C8B-B14F-4D97-AF65-F5344CB8AC3E}">
        <p14:creationId xmlns:p14="http://schemas.microsoft.com/office/powerpoint/2010/main" val="2861407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2B7416-513B-7936-F2DA-D3E801C24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68" y="1010412"/>
            <a:ext cx="10291863" cy="4837176"/>
          </a:xfrm>
        </p:spPr>
      </p:pic>
    </p:spTree>
    <p:extLst>
      <p:ext uri="{BB962C8B-B14F-4D97-AF65-F5344CB8AC3E}">
        <p14:creationId xmlns:p14="http://schemas.microsoft.com/office/powerpoint/2010/main" val="1884086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C391-C06A-5C59-7A75-EF19C0A0B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657" y="2766218"/>
            <a:ext cx="7702685" cy="1325563"/>
          </a:xfrm>
        </p:spPr>
        <p:txBody>
          <a:bodyPr/>
          <a:lstStyle/>
          <a:p>
            <a:pPr algn="ctr"/>
            <a:r>
              <a:rPr lang="en-US" dirty="0"/>
              <a:t>Play with Modules in Python:</a:t>
            </a:r>
          </a:p>
        </p:txBody>
      </p:sp>
    </p:spTree>
    <p:extLst>
      <p:ext uri="{BB962C8B-B14F-4D97-AF65-F5344CB8AC3E}">
        <p14:creationId xmlns:p14="http://schemas.microsoft.com/office/powerpoint/2010/main" val="1600422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D87-FBE6-DDAC-B616-4E63A8C6B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3714"/>
            <a:ext cx="10515600" cy="810571"/>
          </a:xfrm>
        </p:spPr>
        <p:txBody>
          <a:bodyPr/>
          <a:lstStyle/>
          <a:p>
            <a:r>
              <a:rPr lang="en-US" dirty="0">
                <a:hlinkClick r:id="rId2"/>
              </a:rPr>
              <a:t>Creating a simple Python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4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C5E6-9F3D-953D-2A4C-70517A779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Lesson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9348D-AB66-50B2-B504-6989EE11EF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400" dirty="0"/>
              <a:t>Functions and Modules in Python</a:t>
            </a:r>
          </a:p>
        </p:txBody>
      </p:sp>
    </p:spTree>
    <p:extLst>
      <p:ext uri="{BB962C8B-B14F-4D97-AF65-F5344CB8AC3E}">
        <p14:creationId xmlns:p14="http://schemas.microsoft.com/office/powerpoint/2010/main" val="300374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51F4-BE01-4B24-9C2B-54AAE36C1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Functions and Modules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0A1E-415D-30D9-B2BB-206E6EE64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Functions and Modules provide us with reusability and organization of code. Let’s understand in an easy manner:</a:t>
            </a:r>
          </a:p>
        </p:txBody>
      </p:sp>
    </p:spTree>
    <p:extLst>
      <p:ext uri="{BB962C8B-B14F-4D97-AF65-F5344CB8AC3E}">
        <p14:creationId xmlns:p14="http://schemas.microsoft.com/office/powerpoint/2010/main" val="247662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B68E-9E9D-6586-0B91-8C09C7BE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11.1. Function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2A14-A5C7-B810-8225-21610103D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3170"/>
            <a:ext cx="10515600" cy="7716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function is a block of code that performs </a:t>
            </a:r>
            <a:r>
              <a:rPr lang="en-US" dirty="0">
                <a:solidFill>
                  <a:srgbClr val="FF0000"/>
                </a:solidFill>
              </a:rPr>
              <a:t>a specific task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0485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FA0B8-F6C3-2AA4-183C-C951733FA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978"/>
            <a:ext cx="10515600" cy="4503907"/>
          </a:xfrm>
        </p:spPr>
        <p:txBody>
          <a:bodyPr/>
          <a:lstStyle/>
          <a:p>
            <a:r>
              <a:rPr lang="en-US" dirty="0"/>
              <a:t>Example: Let’s consider a pizza-making process. Imagine you have a pizza recipe that consists of several steps like preparing the dough, adding toppings, and baking it. </a:t>
            </a:r>
          </a:p>
          <a:p>
            <a:endParaRPr lang="en-US" dirty="0"/>
          </a:p>
          <a:p>
            <a:r>
              <a:rPr lang="en-US" dirty="0"/>
              <a:t>Each step can be represented as a function: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prepare_dough() – This function prepares the pizza dough.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add_toppings() – This function adds various toppings to the pizza.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bake_pizza() – This function bakes the pizza in the oven.</a:t>
            </a:r>
          </a:p>
        </p:txBody>
      </p:sp>
    </p:spTree>
    <p:extLst>
      <p:ext uri="{BB962C8B-B14F-4D97-AF65-F5344CB8AC3E}">
        <p14:creationId xmlns:p14="http://schemas.microsoft.com/office/powerpoint/2010/main" val="360837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DFAB18-5B42-300E-3BDE-414DCE609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92" y="1088912"/>
            <a:ext cx="10291865" cy="4837176"/>
          </a:xfrm>
        </p:spPr>
      </p:pic>
    </p:spTree>
    <p:extLst>
      <p:ext uri="{BB962C8B-B14F-4D97-AF65-F5344CB8AC3E}">
        <p14:creationId xmlns:p14="http://schemas.microsoft.com/office/powerpoint/2010/main" val="353230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5E2D-55D5-D85F-17BA-E7AC9611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F76134-F9E0-5F0D-E137-CA904A727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86" y="1610683"/>
            <a:ext cx="10341826" cy="4449649"/>
          </a:xfrm>
        </p:spPr>
      </p:pic>
    </p:spTree>
    <p:extLst>
      <p:ext uri="{BB962C8B-B14F-4D97-AF65-F5344CB8AC3E}">
        <p14:creationId xmlns:p14="http://schemas.microsoft.com/office/powerpoint/2010/main" val="377077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93E9-47D0-64F3-3384-787F4A05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B704B5-66E8-7963-A837-7BCE88AC1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163" y="2496432"/>
            <a:ext cx="7991673" cy="1865136"/>
          </a:xfrm>
        </p:spPr>
      </p:pic>
    </p:spTree>
    <p:extLst>
      <p:ext uri="{BB962C8B-B14F-4D97-AF65-F5344CB8AC3E}">
        <p14:creationId xmlns:p14="http://schemas.microsoft.com/office/powerpoint/2010/main" val="366869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F5BF-161F-8C81-EBB4-36617BC74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creating functions for each step, you can easily follow the recipe and reuse those functions whenever you want to make another pizza.</a:t>
            </a:r>
          </a:p>
        </p:txBody>
      </p:sp>
    </p:spTree>
    <p:extLst>
      <p:ext uri="{BB962C8B-B14F-4D97-AF65-F5344CB8AC3E}">
        <p14:creationId xmlns:p14="http://schemas.microsoft.com/office/powerpoint/2010/main" val="1440807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45</TotalTime>
  <Words>376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2</vt:lpstr>
      <vt:lpstr>Quotable</vt:lpstr>
      <vt:lpstr>Learn Programming For Kids (Python)</vt:lpstr>
      <vt:lpstr>Lesson 8</vt:lpstr>
      <vt:lpstr>11. Functions and Modules in Python</vt:lpstr>
      <vt:lpstr>11.1. Function in Python</vt:lpstr>
      <vt:lpstr>PowerPoint Presentation</vt:lpstr>
      <vt:lpstr>PowerPoint Presentation</vt:lpstr>
      <vt:lpstr>Code:</vt:lpstr>
      <vt:lpstr>Output:</vt:lpstr>
      <vt:lpstr>PowerPoint Presentation</vt:lpstr>
      <vt:lpstr>Play with Python Functions:</vt:lpstr>
      <vt:lpstr>PowerPoint Presentation</vt:lpstr>
      <vt:lpstr>11.2. Modules in Python</vt:lpstr>
      <vt:lpstr>PowerPoint Presentation</vt:lpstr>
      <vt:lpstr>PowerPoint Presentation</vt:lpstr>
      <vt:lpstr>Play with Modules in Python: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Programming For Kids (Python)</dc:title>
  <dc:creator>Islam Abdel Hady</dc:creator>
  <cp:lastModifiedBy>Islam Abdel Hady</cp:lastModifiedBy>
  <cp:revision>19</cp:revision>
  <dcterms:created xsi:type="dcterms:W3CDTF">2024-03-01T13:56:09Z</dcterms:created>
  <dcterms:modified xsi:type="dcterms:W3CDTF">2024-03-01T14:54:36Z</dcterms:modified>
</cp:coreProperties>
</file>