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4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B11139C-C265-4139-AC99-3E80FFA94C2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E105915-6114-4D5A-9CC9-C79D690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5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1FE-1C26-5BD5-FFC9-FA909F73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49" y="2431915"/>
            <a:ext cx="9730902" cy="199417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Learn Programming For Kids</a:t>
            </a:r>
            <a:br>
              <a:rPr lang="ar-EG" sz="6600" b="1" dirty="0"/>
            </a:br>
            <a:r>
              <a:rPr lang="en-US" sz="6600" b="1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33380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F2CE-EBB6-23D2-AC4D-6048E266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34" y="2766218"/>
            <a:ext cx="11546732" cy="1325563"/>
          </a:xfrm>
        </p:spPr>
        <p:txBody>
          <a:bodyPr/>
          <a:lstStyle/>
          <a:p>
            <a:pPr algn="ctr"/>
            <a:r>
              <a:rPr lang="en-US" dirty="0"/>
              <a:t>Project 4. Simple Text-Based Adventure Game</a:t>
            </a:r>
          </a:p>
        </p:txBody>
      </p:sp>
    </p:spTree>
    <p:extLst>
      <p:ext uri="{BB962C8B-B14F-4D97-AF65-F5344CB8AC3E}">
        <p14:creationId xmlns:p14="http://schemas.microsoft.com/office/powerpoint/2010/main" val="410354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1437-620E-5825-4AC9-CF864C31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4D73-6F75-62F0-70A5-78763E30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7012"/>
            <a:ext cx="10515600" cy="1643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 a text-based adventure game where the player makes choices to navigate through different scenarios and reach an end goal.</a:t>
            </a:r>
          </a:p>
        </p:txBody>
      </p:sp>
    </p:spTree>
    <p:extLst>
      <p:ext uri="{BB962C8B-B14F-4D97-AF65-F5344CB8AC3E}">
        <p14:creationId xmlns:p14="http://schemas.microsoft.com/office/powerpoint/2010/main" val="54243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65A2-BA47-EE6E-9E92-8DB7F964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172" y="2766218"/>
            <a:ext cx="6953655" cy="1325563"/>
          </a:xfrm>
        </p:spPr>
        <p:txBody>
          <a:bodyPr/>
          <a:lstStyle/>
          <a:p>
            <a:pPr algn="ctr"/>
            <a:r>
              <a:rPr lang="en-US" dirty="0"/>
              <a:t>Project 5. BMI Calculator</a:t>
            </a:r>
          </a:p>
        </p:txBody>
      </p:sp>
    </p:spTree>
    <p:extLst>
      <p:ext uri="{BB962C8B-B14F-4D97-AF65-F5344CB8AC3E}">
        <p14:creationId xmlns:p14="http://schemas.microsoft.com/office/powerpoint/2010/main" val="420644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86DC-A23C-12CD-A5AE-36B64BF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7158-FDAC-87CD-4812-267E702B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program that calculates and displays the Body Mass Index (BMI) based on the user's height and weight.</a:t>
            </a:r>
          </a:p>
        </p:txBody>
      </p:sp>
    </p:spTree>
    <p:extLst>
      <p:ext uri="{BB962C8B-B14F-4D97-AF65-F5344CB8AC3E}">
        <p14:creationId xmlns:p14="http://schemas.microsoft.com/office/powerpoint/2010/main" val="189682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5DB4-1FEA-DD81-6F49-DE1CC66B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01" y="2766218"/>
            <a:ext cx="8747598" cy="1325563"/>
          </a:xfrm>
        </p:spPr>
        <p:txBody>
          <a:bodyPr/>
          <a:lstStyle/>
          <a:p>
            <a:pPr algn="ctr"/>
            <a:r>
              <a:rPr lang="en-US" dirty="0"/>
              <a:t>Project 6. Simple Drawing Program</a:t>
            </a:r>
          </a:p>
        </p:txBody>
      </p:sp>
    </p:spTree>
    <p:extLst>
      <p:ext uri="{BB962C8B-B14F-4D97-AF65-F5344CB8AC3E}">
        <p14:creationId xmlns:p14="http://schemas.microsoft.com/office/powerpoint/2010/main" val="153072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277E-E34B-0132-200E-1D759179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E5F1-A08A-CC88-20A0-D8DD4E08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introduces basic graphical user interface (GUI) concepts using the ‘turtle’ module. Children can draw shapes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304853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5DB4-1FEA-DD81-6F49-DE1CC66B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832" y="2766218"/>
            <a:ext cx="9474335" cy="1325563"/>
          </a:xfrm>
        </p:spPr>
        <p:txBody>
          <a:bodyPr/>
          <a:lstStyle/>
          <a:p>
            <a:pPr algn="ctr"/>
            <a:r>
              <a:rPr lang="en-US" dirty="0"/>
              <a:t>Project 7. Rock, Paper, Scissors Game</a:t>
            </a:r>
          </a:p>
        </p:txBody>
      </p:sp>
    </p:spTree>
    <p:extLst>
      <p:ext uri="{BB962C8B-B14F-4D97-AF65-F5344CB8AC3E}">
        <p14:creationId xmlns:p14="http://schemas.microsoft.com/office/powerpoint/2010/main" val="103342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277E-E34B-0132-200E-1D759179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E5F1-A08A-CC88-20A0-D8DD4E08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Rock, Paper, Scissors game where the user plays against the computer. The computer's choice should be random.</a:t>
            </a:r>
          </a:p>
        </p:txBody>
      </p:sp>
    </p:spTree>
    <p:extLst>
      <p:ext uri="{BB962C8B-B14F-4D97-AF65-F5344CB8AC3E}">
        <p14:creationId xmlns:p14="http://schemas.microsoft.com/office/powerpoint/2010/main" val="236420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5DB4-1FEA-DD81-6F49-DE1CC66B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092" y="2766218"/>
            <a:ext cx="8047815" cy="1325563"/>
          </a:xfrm>
        </p:spPr>
        <p:txBody>
          <a:bodyPr/>
          <a:lstStyle/>
          <a:p>
            <a:pPr algn="ctr"/>
            <a:r>
              <a:rPr lang="en-US" dirty="0"/>
              <a:t>Project 8. Password Generator</a:t>
            </a:r>
          </a:p>
        </p:txBody>
      </p:sp>
    </p:spTree>
    <p:extLst>
      <p:ext uri="{BB962C8B-B14F-4D97-AF65-F5344CB8AC3E}">
        <p14:creationId xmlns:p14="http://schemas.microsoft.com/office/powerpoint/2010/main" val="49467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277E-E34B-0132-200E-1D759179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E5F1-A08A-CC88-20A0-D8DD4E08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a password generator that creates a strong password based on user-defined criteria such as length and character types (letters, digits, symbols).</a:t>
            </a:r>
          </a:p>
        </p:txBody>
      </p:sp>
    </p:spTree>
    <p:extLst>
      <p:ext uri="{BB962C8B-B14F-4D97-AF65-F5344CB8AC3E}">
        <p14:creationId xmlns:p14="http://schemas.microsoft.com/office/powerpoint/2010/main" val="384043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5E6-9F3D-953D-2A4C-70517A77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Lesson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348D-AB66-50B2-B504-6989EE11E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Fun Activities – Python Projects for Kids</a:t>
            </a:r>
          </a:p>
        </p:txBody>
      </p:sp>
    </p:spTree>
    <p:extLst>
      <p:ext uri="{BB962C8B-B14F-4D97-AF65-F5344CB8AC3E}">
        <p14:creationId xmlns:p14="http://schemas.microsoft.com/office/powerpoint/2010/main" val="300374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5DB4-1FEA-DD81-6F49-DE1CC66B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195" y="2766218"/>
            <a:ext cx="6439610" cy="1325563"/>
          </a:xfrm>
        </p:spPr>
        <p:txBody>
          <a:bodyPr/>
          <a:lstStyle/>
          <a:p>
            <a:pPr algn="ctr"/>
            <a:r>
              <a:rPr lang="en-US" dirty="0"/>
              <a:t>Project 9. Contact Book</a:t>
            </a:r>
          </a:p>
        </p:txBody>
      </p:sp>
    </p:spTree>
    <p:extLst>
      <p:ext uri="{BB962C8B-B14F-4D97-AF65-F5344CB8AC3E}">
        <p14:creationId xmlns:p14="http://schemas.microsoft.com/office/powerpoint/2010/main" val="33566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277E-E34B-0132-200E-1D759179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E5F1-A08A-CC88-20A0-D8DD4E08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contact book where users can add, view, and delete contacts. Each contact should have a name and a phone number.</a:t>
            </a:r>
          </a:p>
        </p:txBody>
      </p:sp>
    </p:spTree>
    <p:extLst>
      <p:ext uri="{BB962C8B-B14F-4D97-AF65-F5344CB8AC3E}">
        <p14:creationId xmlns:p14="http://schemas.microsoft.com/office/powerpoint/2010/main" val="2250837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5DB4-1FEA-DD81-6F49-DE1CC66B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99" y="2766218"/>
            <a:ext cx="6160801" cy="1325563"/>
          </a:xfrm>
        </p:spPr>
        <p:txBody>
          <a:bodyPr/>
          <a:lstStyle/>
          <a:p>
            <a:pPr algn="ctr"/>
            <a:r>
              <a:rPr lang="en-US" dirty="0"/>
              <a:t>Project 10. Simple Quiz</a:t>
            </a:r>
          </a:p>
        </p:txBody>
      </p:sp>
    </p:spTree>
    <p:extLst>
      <p:ext uri="{BB962C8B-B14F-4D97-AF65-F5344CB8AC3E}">
        <p14:creationId xmlns:p14="http://schemas.microsoft.com/office/powerpoint/2010/main" val="170374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277E-E34B-0132-200E-1D759179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E5F1-A08A-CC88-20A0-D8DD4E08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simple quiz program that asks the user multiple-choice questions and provides a score at the end.</a:t>
            </a:r>
          </a:p>
        </p:txBody>
      </p:sp>
    </p:spTree>
    <p:extLst>
      <p:ext uri="{BB962C8B-B14F-4D97-AF65-F5344CB8AC3E}">
        <p14:creationId xmlns:p14="http://schemas.microsoft.com/office/powerpoint/2010/main" val="69846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14B4-238B-D5A3-F513-CD5FDF0E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Python Projects for Kids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9A72-7B7A-6A9C-7B60-3FE5B19C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To make learning Python more exciting, here are a few project ideas for kids:</a:t>
            </a:r>
          </a:p>
        </p:txBody>
      </p:sp>
    </p:spTree>
    <p:extLst>
      <p:ext uri="{BB962C8B-B14F-4D97-AF65-F5344CB8AC3E}">
        <p14:creationId xmlns:p14="http://schemas.microsoft.com/office/powerpoint/2010/main" val="321821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7C9B-DCDD-B46E-DF0A-475EAB5D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888" y="2766218"/>
            <a:ext cx="7332224" cy="1325563"/>
          </a:xfrm>
        </p:spPr>
        <p:txBody>
          <a:bodyPr/>
          <a:lstStyle/>
          <a:p>
            <a:pPr algn="ctr"/>
            <a:r>
              <a:rPr lang="en-US" dirty="0"/>
              <a:t>Project 1. Simple Calculator</a:t>
            </a:r>
          </a:p>
        </p:txBody>
      </p:sp>
    </p:spTree>
    <p:extLst>
      <p:ext uri="{BB962C8B-B14F-4D97-AF65-F5344CB8AC3E}">
        <p14:creationId xmlns:p14="http://schemas.microsoft.com/office/powerpoint/2010/main" val="17008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5C93-D3AC-62A0-08A8-CECAB951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r>
              <a:rPr lang="ar-E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476B-7383-9764-4518-3AE16A82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simple calculator which can perform basic arithmetic operations like addition, subtraction, multiplication, or division depending upon the user input. Approach :</a:t>
            </a:r>
          </a:p>
          <a:p>
            <a:endParaRPr lang="en-US" dirty="0"/>
          </a:p>
          <a:p>
            <a:r>
              <a:rPr lang="en-US" dirty="0"/>
              <a:t>User chooses the desired operation. Options 1, 2, 3, and 4 are valid.</a:t>
            </a:r>
          </a:p>
          <a:p>
            <a:r>
              <a:rPr lang="en-US" dirty="0"/>
              <a:t>Two numbers are taken and an if…elif…else branching is used to execute a particular section.</a:t>
            </a:r>
          </a:p>
          <a:p>
            <a:r>
              <a:rPr lang="en-US" dirty="0"/>
              <a:t>Using functions add(), subtract(), multiply() and divide() evaluate respective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159928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580E-D8E5-AD6D-1FDF-D5F10F3F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887" y="2766218"/>
            <a:ext cx="7576226" cy="1325563"/>
          </a:xfrm>
        </p:spPr>
        <p:txBody>
          <a:bodyPr/>
          <a:lstStyle/>
          <a:p>
            <a:pPr algn="ctr"/>
            <a:r>
              <a:rPr lang="en-US" dirty="0"/>
              <a:t>Project 2. Guess the Number</a:t>
            </a:r>
          </a:p>
        </p:txBody>
      </p:sp>
    </p:spTree>
    <p:extLst>
      <p:ext uri="{BB962C8B-B14F-4D97-AF65-F5344CB8AC3E}">
        <p14:creationId xmlns:p14="http://schemas.microsoft.com/office/powerpoint/2010/main" val="223391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46E2-649E-24FE-0C7E-D0DA9E95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r>
              <a:rPr lang="ar-E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6481-E8AA-3FCB-0AF7-AA9A8792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involves generating a random number and letting the user guess it.</a:t>
            </a:r>
          </a:p>
          <a:p>
            <a:endParaRPr lang="en-US" dirty="0"/>
          </a:p>
          <a:p>
            <a:r>
              <a:rPr lang="en-US" dirty="0"/>
              <a:t>It generates a random number.</a:t>
            </a:r>
          </a:p>
          <a:p>
            <a:r>
              <a:rPr lang="en-US" dirty="0"/>
              <a:t>Allows the user to guess a number.</a:t>
            </a:r>
          </a:p>
          <a:p>
            <a:r>
              <a:rPr lang="en-US" dirty="0"/>
              <a:t>If the guessed input number is smaller than the generated number, a message "Too low!" is printed. If it is larger, it prints the message "Too high!" Until you enter the correct number</a:t>
            </a:r>
          </a:p>
        </p:txBody>
      </p:sp>
    </p:spTree>
    <p:extLst>
      <p:ext uri="{BB962C8B-B14F-4D97-AF65-F5344CB8AC3E}">
        <p14:creationId xmlns:p14="http://schemas.microsoft.com/office/powerpoint/2010/main" val="297577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D435-8A06-7A12-9E09-9B203FB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764" y="2766218"/>
            <a:ext cx="6924472" cy="1325563"/>
          </a:xfrm>
        </p:spPr>
        <p:txBody>
          <a:bodyPr/>
          <a:lstStyle/>
          <a:p>
            <a:pPr algn="ctr"/>
            <a:r>
              <a:rPr lang="en-US" dirty="0"/>
              <a:t>Project 3. Simple To-Do List</a:t>
            </a:r>
          </a:p>
        </p:txBody>
      </p:sp>
    </p:spTree>
    <p:extLst>
      <p:ext uri="{BB962C8B-B14F-4D97-AF65-F5344CB8AC3E}">
        <p14:creationId xmlns:p14="http://schemas.microsoft.com/office/powerpoint/2010/main" val="157151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4C83-6E16-D503-2EE3-4230CA68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4DFA-34A8-1AEC-3993-12F797CC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introduces basic list manipulation. Children can add, remove, and display items in a to-do list.</a:t>
            </a:r>
          </a:p>
        </p:txBody>
      </p:sp>
    </p:spTree>
    <p:extLst>
      <p:ext uri="{BB962C8B-B14F-4D97-AF65-F5344CB8AC3E}">
        <p14:creationId xmlns:p14="http://schemas.microsoft.com/office/powerpoint/2010/main" val="371044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95</TotalTime>
  <Words>459</Words>
  <Application>Microsoft Office PowerPoint</Application>
  <PresentationFormat>Widescreen</PresentationFormat>
  <Paragraphs>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Quotable</vt:lpstr>
      <vt:lpstr>Learn Programming For Kids (Python)</vt:lpstr>
      <vt:lpstr>Lesson 10</vt:lpstr>
      <vt:lpstr>13. Python Projects for Kids</vt:lpstr>
      <vt:lpstr>Project 1. Simple Calculator</vt:lpstr>
      <vt:lpstr>Project Description:</vt:lpstr>
      <vt:lpstr>Project 2. Guess the Number</vt:lpstr>
      <vt:lpstr>Project Description:</vt:lpstr>
      <vt:lpstr>Project 3. Simple To-Do List</vt:lpstr>
      <vt:lpstr>Project Description:</vt:lpstr>
      <vt:lpstr>Project 4. Simple Text-Based Adventure Game</vt:lpstr>
      <vt:lpstr>Project Description:</vt:lpstr>
      <vt:lpstr>Project 5. BMI Calculator</vt:lpstr>
      <vt:lpstr>Project Description:</vt:lpstr>
      <vt:lpstr>Project 6. Simple Drawing Program</vt:lpstr>
      <vt:lpstr>Project Description:</vt:lpstr>
      <vt:lpstr>Project 7. Rock, Paper, Scissors Game</vt:lpstr>
      <vt:lpstr>Project Description:</vt:lpstr>
      <vt:lpstr>Project 8. Password Generator</vt:lpstr>
      <vt:lpstr>Project Description:</vt:lpstr>
      <vt:lpstr>Project 9. Contact Book</vt:lpstr>
      <vt:lpstr>Project Description:</vt:lpstr>
      <vt:lpstr>Project 10. Simple Quiz</vt:lpstr>
      <vt:lpstr>Project Description: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Kids (Python)</dc:title>
  <dc:creator>Islam Abdel Hady</dc:creator>
  <cp:lastModifiedBy>Islam Abdel Hady</cp:lastModifiedBy>
  <cp:revision>34</cp:revision>
  <dcterms:created xsi:type="dcterms:W3CDTF">2024-03-10T13:07:20Z</dcterms:created>
  <dcterms:modified xsi:type="dcterms:W3CDTF">2024-06-02T05:35:06Z</dcterms:modified>
</cp:coreProperties>
</file>