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Python Operators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1312-4A29-F22B-CEDC-2FC67E4F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83AD-570A-51D1-0357-38FAF1D3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Operators are unique symbols that are used to perform calculations on numbers and other information. They help us add numbers together, compare values, or change the variables’ values.</a:t>
            </a:r>
          </a:p>
        </p:txBody>
      </p:sp>
    </p:spTree>
    <p:extLst>
      <p:ext uri="{BB962C8B-B14F-4D97-AF65-F5344CB8AC3E}">
        <p14:creationId xmlns:p14="http://schemas.microsoft.com/office/powerpoint/2010/main" val="10460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2B03-9359-F5CB-3675-341E325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divides the operators into the following groups: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2E2A-D705-E473-7C00-96A0C033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3553" cy="3748324"/>
          </a:xfrm>
        </p:spPr>
        <p:txBody>
          <a:bodyPr/>
          <a:lstStyle/>
          <a:p>
            <a:r>
              <a:rPr lang="en-US" dirty="0"/>
              <a:t>Arithmetic operators (+, -, *, /, %, **, //)</a:t>
            </a:r>
          </a:p>
          <a:p>
            <a:r>
              <a:rPr lang="en-US" dirty="0"/>
              <a:t>Assignment operators (==, +=, -=, *=, /=, %=, //=, **=, &amp;=, |=, ^=, &gt;&gt;=, &lt;&lt;=)</a:t>
            </a:r>
          </a:p>
          <a:p>
            <a:r>
              <a:rPr lang="en-US" dirty="0"/>
              <a:t>Comparison operators (==, !=, &gt;, &lt;, &gt;=, &lt;=)</a:t>
            </a:r>
          </a:p>
          <a:p>
            <a:r>
              <a:rPr lang="en-US" dirty="0"/>
              <a:t>Logical operators (and, or, not)</a:t>
            </a:r>
          </a:p>
          <a:p>
            <a:r>
              <a:rPr lang="en-US" dirty="0"/>
              <a:t>Identity operators (is, isnot)</a:t>
            </a:r>
          </a:p>
          <a:p>
            <a:r>
              <a:rPr lang="en-US" dirty="0"/>
              <a:t>Membership operators (in, not in)</a:t>
            </a:r>
          </a:p>
          <a:p>
            <a:r>
              <a:rPr lang="en-US" dirty="0"/>
              <a:t>Bitwise operators (&amp;, |, ^, ~, &lt;&lt;, &gt;&gt;)</a:t>
            </a:r>
          </a:p>
        </p:txBody>
      </p:sp>
    </p:spTree>
    <p:extLst>
      <p:ext uri="{BB962C8B-B14F-4D97-AF65-F5344CB8AC3E}">
        <p14:creationId xmlns:p14="http://schemas.microsoft.com/office/powerpoint/2010/main" val="19903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84CC3-8A74-FABF-2D79-8CA89F30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0" y="1377375"/>
            <a:ext cx="11030239" cy="4103249"/>
          </a:xfrm>
        </p:spPr>
      </p:pic>
    </p:spTree>
    <p:extLst>
      <p:ext uri="{BB962C8B-B14F-4D97-AF65-F5344CB8AC3E}">
        <p14:creationId xmlns:p14="http://schemas.microsoft.com/office/powerpoint/2010/main" val="207676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E4C1-0746-8666-C3E3-01B2E797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554" y="2766218"/>
            <a:ext cx="6986892" cy="1325563"/>
          </a:xfrm>
        </p:spPr>
        <p:txBody>
          <a:bodyPr/>
          <a:lstStyle/>
          <a:p>
            <a:r>
              <a:rPr lang="en-US" dirty="0"/>
              <a:t>Play with Python Operators:</a:t>
            </a:r>
          </a:p>
        </p:txBody>
      </p:sp>
    </p:spTree>
    <p:extLst>
      <p:ext uri="{BB962C8B-B14F-4D97-AF65-F5344CB8AC3E}">
        <p14:creationId xmlns:p14="http://schemas.microsoft.com/office/powerpoint/2010/main" val="332480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76C-4624-33E0-E174-81368CB4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How to Add Two Numbers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4481-A7FA-67BB-6DA0-DFFBF231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16710"/>
            <a:ext cx="10805809" cy="10245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num1 and num2 are variables and we are going to add both variables with the </a:t>
            </a:r>
            <a:r>
              <a:rPr lang="en-US" dirty="0">
                <a:solidFill>
                  <a:srgbClr val="FF0000"/>
                </a:solidFill>
              </a:rPr>
              <a:t>+ operator </a:t>
            </a:r>
            <a:r>
              <a:rPr lang="en-US" dirty="0"/>
              <a:t>in Python.</a:t>
            </a:r>
          </a:p>
        </p:txBody>
      </p:sp>
    </p:spTree>
    <p:extLst>
      <p:ext uri="{BB962C8B-B14F-4D97-AF65-F5344CB8AC3E}">
        <p14:creationId xmlns:p14="http://schemas.microsoft.com/office/powerpoint/2010/main" val="428800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C7F8-865E-F409-2416-2023BCC5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AC0EC-F3A1-2E14-4269-E9A09AB4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38" y="2530200"/>
            <a:ext cx="9505324" cy="2771374"/>
          </a:xfrm>
        </p:spPr>
      </p:pic>
    </p:spTree>
    <p:extLst>
      <p:ext uri="{BB962C8B-B14F-4D97-AF65-F5344CB8AC3E}">
        <p14:creationId xmlns:p14="http://schemas.microsoft.com/office/powerpoint/2010/main" val="27172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EE7D-2A85-F098-27D2-8A207972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31234-D3D4-2FBB-F33B-792E7AF1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3" y="2771046"/>
            <a:ext cx="6824354" cy="1315907"/>
          </a:xfrm>
        </p:spPr>
      </p:pic>
    </p:spTree>
    <p:extLst>
      <p:ext uri="{BB962C8B-B14F-4D97-AF65-F5344CB8AC3E}">
        <p14:creationId xmlns:p14="http://schemas.microsoft.com/office/powerpoint/2010/main" val="329812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</TotalTime>
  <Words>162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Learn Programming For Kids (Python)</vt:lpstr>
      <vt:lpstr>Lesson 6</vt:lpstr>
      <vt:lpstr>9. Python Operators</vt:lpstr>
      <vt:lpstr>Python divides the operators into the following groups:</vt:lpstr>
      <vt:lpstr>PowerPoint Presentation</vt:lpstr>
      <vt:lpstr>Play with Python Operators:</vt:lpstr>
      <vt:lpstr>Example 1: How to Add Two Numbers in Python</vt:lpstr>
      <vt:lpstr>Code: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10</cp:revision>
  <dcterms:created xsi:type="dcterms:W3CDTF">2024-02-19T17:34:26Z</dcterms:created>
  <dcterms:modified xsi:type="dcterms:W3CDTF">2024-02-20T16:53:28Z</dcterms:modified>
</cp:coreProperties>
</file>