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57" r:id="rId2"/>
    <p:sldId id="258" r:id="rId3"/>
    <p:sldId id="264" r:id="rId4"/>
    <p:sldId id="260" r:id="rId5"/>
    <p:sldId id="261" r:id="rId6"/>
    <p:sldId id="262" r:id="rId7"/>
    <p:sldId id="263" r:id="rId8"/>
    <p:sldId id="265" r:id="rId9"/>
    <p:sldId id="266" r:id="rId10"/>
    <p:sldId id="269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F15C-9FA5-4B24-A444-6CBA1B0D85B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31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F15C-9FA5-4B24-A444-6CBA1B0D85B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09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F15C-9FA5-4B24-A444-6CBA1B0D85B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27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F15C-9FA5-4B24-A444-6CBA1B0D85B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4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F15C-9FA5-4B24-A444-6CBA1B0D85B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57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F15C-9FA5-4B24-A444-6CBA1B0D85B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14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F15C-9FA5-4B24-A444-6CBA1B0D85B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33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F15C-9FA5-4B24-A444-6CBA1B0D85B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6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F15C-9FA5-4B24-A444-6CBA1B0D85B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98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F15C-9FA5-4B24-A444-6CBA1B0D85B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70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F15C-9FA5-4B24-A444-6CBA1B0D85B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3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F15C-9FA5-4B24-A444-6CBA1B0D85B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F15C-9FA5-4B24-A444-6CBA1B0D85B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7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3F9F15C-9FA5-4B24-A444-6CBA1B0D85B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2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3F9F15C-9FA5-4B24-A444-6CBA1B0D85B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93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4F1FE-1C26-5BD5-FFC9-FA909F73D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0549" y="2431915"/>
            <a:ext cx="9730902" cy="1994170"/>
          </a:xfrm>
        </p:spPr>
        <p:txBody>
          <a:bodyPr>
            <a:normAutofit fontScale="90000"/>
          </a:bodyPr>
          <a:lstStyle/>
          <a:p>
            <a:r>
              <a:rPr lang="en-US" sz="6600" b="1" dirty="0"/>
              <a:t>Learn Programming For Kids</a:t>
            </a:r>
            <a:br>
              <a:rPr lang="ar-EG" sz="6600" b="1" dirty="0"/>
            </a:br>
            <a:r>
              <a:rPr lang="en-US" sz="6600" b="1" dirty="0"/>
              <a:t>(Python)</a:t>
            </a:r>
          </a:p>
        </p:txBody>
      </p:sp>
    </p:spTree>
    <p:extLst>
      <p:ext uri="{BB962C8B-B14F-4D97-AF65-F5344CB8AC3E}">
        <p14:creationId xmlns:p14="http://schemas.microsoft.com/office/powerpoint/2010/main" val="1333805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7816B-3563-BA1A-DC0B-B5B2988E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F38341-BD12-A774-8E1A-6EEA47DD0B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836" y="2865650"/>
            <a:ext cx="9482328" cy="1126700"/>
          </a:xfrm>
        </p:spPr>
      </p:pic>
    </p:spTree>
    <p:extLst>
      <p:ext uri="{BB962C8B-B14F-4D97-AF65-F5344CB8AC3E}">
        <p14:creationId xmlns:p14="http://schemas.microsoft.com/office/powerpoint/2010/main" val="1924383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1DD89-F76D-0D7D-E95C-C7A2E6818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6977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So, when you run this program, it will ask you, "What's your name?" and whatever you type will be stored in the variable called ‘name’. Then it will say, "Hello, [your name]!" on the screen.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7E72B18-B973-F0B5-7666-F29160B707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69710"/>
            <a:ext cx="5743804" cy="2507304"/>
          </a:xfrm>
        </p:spPr>
      </p:pic>
    </p:spTree>
    <p:extLst>
      <p:ext uri="{BB962C8B-B14F-4D97-AF65-F5344CB8AC3E}">
        <p14:creationId xmlns:p14="http://schemas.microsoft.com/office/powerpoint/2010/main" val="3050743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B4BF1-E5C7-8A60-3CB9-9FE568B4F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56787"/>
            <a:ext cx="10515600" cy="17444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‘input’ function lets you interact with the program by typing in information, and the program can use that information to do different things. It's a way for the computer and the person using the program to talk to each other!</a:t>
            </a:r>
          </a:p>
        </p:txBody>
      </p:sp>
    </p:spTree>
    <p:extLst>
      <p:ext uri="{BB962C8B-B14F-4D97-AF65-F5344CB8AC3E}">
        <p14:creationId xmlns:p14="http://schemas.microsoft.com/office/powerpoint/2010/main" val="877795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C5E6-9F3D-953D-2A4C-70517A7797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Lesson </a:t>
            </a:r>
            <a:r>
              <a:rPr lang="ar-EG" sz="6600" b="1" dirty="0"/>
              <a:t>3</a:t>
            </a:r>
            <a:endParaRPr lang="en-US" sz="6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9348D-AB66-50B2-B504-6989EE11E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162" y="5329486"/>
            <a:ext cx="10572000" cy="434974"/>
          </a:xfrm>
        </p:spPr>
        <p:txBody>
          <a:bodyPr>
            <a:normAutofit fontScale="62500" lnSpcReduction="20000"/>
          </a:bodyPr>
          <a:lstStyle/>
          <a:p>
            <a:r>
              <a:rPr lang="en-US" sz="4400" dirty="0"/>
              <a:t>Python Variables and Inputs</a:t>
            </a:r>
          </a:p>
        </p:txBody>
      </p:sp>
    </p:spTree>
    <p:extLst>
      <p:ext uri="{BB962C8B-B14F-4D97-AF65-F5344CB8AC3E}">
        <p14:creationId xmlns:p14="http://schemas.microsoft.com/office/powerpoint/2010/main" val="3003746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30D1D-5C82-E8E3-F48F-147B6FFE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Python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685E2-F3BE-A5DC-143E-E2341C82A2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3102" y="1825624"/>
            <a:ext cx="5181600" cy="34759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we have to store something in our real life we need a container or box to store this so, the variables are nothing but simple containers to store data of different types like numbers, strings, boolean, chars, lists, tuples, ranges, etc.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8C6228-B070-B426-8B21-E62DB1B4C0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671" y="3429000"/>
            <a:ext cx="4958227" cy="260500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639315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DA5AC-AEAC-364A-118A-2499E32B9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B8D332-49ED-9EA6-C571-2DEB91B38E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41" y="1690688"/>
            <a:ext cx="11629317" cy="4387532"/>
          </a:xfrm>
        </p:spPr>
      </p:pic>
    </p:spTree>
    <p:extLst>
      <p:ext uri="{BB962C8B-B14F-4D97-AF65-F5344CB8AC3E}">
        <p14:creationId xmlns:p14="http://schemas.microsoft.com/office/powerpoint/2010/main" val="4223581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A1EC-48EE-2CCD-43D9-96735492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6A1006-0467-E89B-5826-1AB9DFDC7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16" y="2520905"/>
            <a:ext cx="11631168" cy="1816189"/>
          </a:xfrm>
        </p:spPr>
      </p:pic>
    </p:spTree>
    <p:extLst>
      <p:ext uri="{BB962C8B-B14F-4D97-AF65-F5344CB8AC3E}">
        <p14:creationId xmlns:p14="http://schemas.microsoft.com/office/powerpoint/2010/main" val="3630634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BD154-687D-B24E-3F5E-06F5E3D8D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Python Variables: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00A911-4BCB-296A-A3B6-F615B713EA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566" y="2222500"/>
            <a:ext cx="6944868" cy="3636963"/>
          </a:xfrm>
        </p:spPr>
      </p:pic>
    </p:spTree>
    <p:extLst>
      <p:ext uri="{BB962C8B-B14F-4D97-AF65-F5344CB8AC3E}">
        <p14:creationId xmlns:p14="http://schemas.microsoft.com/office/powerpoint/2010/main" val="1139076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918B5-50AF-2445-673B-E904F95B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Here are some of the rules mentioned that you must consider before naming a Python variable: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0D523-DEA8-5186-35CB-E3ED04CF2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Python variable name must start with a letter or the underscore character.</a:t>
            </a:r>
          </a:p>
          <a:p>
            <a:r>
              <a:rPr lang="en-US" dirty="0"/>
              <a:t>A Python variable name cannot start with a number.</a:t>
            </a:r>
          </a:p>
          <a:p>
            <a:r>
              <a:rPr lang="en-US" dirty="0"/>
              <a:t>A Python variable name can only contain alpha-numeric characters and underscores (A-z, 0-9, and _ ).</a:t>
            </a:r>
          </a:p>
          <a:p>
            <a:r>
              <a:rPr lang="en-US" dirty="0"/>
              <a:t>Variable names in Python are case-sensitive (name, Name, and NAME are three different variables).</a:t>
            </a:r>
          </a:p>
          <a:p>
            <a:r>
              <a:rPr lang="en-US" dirty="0"/>
              <a:t>The reserved words (keywords) in Python cannot be used to name the variable in Python.</a:t>
            </a:r>
          </a:p>
        </p:txBody>
      </p:sp>
    </p:spTree>
    <p:extLst>
      <p:ext uri="{BB962C8B-B14F-4D97-AF65-F5344CB8AC3E}">
        <p14:creationId xmlns:p14="http://schemas.microsoft.com/office/powerpoint/2010/main" val="1976419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3EAE9-1755-6B08-29C7-362D28D61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Python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3CED2-CF35-0B06-EA5C-7EA2F4ACD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1106"/>
            <a:ext cx="10515600" cy="16957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Python, "input" is a way for your computer program to ask a question and get an answer from the person using it. It's like when you play a game and the game asks you, "What's your name?" and you type in your answer.</a:t>
            </a:r>
          </a:p>
        </p:txBody>
      </p:sp>
    </p:spTree>
    <p:extLst>
      <p:ext uri="{BB962C8B-B14F-4D97-AF65-F5344CB8AC3E}">
        <p14:creationId xmlns:p14="http://schemas.microsoft.com/office/powerpoint/2010/main" val="3461089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C3C90-7B98-BA70-92D8-5E8B4033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DF740E-5D61-DA63-C39B-5CAFD36CE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231" y="2392939"/>
            <a:ext cx="9479536" cy="3064343"/>
          </a:xfrm>
        </p:spPr>
      </p:pic>
    </p:spTree>
    <p:extLst>
      <p:ext uri="{BB962C8B-B14F-4D97-AF65-F5344CB8AC3E}">
        <p14:creationId xmlns:p14="http://schemas.microsoft.com/office/powerpoint/2010/main" val="27039962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284</TotalTime>
  <Words>328</Words>
  <Application>Microsoft Office PowerPoint</Application>
  <PresentationFormat>Widescreen</PresentationFormat>
  <Paragraphs>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Wingdings 2</vt:lpstr>
      <vt:lpstr>Quotable</vt:lpstr>
      <vt:lpstr>Learn Programming For Kids (Python)</vt:lpstr>
      <vt:lpstr>Lesson 3</vt:lpstr>
      <vt:lpstr>6. Python Variables</vt:lpstr>
      <vt:lpstr>Code:</vt:lpstr>
      <vt:lpstr>Output:</vt:lpstr>
      <vt:lpstr>Rules for Python Variables:</vt:lpstr>
      <vt:lpstr>Here are some of the rules mentioned that you must consider before naming a Python variable:</vt:lpstr>
      <vt:lpstr>7. Python Inputs</vt:lpstr>
      <vt:lpstr>Code:</vt:lpstr>
      <vt:lpstr>Output: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Programming For Kids (Python)</dc:title>
  <dc:creator>Islam Abdel Hady</dc:creator>
  <cp:lastModifiedBy>Islam Abdel Hady</cp:lastModifiedBy>
  <cp:revision>32</cp:revision>
  <dcterms:created xsi:type="dcterms:W3CDTF">2024-01-29T14:42:10Z</dcterms:created>
  <dcterms:modified xsi:type="dcterms:W3CDTF">2024-02-01T23:34:57Z</dcterms:modified>
</cp:coreProperties>
</file>