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11139C-C265-4139-AC99-3E80FFA94C2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9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Fun Activities – Python Projects for Kids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4B4-238B-D5A3-F513-CD5FDF0E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Python Projects for Kids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9A72-7B7A-6A9C-7B60-3FE5B19C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 make learning Python more exciting, here are a few project ideas for kids:</a:t>
            </a:r>
          </a:p>
        </p:txBody>
      </p:sp>
    </p:spTree>
    <p:extLst>
      <p:ext uri="{BB962C8B-B14F-4D97-AF65-F5344CB8AC3E}">
        <p14:creationId xmlns:p14="http://schemas.microsoft.com/office/powerpoint/2010/main" val="32182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9B-DCDD-B46E-DF0A-475EAB5D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888" y="2766218"/>
            <a:ext cx="7332224" cy="1325563"/>
          </a:xfrm>
        </p:spPr>
        <p:txBody>
          <a:bodyPr/>
          <a:lstStyle/>
          <a:p>
            <a:pPr algn="ctr"/>
            <a:r>
              <a:rPr lang="en-US" dirty="0"/>
              <a:t>Project 1. 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1700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C93-D3AC-62A0-08A8-CECAB951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476B-7383-9764-4518-3AE16A82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simple calculator which can perform basic arithmetic operations like addition, subtraction, multiplication, or division depending upon the user input. Approach :</a:t>
            </a:r>
          </a:p>
          <a:p>
            <a:endParaRPr lang="en-US" dirty="0"/>
          </a:p>
          <a:p>
            <a:r>
              <a:rPr lang="en-US" dirty="0"/>
              <a:t>User chooses the desired operation. Options 1, 2, 3, and 4 are valid.</a:t>
            </a:r>
          </a:p>
          <a:p>
            <a:r>
              <a:rPr lang="en-US" dirty="0"/>
              <a:t>Two numbers are taken and an if…elif…else branching is used to execute a particular section.</a:t>
            </a:r>
          </a:p>
          <a:p>
            <a:r>
              <a:rPr lang="en-US" dirty="0"/>
              <a:t>Using functions add(), subtract(), multiply() and divide() evaluate respective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159928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</TotalTime>
  <Words>127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Learn Programming For Kids (Python)</vt:lpstr>
      <vt:lpstr>Lesson 10</vt:lpstr>
      <vt:lpstr>13. Python Projects for Kids</vt:lpstr>
      <vt:lpstr>Project 1. Simple Calculator</vt:lpstr>
      <vt:lpstr>Project Description: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11</cp:revision>
  <dcterms:created xsi:type="dcterms:W3CDTF">2024-03-10T13:07:20Z</dcterms:created>
  <dcterms:modified xsi:type="dcterms:W3CDTF">2024-03-11T12:06:57Z</dcterms:modified>
</cp:coreProperties>
</file>