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1" r:id="rId19"/>
    <p:sldId id="282" r:id="rId20"/>
    <p:sldId id="283" r:id="rId21"/>
    <p:sldId id="284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7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9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1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78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30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9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6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1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4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7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0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4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6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3F9F15C-9FA5-4B24-A444-6CBA1B0D85B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7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3F9F15C-9FA5-4B24-A444-6CBA1B0D85B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14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F1FE-1C26-5BD5-FFC9-FA909F73D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549" y="2431915"/>
            <a:ext cx="9730902" cy="1994170"/>
          </a:xfrm>
        </p:spPr>
        <p:txBody>
          <a:bodyPr>
            <a:normAutofit fontScale="90000"/>
          </a:bodyPr>
          <a:lstStyle/>
          <a:p>
            <a:r>
              <a:rPr lang="en-US" sz="6600" b="1" dirty="0"/>
              <a:t>Learn Programming For Kids</a:t>
            </a:r>
            <a:br>
              <a:rPr lang="ar-EG" sz="6600" b="1" dirty="0"/>
            </a:br>
            <a:r>
              <a:rPr lang="en-US" sz="6600" b="1" dirty="0"/>
              <a:t>(Python)</a:t>
            </a:r>
          </a:p>
        </p:txBody>
      </p:sp>
    </p:spTree>
    <p:extLst>
      <p:ext uri="{BB962C8B-B14F-4D97-AF65-F5344CB8AC3E}">
        <p14:creationId xmlns:p14="http://schemas.microsoft.com/office/powerpoint/2010/main" val="1333805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658E4-D31F-1269-6C00-8A57CD5F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2567F8-F20C-5D43-446C-51C70EB79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99" y="2943775"/>
            <a:ext cx="7491402" cy="970450"/>
          </a:xfrm>
        </p:spPr>
      </p:pic>
    </p:spTree>
    <p:extLst>
      <p:ext uri="{BB962C8B-B14F-4D97-AF65-F5344CB8AC3E}">
        <p14:creationId xmlns:p14="http://schemas.microsoft.com/office/powerpoint/2010/main" val="2129683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472E-875F-11CC-8254-93ED036E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458" y="2766218"/>
            <a:ext cx="6087083" cy="1325563"/>
          </a:xfrm>
        </p:spPr>
        <p:txBody>
          <a:bodyPr/>
          <a:lstStyle/>
          <a:p>
            <a:r>
              <a:rPr lang="en-US" dirty="0"/>
              <a:t>Play with Python Strings:</a:t>
            </a:r>
          </a:p>
        </p:txBody>
      </p:sp>
    </p:spTree>
    <p:extLst>
      <p:ext uri="{BB962C8B-B14F-4D97-AF65-F5344CB8AC3E}">
        <p14:creationId xmlns:p14="http://schemas.microsoft.com/office/powerpoint/2010/main" val="955496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842B-AF38-58A3-5E86-3C66925C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Find out the length of a string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FDE12-E179-7B85-F6D3-0D9A0A53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0481"/>
            <a:ext cx="10515600" cy="1057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the built-in function </a:t>
            </a:r>
            <a:r>
              <a:rPr lang="en-US" dirty="0">
                <a:solidFill>
                  <a:srgbClr val="FF0000"/>
                </a:solidFill>
              </a:rPr>
              <a:t>len()</a:t>
            </a:r>
            <a:r>
              <a:rPr lang="en-US" dirty="0"/>
              <a:t>. The built-in function len returns the number of items in a container. </a:t>
            </a:r>
          </a:p>
        </p:txBody>
      </p:sp>
    </p:spTree>
    <p:extLst>
      <p:ext uri="{BB962C8B-B14F-4D97-AF65-F5344CB8AC3E}">
        <p14:creationId xmlns:p14="http://schemas.microsoft.com/office/powerpoint/2010/main" val="2224337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07B7-1693-10EA-F863-81670614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F6D69B-2C6D-1C29-71D9-9AC7C4C52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035" y="2647422"/>
            <a:ext cx="9209927" cy="1563155"/>
          </a:xfrm>
        </p:spPr>
      </p:pic>
    </p:spTree>
    <p:extLst>
      <p:ext uri="{BB962C8B-B14F-4D97-AF65-F5344CB8AC3E}">
        <p14:creationId xmlns:p14="http://schemas.microsoft.com/office/powerpoint/2010/main" val="1076699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838A-79F8-21A5-750B-D76F2E66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28209C-1974-1CC4-E08E-3D82D26EA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647" y="2943775"/>
            <a:ext cx="5656705" cy="970450"/>
          </a:xfrm>
        </p:spPr>
      </p:pic>
    </p:spTree>
    <p:extLst>
      <p:ext uri="{BB962C8B-B14F-4D97-AF65-F5344CB8AC3E}">
        <p14:creationId xmlns:p14="http://schemas.microsoft.com/office/powerpoint/2010/main" val="3848346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651B-7B47-A0E4-C955-7A177F62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How to join two strings in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0386A-0714-E2BA-142E-E904918CA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String concatenation is the process of joining two or more strings together and forming one single string. You can use the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operator, or use a built-in function like str.</a:t>
            </a:r>
            <a:r>
              <a:rPr lang="en-US" dirty="0">
                <a:solidFill>
                  <a:srgbClr val="FF0000"/>
                </a:solidFill>
              </a:rPr>
              <a:t>join() </a:t>
            </a:r>
            <a:r>
              <a:rPr lang="en-US" dirty="0"/>
              <a:t>to concatenate two strings.</a:t>
            </a:r>
          </a:p>
        </p:txBody>
      </p:sp>
    </p:spTree>
    <p:extLst>
      <p:ext uri="{BB962C8B-B14F-4D97-AF65-F5344CB8AC3E}">
        <p14:creationId xmlns:p14="http://schemas.microsoft.com/office/powerpoint/2010/main" val="3986356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8684-9E55-E164-9DEB-3816424DA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BBF7D2-EB65-A13D-543D-CDB74FD0B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99" y="2703771"/>
            <a:ext cx="9064599" cy="2169787"/>
          </a:xfrm>
        </p:spPr>
      </p:pic>
    </p:spTree>
    <p:extLst>
      <p:ext uri="{BB962C8B-B14F-4D97-AF65-F5344CB8AC3E}">
        <p14:creationId xmlns:p14="http://schemas.microsoft.com/office/powerpoint/2010/main" val="3074294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D49C-1E83-D238-A2A9-034A650A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EEDB3C-259D-A9B5-3365-1F55A5B6A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762" y="2705867"/>
            <a:ext cx="7244475" cy="1446266"/>
          </a:xfrm>
        </p:spPr>
      </p:pic>
    </p:spTree>
    <p:extLst>
      <p:ext uri="{BB962C8B-B14F-4D97-AF65-F5344CB8AC3E}">
        <p14:creationId xmlns:p14="http://schemas.microsoft.com/office/powerpoint/2010/main" val="3330649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932D-C306-B3D0-C44B-70350429F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597" y="2766218"/>
            <a:ext cx="5608806" cy="1325563"/>
          </a:xfrm>
        </p:spPr>
        <p:txBody>
          <a:bodyPr/>
          <a:lstStyle/>
          <a:p>
            <a:r>
              <a:rPr lang="en-US" dirty="0"/>
              <a:t>Play with Python Bool:</a:t>
            </a:r>
          </a:p>
        </p:txBody>
      </p:sp>
    </p:spTree>
    <p:extLst>
      <p:ext uri="{BB962C8B-B14F-4D97-AF65-F5344CB8AC3E}">
        <p14:creationId xmlns:p14="http://schemas.microsoft.com/office/powerpoint/2010/main" val="2029870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93193-483E-36B3-80AE-4D919624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Integers and Floats as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EEAC-BA47-E98B-9B67-6E4877C47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2467"/>
            <a:ext cx="10515600" cy="1793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Numbers can be used as bool values by using Python’s built-in </a:t>
            </a:r>
            <a:r>
              <a:rPr lang="en-US" dirty="0">
                <a:solidFill>
                  <a:srgbClr val="FF0000"/>
                </a:solidFill>
              </a:rPr>
              <a:t>bool() </a:t>
            </a:r>
            <a:r>
              <a:rPr lang="en-US" dirty="0"/>
              <a:t>method. Any integer, floating-point number, or complex number having zero as a value is considered as False, while if they are having value as any positive or negative number then it is considered as True.</a:t>
            </a:r>
          </a:p>
        </p:txBody>
      </p:sp>
    </p:spTree>
    <p:extLst>
      <p:ext uri="{BB962C8B-B14F-4D97-AF65-F5344CB8AC3E}">
        <p14:creationId xmlns:p14="http://schemas.microsoft.com/office/powerpoint/2010/main" val="142815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C5E6-9F3D-953D-2A4C-70517A779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Lesson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9348D-AB66-50B2-B504-6989EE11EF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400" dirty="0"/>
              <a:t>Python Datatypes Practical</a:t>
            </a:r>
          </a:p>
        </p:txBody>
      </p:sp>
    </p:spTree>
    <p:extLst>
      <p:ext uri="{BB962C8B-B14F-4D97-AF65-F5344CB8AC3E}">
        <p14:creationId xmlns:p14="http://schemas.microsoft.com/office/powerpoint/2010/main" val="3003746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36ED-2D25-7BC4-6979-5FFC9BD93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13655E-57E2-F139-C0EA-A762ED09D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181" y="2664773"/>
            <a:ext cx="8465635" cy="2306060"/>
          </a:xfrm>
        </p:spPr>
      </p:pic>
    </p:spTree>
    <p:extLst>
      <p:ext uri="{BB962C8B-B14F-4D97-AF65-F5344CB8AC3E}">
        <p14:creationId xmlns:p14="http://schemas.microsoft.com/office/powerpoint/2010/main" val="3693933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31C2-439F-A979-695A-E4320E01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E87666-C24D-0F63-31AD-5CA79A305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718" y="2659493"/>
            <a:ext cx="7006561" cy="1539014"/>
          </a:xfrm>
        </p:spPr>
      </p:pic>
    </p:spTree>
    <p:extLst>
      <p:ext uri="{BB962C8B-B14F-4D97-AF65-F5344CB8AC3E}">
        <p14:creationId xmlns:p14="http://schemas.microsoft.com/office/powerpoint/2010/main" val="3675522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D197-3546-9D9A-5BA8-CCED331D7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934" y="2766218"/>
            <a:ext cx="5862131" cy="1325563"/>
          </a:xfrm>
        </p:spPr>
        <p:txBody>
          <a:bodyPr/>
          <a:lstStyle/>
          <a:p>
            <a:r>
              <a:rPr lang="en-US" dirty="0"/>
              <a:t>Play with List in Python:</a:t>
            </a:r>
          </a:p>
        </p:txBody>
      </p:sp>
    </p:spTree>
    <p:extLst>
      <p:ext uri="{BB962C8B-B14F-4D97-AF65-F5344CB8AC3E}">
        <p14:creationId xmlns:p14="http://schemas.microsoft.com/office/powerpoint/2010/main" val="2193195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1627-3120-4021-E322-26F25CE7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Creating a list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9AEF4-9301-0DFA-2FE0-5EA3A9AFE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5621"/>
            <a:ext cx="10515600" cy="9467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Lists in Python can be created by just placing the sequence inside the square brackets</a:t>
            </a:r>
            <a:r>
              <a:rPr lang="en-US" dirty="0">
                <a:solidFill>
                  <a:srgbClr val="FF0000"/>
                </a:solidFill>
              </a:rPr>
              <a:t>[]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6088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EA40-2DDA-B389-3808-98AA53C4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4C3F6E-1BC6-E2B9-62B5-C05E38D29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49" y="1417638"/>
            <a:ext cx="10058099" cy="4730243"/>
          </a:xfrm>
        </p:spPr>
      </p:pic>
    </p:spTree>
    <p:extLst>
      <p:ext uri="{BB962C8B-B14F-4D97-AF65-F5344CB8AC3E}">
        <p14:creationId xmlns:p14="http://schemas.microsoft.com/office/powerpoint/2010/main" val="978892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FDD3-682D-4664-CA46-914E3AD9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93C869-A8CD-69DE-1B24-628AD3A1F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809" y="2540785"/>
            <a:ext cx="8794381" cy="3441726"/>
          </a:xfrm>
        </p:spPr>
      </p:pic>
    </p:spTree>
    <p:extLst>
      <p:ext uri="{BB962C8B-B14F-4D97-AF65-F5344CB8AC3E}">
        <p14:creationId xmlns:p14="http://schemas.microsoft.com/office/powerpoint/2010/main" val="1061800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7846-643E-1581-E130-4713B140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How To Find the Length of a List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53D1A-289B-2F1E-AACC-580DBD8B0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Python </a:t>
            </a:r>
            <a:r>
              <a:rPr lang="en-US" dirty="0">
                <a:solidFill>
                  <a:srgbClr val="FF0000"/>
                </a:solidFill>
              </a:rPr>
              <a:t>len() </a:t>
            </a:r>
            <a:r>
              <a:rPr lang="en-US" dirty="0"/>
              <a:t>function is an inbuilt function in Python. It can be used to find the length of an object by passing the object within the parentheses of the len function.</a:t>
            </a:r>
          </a:p>
        </p:txBody>
      </p:sp>
    </p:spTree>
    <p:extLst>
      <p:ext uri="{BB962C8B-B14F-4D97-AF65-F5344CB8AC3E}">
        <p14:creationId xmlns:p14="http://schemas.microsoft.com/office/powerpoint/2010/main" val="3971744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27F92-6018-B84F-7D0D-9DD2089A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051163-5A76-3EBB-FFE9-B616E7C14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7" y="2758517"/>
            <a:ext cx="9739184" cy="1340965"/>
          </a:xfrm>
        </p:spPr>
      </p:pic>
    </p:spTree>
    <p:extLst>
      <p:ext uri="{BB962C8B-B14F-4D97-AF65-F5344CB8AC3E}">
        <p14:creationId xmlns:p14="http://schemas.microsoft.com/office/powerpoint/2010/main" val="2742367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552B-5B49-00A6-5779-C5756AD0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DF2967-0C93-05D6-ED5E-145141DB9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261" y="2826252"/>
            <a:ext cx="8001478" cy="1205496"/>
          </a:xfrm>
        </p:spPr>
      </p:pic>
    </p:spTree>
    <p:extLst>
      <p:ext uri="{BB962C8B-B14F-4D97-AF65-F5344CB8AC3E}">
        <p14:creationId xmlns:p14="http://schemas.microsoft.com/office/powerpoint/2010/main" val="3470350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CC636-380E-6247-87EE-06D2FC98D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135" y="2766218"/>
            <a:ext cx="6349730" cy="1325563"/>
          </a:xfrm>
        </p:spPr>
        <p:txBody>
          <a:bodyPr/>
          <a:lstStyle/>
          <a:p>
            <a:r>
              <a:rPr lang="en-US" dirty="0"/>
              <a:t>Play with Tuple in Python:</a:t>
            </a:r>
          </a:p>
        </p:txBody>
      </p:sp>
    </p:spTree>
    <p:extLst>
      <p:ext uri="{BB962C8B-B14F-4D97-AF65-F5344CB8AC3E}">
        <p14:creationId xmlns:p14="http://schemas.microsoft.com/office/powerpoint/2010/main" val="72463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12AB-8703-5D8B-1416-2F0247AD9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135" y="2766218"/>
            <a:ext cx="6349730" cy="1325563"/>
          </a:xfrm>
        </p:spPr>
        <p:txBody>
          <a:bodyPr/>
          <a:lstStyle/>
          <a:p>
            <a:r>
              <a:rPr lang="en-US" dirty="0"/>
              <a:t>Play with Python Integers</a:t>
            </a:r>
          </a:p>
        </p:txBody>
      </p:sp>
    </p:spTree>
    <p:extLst>
      <p:ext uri="{BB962C8B-B14F-4D97-AF65-F5344CB8AC3E}">
        <p14:creationId xmlns:p14="http://schemas.microsoft.com/office/powerpoint/2010/main" val="260911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9539-55CD-568D-6AFC-ACC0CC29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Find the size of a Tuple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1D284-724C-48BC-6816-C3BB67483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Python </a:t>
            </a:r>
            <a:r>
              <a:rPr lang="en-US" dirty="0">
                <a:solidFill>
                  <a:srgbClr val="FF0000"/>
                </a:solidFill>
              </a:rPr>
              <a:t>len() </a:t>
            </a:r>
            <a:r>
              <a:rPr lang="en-US" dirty="0"/>
              <a:t>function is an inbuilt function in Python. It can be used to find the length of an object by passing the object within the parentheses of the len function.</a:t>
            </a:r>
          </a:p>
        </p:txBody>
      </p:sp>
    </p:spTree>
    <p:extLst>
      <p:ext uri="{BB962C8B-B14F-4D97-AF65-F5344CB8AC3E}">
        <p14:creationId xmlns:p14="http://schemas.microsoft.com/office/powerpoint/2010/main" val="1114582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8B2A-8951-B3F2-2B73-38CD56CB4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6FB98F-4B0B-9EA2-E284-4D47CF8B0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11" y="2575597"/>
            <a:ext cx="9600778" cy="1706805"/>
          </a:xfrm>
        </p:spPr>
      </p:pic>
    </p:spTree>
    <p:extLst>
      <p:ext uri="{BB962C8B-B14F-4D97-AF65-F5344CB8AC3E}">
        <p14:creationId xmlns:p14="http://schemas.microsoft.com/office/powerpoint/2010/main" val="1706569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BB1DA-A510-EEA3-F821-E755B411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C44F95-0987-04B5-C949-001F3A129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571" y="2943775"/>
            <a:ext cx="6490855" cy="970449"/>
          </a:xfrm>
        </p:spPr>
      </p:pic>
    </p:spTree>
    <p:extLst>
      <p:ext uri="{BB962C8B-B14F-4D97-AF65-F5344CB8AC3E}">
        <p14:creationId xmlns:p14="http://schemas.microsoft.com/office/powerpoint/2010/main" val="157625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CDBB3-F259-1AC1-F277-C31A6A6A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How to take integer input in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67310-4FED-0722-0D62-2371D698D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6514"/>
            <a:ext cx="10515600" cy="17249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will see how to take integer input in Python. As we know that Python’s built-in input() function always returns a str(string) class object. So for taking integer input we have to type cast those inputs into integers by using Python built-in </a:t>
            </a:r>
            <a:r>
              <a:rPr lang="en-US" dirty="0">
                <a:solidFill>
                  <a:srgbClr val="FF0000"/>
                </a:solidFill>
              </a:rPr>
              <a:t>int() </a:t>
            </a:r>
            <a:r>
              <a:rPr lang="en-US" dirty="0"/>
              <a:t>function.</a:t>
            </a:r>
          </a:p>
        </p:txBody>
      </p:sp>
    </p:spTree>
    <p:extLst>
      <p:ext uri="{BB962C8B-B14F-4D97-AF65-F5344CB8AC3E}">
        <p14:creationId xmlns:p14="http://schemas.microsoft.com/office/powerpoint/2010/main" val="338554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8385C-515D-98B5-BC24-47C4B9F9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E6FF27-792D-3FF6-3E2C-9B77D5514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593" y="2435256"/>
            <a:ext cx="9310814" cy="2798224"/>
          </a:xfrm>
        </p:spPr>
      </p:pic>
    </p:spTree>
    <p:extLst>
      <p:ext uri="{BB962C8B-B14F-4D97-AF65-F5344CB8AC3E}">
        <p14:creationId xmlns:p14="http://schemas.microsoft.com/office/powerpoint/2010/main" val="228587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8F9D-2691-0A84-3E27-F28322EE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1BC806-D833-5AB0-A95D-941627703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492" y="2775822"/>
            <a:ext cx="8397013" cy="1306356"/>
          </a:xfrm>
        </p:spPr>
      </p:pic>
    </p:spTree>
    <p:extLst>
      <p:ext uri="{BB962C8B-B14F-4D97-AF65-F5344CB8AC3E}">
        <p14:creationId xmlns:p14="http://schemas.microsoft.com/office/powerpoint/2010/main" val="2037570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5988-054F-7F6D-33BD-FEB65E85F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460" y="2766218"/>
            <a:ext cx="5599079" cy="1325563"/>
          </a:xfrm>
        </p:spPr>
        <p:txBody>
          <a:bodyPr/>
          <a:lstStyle/>
          <a:p>
            <a:r>
              <a:rPr lang="en-US" dirty="0"/>
              <a:t>Play with Python Float</a:t>
            </a:r>
          </a:p>
        </p:txBody>
      </p:sp>
    </p:spTree>
    <p:extLst>
      <p:ext uri="{BB962C8B-B14F-4D97-AF65-F5344CB8AC3E}">
        <p14:creationId xmlns:p14="http://schemas.microsoft.com/office/powerpoint/2010/main" val="1618508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AD60-9008-4FB9-BB79-CCDBE58E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How to take float input in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AEFF6-6BFC-3B37-B45A-B1797D6DC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5348"/>
            <a:ext cx="10515600" cy="9273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Python </a:t>
            </a:r>
            <a:r>
              <a:rPr lang="en-US" dirty="0">
                <a:solidFill>
                  <a:srgbClr val="FF0000"/>
                </a:solidFill>
              </a:rPr>
              <a:t>float() </a:t>
            </a:r>
            <a:r>
              <a:rPr lang="en-US" dirty="0"/>
              <a:t>function is used to return a floating-point number from a number or a string representation of a numeric value.</a:t>
            </a:r>
          </a:p>
        </p:txBody>
      </p:sp>
    </p:spTree>
    <p:extLst>
      <p:ext uri="{BB962C8B-B14F-4D97-AF65-F5344CB8AC3E}">
        <p14:creationId xmlns:p14="http://schemas.microsoft.com/office/powerpoint/2010/main" val="2100668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C0CE-59D1-9E48-0909-5F906AF8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148C45-BD4B-4080-159D-C85C40557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302" y="2853731"/>
            <a:ext cx="8659394" cy="1150537"/>
          </a:xfrm>
        </p:spPr>
      </p:pic>
    </p:spTree>
    <p:extLst>
      <p:ext uri="{BB962C8B-B14F-4D97-AF65-F5344CB8AC3E}">
        <p14:creationId xmlns:p14="http://schemas.microsoft.com/office/powerpoint/2010/main" val="591554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105</TotalTime>
  <Words>431</Words>
  <Application>Microsoft Office PowerPoint</Application>
  <PresentationFormat>Widescreen</PresentationFormat>
  <Paragraphs>41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Century Gothic</vt:lpstr>
      <vt:lpstr>Wingdings 2</vt:lpstr>
      <vt:lpstr>Quotable</vt:lpstr>
      <vt:lpstr>Learn Programming For Kids (Python)</vt:lpstr>
      <vt:lpstr>Lesson 5</vt:lpstr>
      <vt:lpstr>Play with Python Integers</vt:lpstr>
      <vt:lpstr>Example 1: How to take integer input in Python?</vt:lpstr>
      <vt:lpstr>Code:</vt:lpstr>
      <vt:lpstr>Output:</vt:lpstr>
      <vt:lpstr>Play with Python Float</vt:lpstr>
      <vt:lpstr>Example 1: How to take float input in Python?</vt:lpstr>
      <vt:lpstr>Code:</vt:lpstr>
      <vt:lpstr>Output:</vt:lpstr>
      <vt:lpstr>Play with Python Strings:</vt:lpstr>
      <vt:lpstr>Example 1: Find out the length of a string in Python</vt:lpstr>
      <vt:lpstr>Code:</vt:lpstr>
      <vt:lpstr>Output:</vt:lpstr>
      <vt:lpstr>Example 2: How to join two strings in Python?</vt:lpstr>
      <vt:lpstr>Code:</vt:lpstr>
      <vt:lpstr>Output:</vt:lpstr>
      <vt:lpstr>Play with Python Bool:</vt:lpstr>
      <vt:lpstr>Example 1: Integers and Floats as Booleans</vt:lpstr>
      <vt:lpstr>Code:</vt:lpstr>
      <vt:lpstr>Output:</vt:lpstr>
      <vt:lpstr>Play with List in Python:</vt:lpstr>
      <vt:lpstr>Example 1: Creating a list in Python</vt:lpstr>
      <vt:lpstr>Code:</vt:lpstr>
      <vt:lpstr>Output:</vt:lpstr>
      <vt:lpstr>Example 2: How To Find the Length of a List in Python</vt:lpstr>
      <vt:lpstr>Code:</vt:lpstr>
      <vt:lpstr>Output: </vt:lpstr>
      <vt:lpstr>Play with Tuple in Python:</vt:lpstr>
      <vt:lpstr>Example 1: Find the size of a Tuple in Python</vt:lpstr>
      <vt:lpstr>Code:</vt:lpstr>
      <vt:lpstr>Output: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Programming For Kids (Python)</dc:title>
  <dc:creator>Islam Abdel Hady</dc:creator>
  <cp:lastModifiedBy>Islam Abdel Hady</cp:lastModifiedBy>
  <cp:revision>13</cp:revision>
  <dcterms:created xsi:type="dcterms:W3CDTF">2024-02-16T04:23:41Z</dcterms:created>
  <dcterms:modified xsi:type="dcterms:W3CDTF">2024-02-17T04:35:00Z</dcterms:modified>
</cp:coreProperties>
</file>