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7"/>
  </p:notesMasterIdLst>
  <p:sldIdLst>
    <p:sldId id="256" r:id="rId2"/>
    <p:sldId id="258" r:id="rId3"/>
    <p:sldId id="260" r:id="rId4"/>
    <p:sldId id="261" r:id="rId5"/>
    <p:sldId id="266" r:id="rId6"/>
    <p:sldId id="268" r:id="rId7"/>
    <p:sldId id="270" r:id="rId8"/>
    <p:sldId id="271" r:id="rId9"/>
    <p:sldId id="287" r:id="rId10"/>
    <p:sldId id="273" r:id="rId11"/>
    <p:sldId id="288" r:id="rId12"/>
    <p:sldId id="289" r:id="rId13"/>
    <p:sldId id="275" r:id="rId14"/>
    <p:sldId id="281" r:id="rId15"/>
    <p:sldId id="282" r:id="rId16"/>
  </p:sldIdLst>
  <p:sldSz cx="9144000" cy="5143500" type="screen16x9"/>
  <p:notesSz cx="6858000" cy="9144000"/>
  <p:embeddedFontLst>
    <p:embeddedFont>
      <p:font typeface="Black Han Sans" panose="020B0604020202020204" charset="-127"/>
      <p:regular r:id="rId18"/>
    </p:embeddedFont>
    <p:embeddedFont>
      <p:font typeface="ABeeZee" panose="020B0604020202020204" charset="0"/>
      <p:regular r:id="rId19"/>
      <p: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PT Sans" panose="020B0503020203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7637D6-6130-4B58-A7D7-93228D9C0661}">
  <a:tblStyle styleId="{B97637D6-6130-4B58-A7D7-93228D9C06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3" name="Google Shape;4333;g100fd3d694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4" name="Google Shape;4334;g100fd3d694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" name="Google Shape;4609;g100ea2c326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0" name="Google Shape;4610;g100ea2c326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" name="Google Shape;4609;g100ea2c326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0" name="Google Shape;4610;g100ea2c326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5246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6" name="Google Shape;4576;g1012d73dd0b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7" name="Google Shape;4577;g1012d73dd0b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4623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2" name="Google Shape;4642;g100ea2c32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3" name="Google Shape;4643;g100ea2c32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0" name="Google Shape;5100;gbd6c00e730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1" name="Google Shape;5101;gbd6c00e730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7" name="Google Shape;5117;g99f2f57a71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8" name="Google Shape;5118;g99f2f57a71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f23b9993d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f23b9993d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8" name="Google Shape;4378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9" name="Google Shape;4379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7" name="Google Shape;4387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8" name="Google Shape;4388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7" name="Google Shape;4487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8" name="Google Shape;4488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9" name="Google Shape;4559;gcc98d9fb70_8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0" name="Google Shape;4560;gcc98d9fb70_8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6" name="Google Shape;4576;g1012d73dd0b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7" name="Google Shape;4577;g1012d73dd0b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4" name="Google Shape;4584;g100ea2c326c_0_24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5" name="Google Shape;4585;g100ea2c326c_0_24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7" name="Google Shape;4487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8" name="Google Shape;4488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694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10800000" flipH="1">
            <a:off x="4945033" y="3106601"/>
            <a:ext cx="4198961" cy="2036907"/>
            <a:chOff x="4643125" y="3610400"/>
            <a:chExt cx="2050875" cy="994875"/>
          </a:xfrm>
        </p:grpSpPr>
        <p:sp>
          <p:nvSpPr>
            <p:cNvPr id="10" name="Google Shape;10;p2"/>
            <p:cNvSpPr/>
            <p:nvPr/>
          </p:nvSpPr>
          <p:spPr>
            <a:xfrm>
              <a:off x="5600100" y="3665175"/>
              <a:ext cx="147050" cy="30375"/>
            </a:xfrm>
            <a:custGeom>
              <a:avLst/>
              <a:gdLst/>
              <a:ahLst/>
              <a:cxnLst/>
              <a:rect l="l" t="t" r="r" b="b"/>
              <a:pathLst>
                <a:path w="5882" h="1215" extrusionOk="0">
                  <a:moveTo>
                    <a:pt x="5810" y="0"/>
                  </a:moveTo>
                  <a:lnTo>
                    <a:pt x="72" y="905"/>
                  </a:lnTo>
                  <a:lnTo>
                    <a:pt x="0" y="1214"/>
                  </a:lnTo>
                  <a:lnTo>
                    <a:pt x="5882" y="286"/>
                  </a:lnTo>
                  <a:cubicBezTo>
                    <a:pt x="5834" y="191"/>
                    <a:pt x="5799" y="107"/>
                    <a:pt x="58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504550" y="3688675"/>
              <a:ext cx="89625" cy="20275"/>
            </a:xfrm>
            <a:custGeom>
              <a:avLst/>
              <a:gdLst/>
              <a:ahLst/>
              <a:cxnLst/>
              <a:rect l="l" t="t" r="r" b="b"/>
              <a:pathLst>
                <a:path w="3585" h="811" extrusionOk="0">
                  <a:moveTo>
                    <a:pt x="3584" y="1"/>
                  </a:moveTo>
                  <a:lnTo>
                    <a:pt x="0" y="560"/>
                  </a:lnTo>
                  <a:lnTo>
                    <a:pt x="0" y="655"/>
                  </a:lnTo>
                  <a:lnTo>
                    <a:pt x="262" y="810"/>
                  </a:lnTo>
                  <a:lnTo>
                    <a:pt x="3513" y="31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497700" y="370892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0"/>
                    <a:pt x="0" y="24"/>
                    <a:pt x="0" y="0"/>
                  </a:cubicBezTo>
                  <a:cubicBezTo>
                    <a:pt x="0" y="24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497400" y="37089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498000" y="370952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36" y="12"/>
                  </a:lnTo>
                  <a:cubicBezTo>
                    <a:pt x="24" y="12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497100" y="37071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695050" y="3824700"/>
              <a:ext cx="212250" cy="130700"/>
            </a:xfrm>
            <a:custGeom>
              <a:avLst/>
              <a:gdLst/>
              <a:ahLst/>
              <a:cxnLst/>
              <a:rect l="l" t="t" r="r" b="b"/>
              <a:pathLst>
                <a:path w="8490" h="5228" extrusionOk="0">
                  <a:moveTo>
                    <a:pt x="298" y="1"/>
                  </a:moveTo>
                  <a:lnTo>
                    <a:pt x="0" y="167"/>
                  </a:lnTo>
                  <a:lnTo>
                    <a:pt x="8370" y="5228"/>
                  </a:lnTo>
                  <a:cubicBezTo>
                    <a:pt x="8382" y="5132"/>
                    <a:pt x="8430" y="5061"/>
                    <a:pt x="8489" y="4989"/>
                  </a:cubicBezTo>
                  <a:lnTo>
                    <a:pt x="8466" y="493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583725" y="3754175"/>
              <a:ext cx="111650" cy="70250"/>
            </a:xfrm>
            <a:custGeom>
              <a:avLst/>
              <a:gdLst/>
              <a:ahLst/>
              <a:cxnLst/>
              <a:rect l="l" t="t" r="r" b="b"/>
              <a:pathLst>
                <a:path w="4466" h="2810" extrusionOk="0">
                  <a:moveTo>
                    <a:pt x="72" y="0"/>
                  </a:moveTo>
                  <a:lnTo>
                    <a:pt x="0" y="298"/>
                  </a:lnTo>
                  <a:lnTo>
                    <a:pt x="4168" y="2810"/>
                  </a:lnTo>
                  <a:lnTo>
                    <a:pt x="4465" y="2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498600" y="3705050"/>
              <a:ext cx="80375" cy="52400"/>
            </a:xfrm>
            <a:custGeom>
              <a:avLst/>
              <a:gdLst/>
              <a:ahLst/>
              <a:cxnLst/>
              <a:rect l="l" t="t" r="r" b="b"/>
              <a:pathLst>
                <a:path w="3215" h="2096" extrusionOk="0">
                  <a:moveTo>
                    <a:pt x="0" y="203"/>
                  </a:moveTo>
                  <a:cubicBezTo>
                    <a:pt x="18" y="212"/>
                    <a:pt x="44" y="228"/>
                    <a:pt x="65" y="235"/>
                  </a:cubicBezTo>
                  <a:lnTo>
                    <a:pt x="65" y="235"/>
                  </a:lnTo>
                  <a:lnTo>
                    <a:pt x="12" y="203"/>
                  </a:lnTo>
                  <a:close/>
                  <a:moveTo>
                    <a:pt x="238" y="0"/>
                  </a:moveTo>
                  <a:lnTo>
                    <a:pt x="238" y="84"/>
                  </a:lnTo>
                  <a:cubicBezTo>
                    <a:pt x="238" y="155"/>
                    <a:pt x="179" y="239"/>
                    <a:pt x="84" y="239"/>
                  </a:cubicBezTo>
                  <a:cubicBezTo>
                    <a:pt x="78" y="239"/>
                    <a:pt x="72" y="237"/>
                    <a:pt x="65" y="235"/>
                  </a:cubicBezTo>
                  <a:lnTo>
                    <a:pt x="65" y="235"/>
                  </a:lnTo>
                  <a:lnTo>
                    <a:pt x="3132" y="2096"/>
                  </a:lnTo>
                  <a:lnTo>
                    <a:pt x="3215" y="1798"/>
                  </a:lnTo>
                  <a:lnTo>
                    <a:pt x="500" y="15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497100" y="3708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97700" y="3708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643125" y="3610700"/>
              <a:ext cx="30400" cy="48250"/>
            </a:xfrm>
            <a:custGeom>
              <a:avLst/>
              <a:gdLst/>
              <a:ahLst/>
              <a:cxnLst/>
              <a:rect l="l" t="t" r="r" b="b"/>
              <a:pathLst>
                <a:path w="1216" h="1930" extrusionOk="0">
                  <a:moveTo>
                    <a:pt x="1" y="0"/>
                  </a:moveTo>
                  <a:lnTo>
                    <a:pt x="953" y="1929"/>
                  </a:lnTo>
                  <a:lnTo>
                    <a:pt x="1215" y="18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43450" y="3642850"/>
              <a:ext cx="94675" cy="72950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179" y="0"/>
                  </a:moveTo>
                  <a:cubicBezTo>
                    <a:pt x="155" y="107"/>
                    <a:pt x="95" y="179"/>
                    <a:pt x="0" y="238"/>
                  </a:cubicBezTo>
                  <a:lnTo>
                    <a:pt x="3627" y="2879"/>
                  </a:lnTo>
                  <a:lnTo>
                    <a:pt x="3627" y="2879"/>
                  </a:lnTo>
                  <a:cubicBezTo>
                    <a:pt x="3622" y="2872"/>
                    <a:pt x="3620" y="2864"/>
                    <a:pt x="3620" y="2858"/>
                  </a:cubicBezTo>
                  <a:cubicBezTo>
                    <a:pt x="3596" y="2786"/>
                    <a:pt x="3631" y="2691"/>
                    <a:pt x="3715" y="2667"/>
                  </a:cubicBezTo>
                  <a:lnTo>
                    <a:pt x="3786" y="2631"/>
                  </a:lnTo>
                  <a:lnTo>
                    <a:pt x="179" y="0"/>
                  </a:lnTo>
                  <a:close/>
                  <a:moveTo>
                    <a:pt x="3627" y="2879"/>
                  </a:moveTo>
                  <a:lnTo>
                    <a:pt x="3627" y="2879"/>
                  </a:lnTo>
                  <a:cubicBezTo>
                    <a:pt x="3638" y="2898"/>
                    <a:pt x="3662" y="2917"/>
                    <a:pt x="3679" y="2917"/>
                  </a:cubicBezTo>
                  <a:lnTo>
                    <a:pt x="3627" y="287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835125" y="3716075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0" y="0"/>
                  </a:moveTo>
                  <a:cubicBezTo>
                    <a:pt x="12" y="0"/>
                    <a:pt x="12" y="12"/>
                    <a:pt x="24" y="12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833325" y="3649975"/>
              <a:ext cx="176825" cy="67000"/>
            </a:xfrm>
            <a:custGeom>
              <a:avLst/>
              <a:gdLst/>
              <a:ahLst/>
              <a:cxnLst/>
              <a:rect l="l" t="t" r="r" b="b"/>
              <a:pathLst>
                <a:path w="7073" h="2680" extrusionOk="0">
                  <a:moveTo>
                    <a:pt x="7049" y="1"/>
                  </a:moveTo>
                  <a:lnTo>
                    <a:pt x="191" y="2358"/>
                  </a:lnTo>
                  <a:lnTo>
                    <a:pt x="120" y="2394"/>
                  </a:lnTo>
                  <a:cubicBezTo>
                    <a:pt x="36" y="2418"/>
                    <a:pt x="1" y="2501"/>
                    <a:pt x="25" y="2584"/>
                  </a:cubicBezTo>
                  <a:cubicBezTo>
                    <a:pt x="36" y="2620"/>
                    <a:pt x="60" y="2644"/>
                    <a:pt x="84" y="2656"/>
                  </a:cubicBezTo>
                  <a:cubicBezTo>
                    <a:pt x="96" y="2656"/>
                    <a:pt x="96" y="2680"/>
                    <a:pt x="120" y="2680"/>
                  </a:cubicBezTo>
                  <a:lnTo>
                    <a:pt x="215" y="2680"/>
                  </a:lnTo>
                  <a:lnTo>
                    <a:pt x="7073" y="310"/>
                  </a:lnTo>
                  <a:cubicBezTo>
                    <a:pt x="7025" y="239"/>
                    <a:pt x="7002" y="156"/>
                    <a:pt x="7025" y="72"/>
                  </a:cubicBezTo>
                  <a:cubicBezTo>
                    <a:pt x="7025" y="37"/>
                    <a:pt x="7037" y="25"/>
                    <a:pt x="70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694925" y="3610700"/>
              <a:ext cx="34250" cy="24725"/>
            </a:xfrm>
            <a:custGeom>
              <a:avLst/>
              <a:gdLst/>
              <a:ahLst/>
              <a:cxnLst/>
              <a:rect l="l" t="t" r="r" b="b"/>
              <a:pathLst>
                <a:path w="1370" h="989" extrusionOk="0">
                  <a:moveTo>
                    <a:pt x="0" y="0"/>
                  </a:moveTo>
                  <a:lnTo>
                    <a:pt x="1119" y="988"/>
                  </a:lnTo>
                  <a:lnTo>
                    <a:pt x="1262" y="929"/>
                  </a:lnTo>
                  <a:cubicBezTo>
                    <a:pt x="1274" y="881"/>
                    <a:pt x="1322" y="834"/>
                    <a:pt x="1370" y="79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663675" y="3633900"/>
              <a:ext cx="62525" cy="32775"/>
            </a:xfrm>
            <a:custGeom>
              <a:avLst/>
              <a:gdLst/>
              <a:ahLst/>
              <a:cxnLst/>
              <a:rect l="l" t="t" r="r" b="b"/>
              <a:pathLst>
                <a:path w="2501" h="1311" extrusionOk="0">
                  <a:moveTo>
                    <a:pt x="2500" y="1"/>
                  </a:moveTo>
                  <a:lnTo>
                    <a:pt x="2358" y="60"/>
                  </a:lnTo>
                  <a:lnTo>
                    <a:pt x="381" y="894"/>
                  </a:lnTo>
                  <a:lnTo>
                    <a:pt x="119" y="1013"/>
                  </a:lnTo>
                  <a:lnTo>
                    <a:pt x="95" y="1025"/>
                  </a:lnTo>
                  <a:cubicBezTo>
                    <a:pt x="24" y="1061"/>
                    <a:pt x="0" y="1144"/>
                    <a:pt x="24" y="1215"/>
                  </a:cubicBezTo>
                  <a:cubicBezTo>
                    <a:pt x="36" y="1251"/>
                    <a:pt x="60" y="1263"/>
                    <a:pt x="72" y="1275"/>
                  </a:cubicBezTo>
                  <a:cubicBezTo>
                    <a:pt x="95" y="1299"/>
                    <a:pt x="119" y="1311"/>
                    <a:pt x="143" y="1311"/>
                  </a:cubicBezTo>
                  <a:cubicBezTo>
                    <a:pt x="131" y="1263"/>
                    <a:pt x="119" y="1215"/>
                    <a:pt x="131" y="1156"/>
                  </a:cubicBezTo>
                  <a:cubicBezTo>
                    <a:pt x="142" y="1040"/>
                    <a:pt x="245" y="961"/>
                    <a:pt x="352" y="961"/>
                  </a:cubicBezTo>
                  <a:cubicBezTo>
                    <a:pt x="366" y="961"/>
                    <a:pt x="379" y="963"/>
                    <a:pt x="393" y="965"/>
                  </a:cubicBezTo>
                  <a:cubicBezTo>
                    <a:pt x="488" y="977"/>
                    <a:pt x="560" y="1061"/>
                    <a:pt x="572" y="1132"/>
                  </a:cubicBezTo>
                  <a:lnTo>
                    <a:pt x="2453" y="346"/>
                  </a:lnTo>
                  <a:cubicBezTo>
                    <a:pt x="2453" y="287"/>
                    <a:pt x="2441" y="203"/>
                    <a:pt x="2453" y="132"/>
                  </a:cubicBezTo>
                  <a:cubicBezTo>
                    <a:pt x="2453" y="84"/>
                    <a:pt x="2477" y="49"/>
                    <a:pt x="25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740175" y="3610700"/>
              <a:ext cx="60725" cy="22925"/>
            </a:xfrm>
            <a:custGeom>
              <a:avLst/>
              <a:gdLst/>
              <a:ahLst/>
              <a:cxnLst/>
              <a:rect l="l" t="t" r="r" b="b"/>
              <a:pathLst>
                <a:path w="2429" h="917" extrusionOk="0">
                  <a:moveTo>
                    <a:pt x="1667" y="0"/>
                  </a:moveTo>
                  <a:lnTo>
                    <a:pt x="0" y="703"/>
                  </a:lnTo>
                  <a:cubicBezTo>
                    <a:pt x="107" y="738"/>
                    <a:pt x="214" y="810"/>
                    <a:pt x="274" y="917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999125" y="3610700"/>
              <a:ext cx="19375" cy="36925"/>
            </a:xfrm>
            <a:custGeom>
              <a:avLst/>
              <a:gdLst/>
              <a:ahLst/>
              <a:cxnLst/>
              <a:rect l="l" t="t" r="r" b="b"/>
              <a:pathLst>
                <a:path w="775" h="1477" extrusionOk="0">
                  <a:moveTo>
                    <a:pt x="0" y="0"/>
                  </a:moveTo>
                  <a:lnTo>
                    <a:pt x="477" y="1477"/>
                  </a:lnTo>
                  <a:cubicBezTo>
                    <a:pt x="526" y="1437"/>
                    <a:pt x="584" y="1414"/>
                    <a:pt x="656" y="1414"/>
                  </a:cubicBezTo>
                  <a:cubicBezTo>
                    <a:pt x="671" y="1414"/>
                    <a:pt x="687" y="1415"/>
                    <a:pt x="703" y="1417"/>
                  </a:cubicBezTo>
                  <a:cubicBezTo>
                    <a:pt x="727" y="1417"/>
                    <a:pt x="762" y="1429"/>
                    <a:pt x="774" y="14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4900" y="3656825"/>
              <a:ext cx="92900" cy="270000"/>
            </a:xfrm>
            <a:custGeom>
              <a:avLst/>
              <a:gdLst/>
              <a:ahLst/>
              <a:cxnLst/>
              <a:rect l="l" t="t" r="r" b="b"/>
              <a:pathLst>
                <a:path w="3716" h="10800" extrusionOk="0">
                  <a:moveTo>
                    <a:pt x="239" y="1"/>
                  </a:moveTo>
                  <a:cubicBezTo>
                    <a:pt x="187" y="74"/>
                    <a:pt x="116" y="110"/>
                    <a:pt x="36" y="110"/>
                  </a:cubicBezTo>
                  <a:cubicBezTo>
                    <a:pt x="24" y="110"/>
                    <a:pt x="12" y="109"/>
                    <a:pt x="1" y="108"/>
                  </a:cubicBezTo>
                  <a:lnTo>
                    <a:pt x="1" y="108"/>
                  </a:lnTo>
                  <a:lnTo>
                    <a:pt x="3430" y="10800"/>
                  </a:lnTo>
                  <a:cubicBezTo>
                    <a:pt x="3513" y="10740"/>
                    <a:pt x="3608" y="10704"/>
                    <a:pt x="3715" y="10704"/>
                  </a:cubicBezTo>
                  <a:lnTo>
                    <a:pt x="274" y="24"/>
                  </a:lnTo>
                  <a:cubicBezTo>
                    <a:pt x="262" y="24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021150" y="3610400"/>
              <a:ext cx="159875" cy="46900"/>
            </a:xfrm>
            <a:custGeom>
              <a:avLst/>
              <a:gdLst/>
              <a:ahLst/>
              <a:cxnLst/>
              <a:rect l="l" t="t" r="r" b="b"/>
              <a:pathLst>
                <a:path w="6395" h="1876" extrusionOk="0">
                  <a:moveTo>
                    <a:pt x="5370" y="0"/>
                  </a:moveTo>
                  <a:lnTo>
                    <a:pt x="60" y="1584"/>
                  </a:lnTo>
                  <a:lnTo>
                    <a:pt x="36" y="1584"/>
                  </a:lnTo>
                  <a:lnTo>
                    <a:pt x="48" y="1739"/>
                  </a:lnTo>
                  <a:cubicBezTo>
                    <a:pt x="48" y="1786"/>
                    <a:pt x="12" y="1822"/>
                    <a:pt x="1" y="1846"/>
                  </a:cubicBezTo>
                  <a:cubicBezTo>
                    <a:pt x="12" y="1858"/>
                    <a:pt x="24" y="1858"/>
                    <a:pt x="48" y="1858"/>
                  </a:cubicBezTo>
                  <a:cubicBezTo>
                    <a:pt x="60" y="1870"/>
                    <a:pt x="75" y="1876"/>
                    <a:pt x="90" y="1876"/>
                  </a:cubicBezTo>
                  <a:cubicBezTo>
                    <a:pt x="105" y="1876"/>
                    <a:pt x="120" y="1870"/>
                    <a:pt x="132" y="1858"/>
                  </a:cubicBezTo>
                  <a:lnTo>
                    <a:pt x="639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109250" y="3610700"/>
              <a:ext cx="133375" cy="317625"/>
            </a:xfrm>
            <a:custGeom>
              <a:avLst/>
              <a:gdLst/>
              <a:ahLst/>
              <a:cxnLst/>
              <a:rect l="l" t="t" r="r" b="b"/>
              <a:pathLst>
                <a:path w="5335" h="12705" extrusionOk="0">
                  <a:moveTo>
                    <a:pt x="5013" y="0"/>
                  </a:moveTo>
                  <a:lnTo>
                    <a:pt x="1" y="12561"/>
                  </a:lnTo>
                  <a:lnTo>
                    <a:pt x="13" y="12561"/>
                  </a:lnTo>
                  <a:cubicBezTo>
                    <a:pt x="120" y="12585"/>
                    <a:pt x="203" y="12621"/>
                    <a:pt x="275" y="12704"/>
                  </a:cubicBezTo>
                  <a:lnTo>
                    <a:pt x="533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97100" y="3610700"/>
              <a:ext cx="7475" cy="100325"/>
            </a:xfrm>
            <a:custGeom>
              <a:avLst/>
              <a:gdLst/>
              <a:ahLst/>
              <a:cxnLst/>
              <a:rect l="l" t="t" r="r" b="b"/>
              <a:pathLst>
                <a:path w="299" h="4013" extrusionOk="0">
                  <a:moveTo>
                    <a:pt x="1" y="0"/>
                  </a:moveTo>
                  <a:lnTo>
                    <a:pt x="1" y="3858"/>
                  </a:lnTo>
                  <a:lnTo>
                    <a:pt x="1" y="3870"/>
                  </a:lnTo>
                  <a:lnTo>
                    <a:pt x="1" y="3882"/>
                  </a:lnTo>
                  <a:lnTo>
                    <a:pt x="1" y="3905"/>
                  </a:lnTo>
                  <a:lnTo>
                    <a:pt x="1" y="3917"/>
                  </a:lnTo>
                  <a:lnTo>
                    <a:pt x="1" y="3929"/>
                  </a:lnTo>
                  <a:lnTo>
                    <a:pt x="1" y="3953"/>
                  </a:lnTo>
                  <a:lnTo>
                    <a:pt x="1" y="3965"/>
                  </a:lnTo>
                  <a:cubicBezTo>
                    <a:pt x="1" y="3977"/>
                    <a:pt x="13" y="3977"/>
                    <a:pt x="24" y="3977"/>
                  </a:cubicBezTo>
                  <a:cubicBezTo>
                    <a:pt x="60" y="3989"/>
                    <a:pt x="84" y="4013"/>
                    <a:pt x="120" y="4013"/>
                  </a:cubicBezTo>
                  <a:cubicBezTo>
                    <a:pt x="239" y="4013"/>
                    <a:pt x="298" y="3929"/>
                    <a:pt x="298" y="3858"/>
                  </a:cubicBezTo>
                  <a:lnTo>
                    <a:pt x="298" y="3774"/>
                  </a:lnTo>
                  <a:lnTo>
                    <a:pt x="298" y="367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539175" y="3610700"/>
              <a:ext cx="82375" cy="297075"/>
            </a:xfrm>
            <a:custGeom>
              <a:avLst/>
              <a:gdLst/>
              <a:ahLst/>
              <a:cxnLst/>
              <a:rect l="l" t="t" r="r" b="b"/>
              <a:pathLst>
                <a:path w="3295" h="11883" extrusionOk="0">
                  <a:moveTo>
                    <a:pt x="2997" y="0"/>
                  </a:moveTo>
                  <a:lnTo>
                    <a:pt x="2211" y="3120"/>
                  </a:lnTo>
                  <a:lnTo>
                    <a:pt x="2140" y="3429"/>
                  </a:lnTo>
                  <a:lnTo>
                    <a:pt x="1604" y="5572"/>
                  </a:lnTo>
                  <a:lnTo>
                    <a:pt x="1532" y="5870"/>
                  </a:lnTo>
                  <a:lnTo>
                    <a:pt x="30" y="11797"/>
                  </a:lnTo>
                  <a:lnTo>
                    <a:pt x="30" y="11797"/>
                  </a:lnTo>
                  <a:cubicBezTo>
                    <a:pt x="42" y="11783"/>
                    <a:pt x="59" y="11772"/>
                    <a:pt x="80" y="11764"/>
                  </a:cubicBezTo>
                  <a:lnTo>
                    <a:pt x="377" y="11597"/>
                  </a:lnTo>
                  <a:lnTo>
                    <a:pt x="1782" y="6037"/>
                  </a:lnTo>
                  <a:lnTo>
                    <a:pt x="1854" y="5739"/>
                  </a:lnTo>
                  <a:lnTo>
                    <a:pt x="2449" y="3382"/>
                  </a:lnTo>
                  <a:lnTo>
                    <a:pt x="2521" y="3072"/>
                  </a:lnTo>
                  <a:lnTo>
                    <a:pt x="3294" y="0"/>
                  </a:lnTo>
                  <a:close/>
                  <a:moveTo>
                    <a:pt x="30" y="11797"/>
                  </a:moveTo>
                  <a:cubicBezTo>
                    <a:pt x="8" y="11821"/>
                    <a:pt x="1" y="11852"/>
                    <a:pt x="8" y="11883"/>
                  </a:cubicBezTo>
                  <a:lnTo>
                    <a:pt x="30" y="11797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722725" y="3610700"/>
              <a:ext cx="32775" cy="47350"/>
            </a:xfrm>
            <a:custGeom>
              <a:avLst/>
              <a:gdLst/>
              <a:ahLst/>
              <a:cxnLst/>
              <a:rect l="l" t="t" r="r" b="b"/>
              <a:pathLst>
                <a:path w="1311" h="1894" extrusionOk="0">
                  <a:moveTo>
                    <a:pt x="1" y="0"/>
                  </a:moveTo>
                  <a:lnTo>
                    <a:pt x="1048" y="1893"/>
                  </a:lnTo>
                  <a:cubicBezTo>
                    <a:pt x="1120" y="1822"/>
                    <a:pt x="1215" y="1774"/>
                    <a:pt x="1310" y="17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59625" y="3674100"/>
              <a:ext cx="51525" cy="86350"/>
            </a:xfrm>
            <a:custGeom>
              <a:avLst/>
              <a:gdLst/>
              <a:ahLst/>
              <a:cxnLst/>
              <a:rect l="l" t="t" r="r" b="b"/>
              <a:pathLst>
                <a:path w="2061" h="3454" extrusionOk="0">
                  <a:moveTo>
                    <a:pt x="251" y="0"/>
                  </a:moveTo>
                  <a:cubicBezTo>
                    <a:pt x="191" y="72"/>
                    <a:pt x="108" y="131"/>
                    <a:pt x="1" y="143"/>
                  </a:cubicBezTo>
                  <a:lnTo>
                    <a:pt x="1799" y="3453"/>
                  </a:lnTo>
                  <a:lnTo>
                    <a:pt x="2061" y="329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1425" y="3763100"/>
              <a:ext cx="102425" cy="186350"/>
            </a:xfrm>
            <a:custGeom>
              <a:avLst/>
              <a:gdLst/>
              <a:ahLst/>
              <a:cxnLst/>
              <a:rect l="l" t="t" r="r" b="b"/>
              <a:pathLst>
                <a:path w="4097" h="7454" extrusionOk="0">
                  <a:moveTo>
                    <a:pt x="120" y="0"/>
                  </a:moveTo>
                  <a:lnTo>
                    <a:pt x="1" y="84"/>
                  </a:lnTo>
                  <a:cubicBezTo>
                    <a:pt x="132" y="119"/>
                    <a:pt x="227" y="250"/>
                    <a:pt x="203" y="393"/>
                  </a:cubicBezTo>
                  <a:cubicBezTo>
                    <a:pt x="191" y="476"/>
                    <a:pt x="167" y="536"/>
                    <a:pt x="108" y="560"/>
                  </a:cubicBezTo>
                  <a:lnTo>
                    <a:pt x="3811" y="7394"/>
                  </a:lnTo>
                  <a:lnTo>
                    <a:pt x="3834" y="7453"/>
                  </a:lnTo>
                  <a:cubicBezTo>
                    <a:pt x="3894" y="7382"/>
                    <a:pt x="4001" y="7334"/>
                    <a:pt x="4096" y="729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67375" y="3647600"/>
              <a:ext cx="243200" cy="24725"/>
            </a:xfrm>
            <a:custGeom>
              <a:avLst/>
              <a:gdLst/>
              <a:ahLst/>
              <a:cxnLst/>
              <a:rect l="l" t="t" r="r" b="b"/>
              <a:pathLst>
                <a:path w="9728" h="989" extrusionOk="0">
                  <a:moveTo>
                    <a:pt x="9728" y="1"/>
                  </a:moveTo>
                  <a:lnTo>
                    <a:pt x="60" y="691"/>
                  </a:lnTo>
                  <a:cubicBezTo>
                    <a:pt x="84" y="727"/>
                    <a:pt x="84" y="774"/>
                    <a:pt x="60" y="822"/>
                  </a:cubicBezTo>
                  <a:cubicBezTo>
                    <a:pt x="48" y="882"/>
                    <a:pt x="36" y="929"/>
                    <a:pt x="1" y="965"/>
                  </a:cubicBezTo>
                  <a:cubicBezTo>
                    <a:pt x="12" y="965"/>
                    <a:pt x="36" y="989"/>
                    <a:pt x="60" y="989"/>
                  </a:cubicBezTo>
                  <a:lnTo>
                    <a:pt x="9097" y="346"/>
                  </a:lnTo>
                  <a:lnTo>
                    <a:pt x="972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011150" y="3652075"/>
              <a:ext cx="80100" cy="97650"/>
            </a:xfrm>
            <a:custGeom>
              <a:avLst/>
              <a:gdLst/>
              <a:ahLst/>
              <a:cxnLst/>
              <a:rect l="l" t="t" r="r" b="b"/>
              <a:pathLst>
                <a:path w="3204" h="3906" extrusionOk="0">
                  <a:moveTo>
                    <a:pt x="251" y="0"/>
                  </a:moveTo>
                  <a:lnTo>
                    <a:pt x="1" y="155"/>
                  </a:lnTo>
                  <a:lnTo>
                    <a:pt x="3013" y="3905"/>
                  </a:lnTo>
                  <a:lnTo>
                    <a:pt x="3204" y="366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91225" y="3749700"/>
              <a:ext cx="73550" cy="93200"/>
            </a:xfrm>
            <a:custGeom>
              <a:avLst/>
              <a:gdLst/>
              <a:ahLst/>
              <a:cxnLst/>
              <a:rect l="l" t="t" r="r" b="b"/>
              <a:pathLst>
                <a:path w="2942" h="3728" extrusionOk="0">
                  <a:moveTo>
                    <a:pt x="191" y="0"/>
                  </a:moveTo>
                  <a:lnTo>
                    <a:pt x="1" y="239"/>
                  </a:lnTo>
                  <a:lnTo>
                    <a:pt x="2810" y="3727"/>
                  </a:lnTo>
                  <a:cubicBezTo>
                    <a:pt x="2798" y="3691"/>
                    <a:pt x="2798" y="3656"/>
                    <a:pt x="2810" y="3608"/>
                  </a:cubicBezTo>
                  <a:cubicBezTo>
                    <a:pt x="2822" y="3525"/>
                    <a:pt x="2870" y="3465"/>
                    <a:pt x="2941" y="341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167125" y="3845850"/>
              <a:ext cx="108675" cy="131575"/>
            </a:xfrm>
            <a:custGeom>
              <a:avLst/>
              <a:gdLst/>
              <a:ahLst/>
              <a:cxnLst/>
              <a:rect l="l" t="t" r="r" b="b"/>
              <a:pathLst>
                <a:path w="4347" h="5263" extrusionOk="0">
                  <a:moveTo>
                    <a:pt x="263" y="0"/>
                  </a:moveTo>
                  <a:lnTo>
                    <a:pt x="215" y="36"/>
                  </a:lnTo>
                  <a:cubicBezTo>
                    <a:pt x="191" y="48"/>
                    <a:pt x="155" y="60"/>
                    <a:pt x="120" y="72"/>
                  </a:cubicBezTo>
                  <a:lnTo>
                    <a:pt x="1" y="131"/>
                  </a:lnTo>
                  <a:lnTo>
                    <a:pt x="4108" y="5263"/>
                  </a:lnTo>
                  <a:cubicBezTo>
                    <a:pt x="4168" y="5179"/>
                    <a:pt x="4251" y="5120"/>
                    <a:pt x="4346" y="508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539375" y="3610700"/>
              <a:ext cx="553650" cy="299750"/>
            </a:xfrm>
            <a:custGeom>
              <a:avLst/>
              <a:gdLst/>
              <a:ahLst/>
              <a:cxnLst/>
              <a:rect l="l" t="t" r="r" b="b"/>
              <a:pathLst>
                <a:path w="22146" h="11990" extrusionOk="0">
                  <a:moveTo>
                    <a:pt x="21539" y="0"/>
                  </a:moveTo>
                  <a:lnTo>
                    <a:pt x="18848" y="1477"/>
                  </a:lnTo>
                  <a:lnTo>
                    <a:pt x="18217" y="1822"/>
                  </a:lnTo>
                  <a:lnTo>
                    <a:pt x="10859" y="5834"/>
                  </a:lnTo>
                  <a:lnTo>
                    <a:pt x="10609" y="5989"/>
                  </a:lnTo>
                  <a:lnTo>
                    <a:pt x="6239" y="8382"/>
                  </a:lnTo>
                  <a:lnTo>
                    <a:pt x="5942" y="8549"/>
                  </a:lnTo>
                  <a:lnTo>
                    <a:pt x="369" y="11597"/>
                  </a:lnTo>
                  <a:lnTo>
                    <a:pt x="72" y="11764"/>
                  </a:lnTo>
                  <a:cubicBezTo>
                    <a:pt x="24" y="11787"/>
                    <a:pt x="0" y="11835"/>
                    <a:pt x="0" y="11895"/>
                  </a:cubicBezTo>
                  <a:lnTo>
                    <a:pt x="84" y="11895"/>
                  </a:lnTo>
                  <a:cubicBezTo>
                    <a:pt x="167" y="11906"/>
                    <a:pt x="238" y="11942"/>
                    <a:pt x="298" y="11990"/>
                  </a:cubicBezTo>
                  <a:lnTo>
                    <a:pt x="6251" y="8727"/>
                  </a:lnTo>
                  <a:lnTo>
                    <a:pt x="6549" y="8561"/>
                  </a:lnTo>
                  <a:lnTo>
                    <a:pt x="7073" y="8263"/>
                  </a:lnTo>
                  <a:lnTo>
                    <a:pt x="7073" y="8239"/>
                  </a:lnTo>
                  <a:cubicBezTo>
                    <a:pt x="7093" y="8105"/>
                    <a:pt x="7213" y="8006"/>
                    <a:pt x="7330" y="8006"/>
                  </a:cubicBezTo>
                  <a:cubicBezTo>
                    <a:pt x="7348" y="8006"/>
                    <a:pt x="7365" y="8008"/>
                    <a:pt x="7382" y="8013"/>
                  </a:cubicBezTo>
                  <a:cubicBezTo>
                    <a:pt x="7418" y="8013"/>
                    <a:pt x="7442" y="8025"/>
                    <a:pt x="7454" y="8037"/>
                  </a:cubicBezTo>
                  <a:lnTo>
                    <a:pt x="10537" y="6358"/>
                  </a:lnTo>
                  <a:cubicBezTo>
                    <a:pt x="10579" y="6244"/>
                    <a:pt x="10684" y="6175"/>
                    <a:pt x="10797" y="6175"/>
                  </a:cubicBezTo>
                  <a:cubicBezTo>
                    <a:pt x="10813" y="6175"/>
                    <a:pt x="10830" y="6176"/>
                    <a:pt x="10847" y="6180"/>
                  </a:cubicBezTo>
                  <a:lnTo>
                    <a:pt x="10859" y="6180"/>
                  </a:lnTo>
                  <a:lnTo>
                    <a:pt x="11002" y="6108"/>
                  </a:lnTo>
                  <a:lnTo>
                    <a:pt x="18860" y="1810"/>
                  </a:lnTo>
                  <a:lnTo>
                    <a:pt x="19122" y="1655"/>
                  </a:lnTo>
                  <a:lnTo>
                    <a:pt x="221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10250" y="3967875"/>
              <a:ext cx="8650" cy="4525"/>
            </a:xfrm>
            <a:custGeom>
              <a:avLst/>
              <a:gdLst/>
              <a:ahLst/>
              <a:cxnLst/>
              <a:rect l="l" t="t" r="r" b="b"/>
              <a:pathLst>
                <a:path w="346" h="181" extrusionOk="0">
                  <a:moveTo>
                    <a:pt x="24" y="1"/>
                  </a:moveTo>
                  <a:lnTo>
                    <a:pt x="24" y="1"/>
                  </a:lnTo>
                  <a:cubicBezTo>
                    <a:pt x="1" y="60"/>
                    <a:pt x="24" y="120"/>
                    <a:pt x="60" y="155"/>
                  </a:cubicBezTo>
                  <a:cubicBezTo>
                    <a:pt x="82" y="173"/>
                    <a:pt x="109" y="181"/>
                    <a:pt x="136" y="181"/>
                  </a:cubicBezTo>
                  <a:cubicBezTo>
                    <a:pt x="185" y="181"/>
                    <a:pt x="237" y="157"/>
                    <a:pt x="274" y="120"/>
                  </a:cubicBezTo>
                  <a:lnTo>
                    <a:pt x="346" y="24"/>
                  </a:lnTo>
                  <a:lnTo>
                    <a:pt x="346" y="24"/>
                  </a:lnTo>
                  <a:cubicBezTo>
                    <a:pt x="311" y="42"/>
                    <a:pt x="263" y="53"/>
                    <a:pt x="212" y="53"/>
                  </a:cubicBezTo>
                  <a:cubicBezTo>
                    <a:pt x="194" y="53"/>
                    <a:pt x="174" y="51"/>
                    <a:pt x="155" y="48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25125" y="3610700"/>
              <a:ext cx="282500" cy="339050"/>
            </a:xfrm>
            <a:custGeom>
              <a:avLst/>
              <a:gdLst/>
              <a:ahLst/>
              <a:cxnLst/>
              <a:rect l="l" t="t" r="r" b="b"/>
              <a:pathLst>
                <a:path w="11300" h="13562" extrusionOk="0">
                  <a:moveTo>
                    <a:pt x="10931" y="0"/>
                  </a:moveTo>
                  <a:lnTo>
                    <a:pt x="6645" y="5322"/>
                  </a:lnTo>
                  <a:lnTo>
                    <a:pt x="6454" y="5560"/>
                  </a:lnTo>
                  <a:lnTo>
                    <a:pt x="1" y="13561"/>
                  </a:lnTo>
                  <a:lnTo>
                    <a:pt x="584" y="13311"/>
                  </a:lnTo>
                  <a:lnTo>
                    <a:pt x="6645" y="5799"/>
                  </a:lnTo>
                  <a:lnTo>
                    <a:pt x="6835" y="5560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413300" y="3610700"/>
              <a:ext cx="111625" cy="99125"/>
            </a:xfrm>
            <a:custGeom>
              <a:avLst/>
              <a:gdLst/>
              <a:ahLst/>
              <a:cxnLst/>
              <a:rect l="l" t="t" r="r" b="b"/>
              <a:pathLst>
                <a:path w="4465" h="3965" extrusionOk="0">
                  <a:moveTo>
                    <a:pt x="0" y="0"/>
                  </a:moveTo>
                  <a:lnTo>
                    <a:pt x="4263" y="3965"/>
                  </a:lnTo>
                  <a:cubicBezTo>
                    <a:pt x="4310" y="3894"/>
                    <a:pt x="4382" y="3810"/>
                    <a:pt x="4465" y="377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404950" y="3728850"/>
              <a:ext cx="119975" cy="132500"/>
            </a:xfrm>
            <a:custGeom>
              <a:avLst/>
              <a:gdLst/>
              <a:ahLst/>
              <a:cxnLst/>
              <a:rect l="l" t="t" r="r" b="b"/>
              <a:pathLst>
                <a:path w="4799" h="5300" extrusionOk="0">
                  <a:moveTo>
                    <a:pt x="4585" y="1"/>
                  </a:moveTo>
                  <a:lnTo>
                    <a:pt x="1" y="4918"/>
                  </a:lnTo>
                  <a:lnTo>
                    <a:pt x="36" y="5299"/>
                  </a:lnTo>
                  <a:lnTo>
                    <a:pt x="4799" y="191"/>
                  </a:lnTo>
                  <a:cubicBezTo>
                    <a:pt x="4716" y="144"/>
                    <a:pt x="4644" y="72"/>
                    <a:pt x="4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291250" y="3858950"/>
              <a:ext cx="108375" cy="119975"/>
            </a:xfrm>
            <a:custGeom>
              <a:avLst/>
              <a:gdLst/>
              <a:ahLst/>
              <a:cxnLst/>
              <a:rect l="l" t="t" r="r" b="b"/>
              <a:pathLst>
                <a:path w="4335" h="4799" extrusionOk="0">
                  <a:moveTo>
                    <a:pt x="4287" y="0"/>
                  </a:moveTo>
                  <a:lnTo>
                    <a:pt x="1" y="4596"/>
                  </a:lnTo>
                  <a:cubicBezTo>
                    <a:pt x="84" y="4643"/>
                    <a:pt x="155" y="4715"/>
                    <a:pt x="203" y="4798"/>
                  </a:cubicBezTo>
                  <a:lnTo>
                    <a:pt x="262" y="4762"/>
                  </a:lnTo>
                  <a:lnTo>
                    <a:pt x="4334" y="369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72200" y="3745825"/>
              <a:ext cx="206875" cy="100625"/>
            </a:xfrm>
            <a:custGeom>
              <a:avLst/>
              <a:gdLst/>
              <a:ahLst/>
              <a:cxnLst/>
              <a:rect l="l" t="t" r="r" b="b"/>
              <a:pathLst>
                <a:path w="8275" h="4025" extrusionOk="0">
                  <a:moveTo>
                    <a:pt x="8168" y="1"/>
                  </a:moveTo>
                  <a:lnTo>
                    <a:pt x="4893" y="1477"/>
                  </a:lnTo>
                  <a:cubicBezTo>
                    <a:pt x="4917" y="1525"/>
                    <a:pt x="4917" y="1548"/>
                    <a:pt x="4893" y="1596"/>
                  </a:cubicBezTo>
                  <a:cubicBezTo>
                    <a:pt x="4871" y="1731"/>
                    <a:pt x="4753" y="1823"/>
                    <a:pt x="4610" y="1823"/>
                  </a:cubicBezTo>
                  <a:cubicBezTo>
                    <a:pt x="4601" y="1823"/>
                    <a:pt x="4593" y="1823"/>
                    <a:pt x="4584" y="1822"/>
                  </a:cubicBezTo>
                  <a:cubicBezTo>
                    <a:pt x="4512" y="1798"/>
                    <a:pt x="4441" y="1763"/>
                    <a:pt x="4405" y="1703"/>
                  </a:cubicBezTo>
                  <a:lnTo>
                    <a:pt x="60" y="3668"/>
                  </a:lnTo>
                  <a:cubicBezTo>
                    <a:pt x="95" y="3727"/>
                    <a:pt x="107" y="3787"/>
                    <a:pt x="107" y="3858"/>
                  </a:cubicBezTo>
                  <a:cubicBezTo>
                    <a:pt x="98" y="3914"/>
                    <a:pt x="74" y="3963"/>
                    <a:pt x="36" y="3998"/>
                  </a:cubicBezTo>
                  <a:lnTo>
                    <a:pt x="36" y="3998"/>
                  </a:lnTo>
                  <a:lnTo>
                    <a:pt x="48" y="3989"/>
                  </a:lnTo>
                  <a:lnTo>
                    <a:pt x="8275" y="274"/>
                  </a:lnTo>
                  <a:cubicBezTo>
                    <a:pt x="8215" y="191"/>
                    <a:pt x="8168" y="96"/>
                    <a:pt x="8168" y="1"/>
                  </a:cubicBezTo>
                  <a:close/>
                  <a:moveTo>
                    <a:pt x="36" y="3998"/>
                  </a:moveTo>
                  <a:lnTo>
                    <a:pt x="0" y="4025"/>
                  </a:lnTo>
                  <a:cubicBezTo>
                    <a:pt x="13" y="4017"/>
                    <a:pt x="25" y="4008"/>
                    <a:pt x="36" y="3998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924825" y="3842875"/>
              <a:ext cx="244400" cy="112525"/>
            </a:xfrm>
            <a:custGeom>
              <a:avLst/>
              <a:gdLst/>
              <a:ahLst/>
              <a:cxnLst/>
              <a:rect l="l" t="t" r="r" b="b"/>
              <a:pathLst>
                <a:path w="9776" h="4501" extrusionOk="0">
                  <a:moveTo>
                    <a:pt x="9776" y="179"/>
                  </a:moveTo>
                  <a:lnTo>
                    <a:pt x="9744" y="195"/>
                  </a:lnTo>
                  <a:lnTo>
                    <a:pt x="9744" y="195"/>
                  </a:lnTo>
                  <a:cubicBezTo>
                    <a:pt x="9757" y="192"/>
                    <a:pt x="9768" y="187"/>
                    <a:pt x="9776" y="179"/>
                  </a:cubicBezTo>
                  <a:close/>
                  <a:moveTo>
                    <a:pt x="9454" y="0"/>
                  </a:moveTo>
                  <a:lnTo>
                    <a:pt x="584" y="4024"/>
                  </a:lnTo>
                  <a:lnTo>
                    <a:pt x="1" y="4274"/>
                  </a:lnTo>
                  <a:cubicBezTo>
                    <a:pt x="49" y="4334"/>
                    <a:pt x="84" y="4405"/>
                    <a:pt x="108" y="4489"/>
                  </a:cubicBezTo>
                  <a:lnTo>
                    <a:pt x="227" y="4501"/>
                  </a:lnTo>
                  <a:lnTo>
                    <a:pt x="9657" y="238"/>
                  </a:lnTo>
                  <a:lnTo>
                    <a:pt x="9744" y="195"/>
                  </a:lnTo>
                  <a:lnTo>
                    <a:pt x="9744" y="195"/>
                  </a:lnTo>
                  <a:cubicBezTo>
                    <a:pt x="9738" y="196"/>
                    <a:pt x="9732" y="197"/>
                    <a:pt x="9725" y="197"/>
                  </a:cubicBezTo>
                  <a:cubicBezTo>
                    <a:pt x="9705" y="197"/>
                    <a:pt x="9681" y="191"/>
                    <a:pt x="9657" y="179"/>
                  </a:cubicBezTo>
                  <a:cubicBezTo>
                    <a:pt x="9562" y="167"/>
                    <a:pt x="9478" y="95"/>
                    <a:pt x="945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926625" y="3955375"/>
              <a:ext cx="339650" cy="35450"/>
            </a:xfrm>
            <a:custGeom>
              <a:avLst/>
              <a:gdLst/>
              <a:ahLst/>
              <a:cxnLst/>
              <a:rect l="l" t="t" r="r" b="b"/>
              <a:pathLst>
                <a:path w="13586" h="1418" extrusionOk="0">
                  <a:moveTo>
                    <a:pt x="48" y="1"/>
                  </a:moveTo>
                  <a:lnTo>
                    <a:pt x="48" y="1"/>
                  </a:lnTo>
                  <a:cubicBezTo>
                    <a:pt x="60" y="60"/>
                    <a:pt x="60" y="108"/>
                    <a:pt x="48" y="167"/>
                  </a:cubicBezTo>
                  <a:lnTo>
                    <a:pt x="0" y="298"/>
                  </a:lnTo>
                  <a:lnTo>
                    <a:pt x="13573" y="1417"/>
                  </a:lnTo>
                  <a:cubicBezTo>
                    <a:pt x="13562" y="1334"/>
                    <a:pt x="13562" y="1263"/>
                    <a:pt x="13573" y="1191"/>
                  </a:cubicBezTo>
                  <a:cubicBezTo>
                    <a:pt x="13573" y="1156"/>
                    <a:pt x="13585" y="1144"/>
                    <a:pt x="13585" y="1120"/>
                  </a:cubicBezTo>
                  <a:lnTo>
                    <a:pt x="167" y="1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20375" y="3963425"/>
              <a:ext cx="554850" cy="615875"/>
            </a:xfrm>
            <a:custGeom>
              <a:avLst/>
              <a:gdLst/>
              <a:ahLst/>
              <a:cxnLst/>
              <a:rect l="l" t="t" r="r" b="b"/>
              <a:pathLst>
                <a:path w="22194" h="24635" extrusionOk="0">
                  <a:moveTo>
                    <a:pt x="227" y="0"/>
                  </a:moveTo>
                  <a:cubicBezTo>
                    <a:pt x="167" y="95"/>
                    <a:pt x="96" y="155"/>
                    <a:pt x="0" y="202"/>
                  </a:cubicBezTo>
                  <a:lnTo>
                    <a:pt x="21967" y="24634"/>
                  </a:lnTo>
                  <a:cubicBezTo>
                    <a:pt x="22027" y="24563"/>
                    <a:pt x="22098" y="24491"/>
                    <a:pt x="22194" y="2444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287975" y="3999125"/>
              <a:ext cx="141700" cy="223275"/>
            </a:xfrm>
            <a:custGeom>
              <a:avLst/>
              <a:gdLst/>
              <a:ahLst/>
              <a:cxnLst/>
              <a:rect l="l" t="t" r="r" b="b"/>
              <a:pathLst>
                <a:path w="5668" h="8931" extrusionOk="0">
                  <a:moveTo>
                    <a:pt x="251" y="1"/>
                  </a:moveTo>
                  <a:cubicBezTo>
                    <a:pt x="179" y="84"/>
                    <a:pt x="108" y="120"/>
                    <a:pt x="1" y="168"/>
                  </a:cubicBezTo>
                  <a:lnTo>
                    <a:pt x="5418" y="8931"/>
                  </a:lnTo>
                  <a:cubicBezTo>
                    <a:pt x="5489" y="8871"/>
                    <a:pt x="5585" y="8811"/>
                    <a:pt x="5668" y="878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385000" y="3756250"/>
              <a:ext cx="29800" cy="175050"/>
            </a:xfrm>
            <a:custGeom>
              <a:avLst/>
              <a:gdLst/>
              <a:ahLst/>
              <a:cxnLst/>
              <a:rect l="l" t="t" r="r" b="b"/>
              <a:pathLst>
                <a:path w="1192" h="7002" extrusionOk="0">
                  <a:moveTo>
                    <a:pt x="287" y="0"/>
                  </a:moveTo>
                  <a:cubicBezTo>
                    <a:pt x="233" y="27"/>
                    <a:pt x="180" y="41"/>
                    <a:pt x="116" y="41"/>
                  </a:cubicBezTo>
                  <a:cubicBezTo>
                    <a:pt x="95" y="41"/>
                    <a:pt x="72" y="39"/>
                    <a:pt x="49" y="36"/>
                  </a:cubicBezTo>
                  <a:cubicBezTo>
                    <a:pt x="37" y="36"/>
                    <a:pt x="25" y="12"/>
                    <a:pt x="1" y="12"/>
                  </a:cubicBezTo>
                  <a:lnTo>
                    <a:pt x="537" y="4108"/>
                  </a:lnTo>
                  <a:lnTo>
                    <a:pt x="584" y="4477"/>
                  </a:lnTo>
                  <a:lnTo>
                    <a:pt x="918" y="7001"/>
                  </a:lnTo>
                  <a:lnTo>
                    <a:pt x="1192" y="6882"/>
                  </a:lnTo>
                  <a:lnTo>
                    <a:pt x="834" y="4203"/>
                  </a:lnTo>
                  <a:lnTo>
                    <a:pt x="799" y="382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14775" y="3936025"/>
              <a:ext cx="1525" cy="1825"/>
            </a:xfrm>
            <a:custGeom>
              <a:avLst/>
              <a:gdLst/>
              <a:ahLst/>
              <a:cxnLst/>
              <a:rect l="l" t="t" r="r" b="b"/>
              <a:pathLst>
                <a:path w="61" h="73" extrusionOk="0">
                  <a:moveTo>
                    <a:pt x="48" y="1"/>
                  </a:moveTo>
                  <a:lnTo>
                    <a:pt x="1" y="13"/>
                  </a:lnTo>
                  <a:cubicBezTo>
                    <a:pt x="24" y="25"/>
                    <a:pt x="48" y="48"/>
                    <a:pt x="60" y="7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410025" y="3943775"/>
              <a:ext cx="42875" cy="272675"/>
            </a:xfrm>
            <a:custGeom>
              <a:avLst/>
              <a:gdLst/>
              <a:ahLst/>
              <a:cxnLst/>
              <a:rect l="l" t="t" r="r" b="b"/>
              <a:pathLst>
                <a:path w="1715" h="10907" extrusionOk="0">
                  <a:moveTo>
                    <a:pt x="298" y="0"/>
                  </a:moveTo>
                  <a:cubicBezTo>
                    <a:pt x="243" y="111"/>
                    <a:pt x="146" y="180"/>
                    <a:pt x="28" y="180"/>
                  </a:cubicBezTo>
                  <a:cubicBezTo>
                    <a:pt x="19" y="180"/>
                    <a:pt x="10" y="180"/>
                    <a:pt x="0" y="179"/>
                  </a:cubicBezTo>
                  <a:lnTo>
                    <a:pt x="0" y="179"/>
                  </a:lnTo>
                  <a:lnTo>
                    <a:pt x="1405" y="10871"/>
                  </a:lnTo>
                  <a:cubicBezTo>
                    <a:pt x="1465" y="10871"/>
                    <a:pt x="1524" y="10871"/>
                    <a:pt x="1596" y="10883"/>
                  </a:cubicBezTo>
                  <a:cubicBezTo>
                    <a:pt x="1619" y="10883"/>
                    <a:pt x="1655" y="10894"/>
                    <a:pt x="1703" y="10906"/>
                  </a:cubicBezTo>
                  <a:cubicBezTo>
                    <a:pt x="1715" y="10894"/>
                    <a:pt x="1715" y="10871"/>
                    <a:pt x="1715" y="10835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296300" y="3868175"/>
              <a:ext cx="262875" cy="117600"/>
            </a:xfrm>
            <a:custGeom>
              <a:avLst/>
              <a:gdLst/>
              <a:ahLst/>
              <a:cxnLst/>
              <a:rect l="l" t="t" r="r" b="b"/>
              <a:pathLst>
                <a:path w="10515" h="4704" extrusionOk="0">
                  <a:moveTo>
                    <a:pt x="10395" y="0"/>
                  </a:moveTo>
                  <a:lnTo>
                    <a:pt x="4763" y="2381"/>
                  </a:lnTo>
                  <a:lnTo>
                    <a:pt x="4478" y="2500"/>
                  </a:lnTo>
                  <a:lnTo>
                    <a:pt x="60" y="4382"/>
                  </a:lnTo>
                  <a:lnTo>
                    <a:pt x="1" y="4429"/>
                  </a:lnTo>
                  <a:cubicBezTo>
                    <a:pt x="60" y="4513"/>
                    <a:pt x="84" y="4608"/>
                    <a:pt x="96" y="4703"/>
                  </a:cubicBezTo>
                  <a:lnTo>
                    <a:pt x="4299" y="2917"/>
                  </a:lnTo>
                  <a:lnTo>
                    <a:pt x="4299" y="2893"/>
                  </a:lnTo>
                  <a:cubicBezTo>
                    <a:pt x="4321" y="2748"/>
                    <a:pt x="4459" y="2666"/>
                    <a:pt x="4584" y="2666"/>
                  </a:cubicBezTo>
                  <a:cubicBezTo>
                    <a:pt x="4592" y="2666"/>
                    <a:pt x="4600" y="2666"/>
                    <a:pt x="4609" y="2667"/>
                  </a:cubicBezTo>
                  <a:cubicBezTo>
                    <a:pt x="4656" y="2679"/>
                    <a:pt x="4704" y="2703"/>
                    <a:pt x="4728" y="2727"/>
                  </a:cubicBezTo>
                  <a:lnTo>
                    <a:pt x="4775" y="2715"/>
                  </a:lnTo>
                  <a:lnTo>
                    <a:pt x="10514" y="274"/>
                  </a:lnTo>
                  <a:lnTo>
                    <a:pt x="10443" y="226"/>
                  </a:lnTo>
                  <a:cubicBezTo>
                    <a:pt x="10431" y="226"/>
                    <a:pt x="10431" y="214"/>
                    <a:pt x="10431" y="214"/>
                  </a:cubicBezTo>
                  <a:lnTo>
                    <a:pt x="10431" y="191"/>
                  </a:lnTo>
                  <a:cubicBezTo>
                    <a:pt x="10431" y="191"/>
                    <a:pt x="10431" y="179"/>
                    <a:pt x="10419" y="179"/>
                  </a:cubicBezTo>
                  <a:lnTo>
                    <a:pt x="10419" y="167"/>
                  </a:lnTo>
                  <a:lnTo>
                    <a:pt x="10419" y="155"/>
                  </a:lnTo>
                  <a:lnTo>
                    <a:pt x="10419" y="131"/>
                  </a:lnTo>
                  <a:lnTo>
                    <a:pt x="10419" y="119"/>
                  </a:lnTo>
                  <a:lnTo>
                    <a:pt x="1039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562125" y="3681225"/>
              <a:ext cx="131575" cy="189050"/>
            </a:xfrm>
            <a:custGeom>
              <a:avLst/>
              <a:gdLst/>
              <a:ahLst/>
              <a:cxnLst/>
              <a:rect l="l" t="t" r="r" b="b"/>
              <a:pathLst>
                <a:path w="5263" h="7562" extrusionOk="0">
                  <a:moveTo>
                    <a:pt x="5263" y="1"/>
                  </a:moveTo>
                  <a:lnTo>
                    <a:pt x="0" y="7216"/>
                  </a:lnTo>
                  <a:lnTo>
                    <a:pt x="48" y="7502"/>
                  </a:lnTo>
                  <a:lnTo>
                    <a:pt x="119" y="7561"/>
                  </a:lnTo>
                  <a:lnTo>
                    <a:pt x="5263" y="501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533550" y="3734225"/>
              <a:ext cx="29775" cy="137825"/>
            </a:xfrm>
            <a:custGeom>
              <a:avLst/>
              <a:gdLst/>
              <a:ahLst/>
              <a:cxnLst/>
              <a:rect l="l" t="t" r="r" b="b"/>
              <a:pathLst>
                <a:path w="1191" h="5513" extrusionOk="0">
                  <a:moveTo>
                    <a:pt x="286" y="0"/>
                  </a:moveTo>
                  <a:cubicBezTo>
                    <a:pt x="191" y="48"/>
                    <a:pt x="107" y="84"/>
                    <a:pt x="0" y="84"/>
                  </a:cubicBezTo>
                  <a:lnTo>
                    <a:pt x="893" y="5382"/>
                  </a:lnTo>
                  <a:lnTo>
                    <a:pt x="901" y="5464"/>
                  </a:lnTo>
                  <a:lnTo>
                    <a:pt x="901" y="5464"/>
                  </a:lnTo>
                  <a:cubicBezTo>
                    <a:pt x="904" y="5435"/>
                    <a:pt x="918" y="5409"/>
                    <a:pt x="941" y="5394"/>
                  </a:cubicBezTo>
                  <a:cubicBezTo>
                    <a:pt x="971" y="5356"/>
                    <a:pt x="1016" y="5327"/>
                    <a:pt x="1063" y="5327"/>
                  </a:cubicBezTo>
                  <a:cubicBezTo>
                    <a:pt x="1090" y="5327"/>
                    <a:pt x="1117" y="5337"/>
                    <a:pt x="1143" y="5358"/>
                  </a:cubicBezTo>
                  <a:lnTo>
                    <a:pt x="1191" y="5394"/>
                  </a:lnTo>
                  <a:lnTo>
                    <a:pt x="1143" y="5108"/>
                  </a:lnTo>
                  <a:lnTo>
                    <a:pt x="286" y="0"/>
                  </a:lnTo>
                  <a:close/>
                  <a:moveTo>
                    <a:pt x="901" y="5464"/>
                  </a:moveTo>
                  <a:lnTo>
                    <a:pt x="901" y="5464"/>
                  </a:lnTo>
                  <a:cubicBezTo>
                    <a:pt x="900" y="5479"/>
                    <a:pt x="901" y="5496"/>
                    <a:pt x="905" y="5513"/>
                  </a:cubicBezTo>
                  <a:lnTo>
                    <a:pt x="905" y="5501"/>
                  </a:lnTo>
                  <a:lnTo>
                    <a:pt x="901" y="546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557650" y="3873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679700" y="3952700"/>
              <a:ext cx="14000" cy="17300"/>
            </a:xfrm>
            <a:custGeom>
              <a:avLst/>
              <a:gdLst/>
              <a:ahLst/>
              <a:cxnLst/>
              <a:rect l="l" t="t" r="r" b="b"/>
              <a:pathLst>
                <a:path w="560" h="692" extrusionOk="0">
                  <a:moveTo>
                    <a:pt x="84" y="0"/>
                  </a:moveTo>
                  <a:lnTo>
                    <a:pt x="0" y="298"/>
                  </a:lnTo>
                  <a:lnTo>
                    <a:pt x="560" y="691"/>
                  </a:lnTo>
                  <a:lnTo>
                    <a:pt x="560" y="3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555875" y="3867675"/>
              <a:ext cx="119375" cy="88025"/>
            </a:xfrm>
            <a:custGeom>
              <a:avLst/>
              <a:gdLst/>
              <a:ahLst/>
              <a:cxnLst/>
              <a:rect l="l" t="t" r="r" b="b"/>
              <a:pathLst>
                <a:path w="4775" h="3521" extrusionOk="0">
                  <a:moveTo>
                    <a:pt x="157" y="0"/>
                  </a:moveTo>
                  <a:cubicBezTo>
                    <a:pt x="107" y="0"/>
                    <a:pt x="54" y="19"/>
                    <a:pt x="24" y="56"/>
                  </a:cubicBezTo>
                  <a:cubicBezTo>
                    <a:pt x="0" y="80"/>
                    <a:pt x="0" y="127"/>
                    <a:pt x="0" y="175"/>
                  </a:cubicBezTo>
                  <a:cubicBezTo>
                    <a:pt x="4" y="171"/>
                    <a:pt x="6" y="170"/>
                    <a:pt x="8" y="170"/>
                  </a:cubicBezTo>
                  <a:cubicBezTo>
                    <a:pt x="12" y="170"/>
                    <a:pt x="12" y="178"/>
                    <a:pt x="12" y="187"/>
                  </a:cubicBezTo>
                  <a:cubicBezTo>
                    <a:pt x="24" y="199"/>
                    <a:pt x="24" y="199"/>
                    <a:pt x="24" y="222"/>
                  </a:cubicBezTo>
                  <a:cubicBezTo>
                    <a:pt x="24" y="222"/>
                    <a:pt x="24" y="234"/>
                    <a:pt x="48" y="234"/>
                  </a:cubicBezTo>
                  <a:lnTo>
                    <a:pt x="48" y="246"/>
                  </a:lnTo>
                  <a:lnTo>
                    <a:pt x="60" y="258"/>
                  </a:lnTo>
                  <a:lnTo>
                    <a:pt x="131" y="306"/>
                  </a:lnTo>
                  <a:lnTo>
                    <a:pt x="4691" y="3521"/>
                  </a:lnTo>
                  <a:lnTo>
                    <a:pt x="4775" y="3223"/>
                  </a:lnTo>
                  <a:lnTo>
                    <a:pt x="357" y="103"/>
                  </a:lnTo>
                  <a:lnTo>
                    <a:pt x="286" y="56"/>
                  </a:lnTo>
                  <a:lnTo>
                    <a:pt x="238" y="20"/>
                  </a:lnTo>
                  <a:cubicBezTo>
                    <a:pt x="216" y="7"/>
                    <a:pt x="187" y="0"/>
                    <a:pt x="1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604375" y="4211350"/>
              <a:ext cx="3600" cy="2725"/>
            </a:xfrm>
            <a:custGeom>
              <a:avLst/>
              <a:gdLst/>
              <a:ahLst/>
              <a:cxnLst/>
              <a:rect l="l" t="t" r="r" b="b"/>
              <a:pathLst>
                <a:path w="144" h="109" extrusionOk="0">
                  <a:moveTo>
                    <a:pt x="25" y="1"/>
                  </a:moveTo>
                  <a:lnTo>
                    <a:pt x="1" y="108"/>
                  </a:lnTo>
                  <a:cubicBezTo>
                    <a:pt x="60" y="108"/>
                    <a:pt x="120" y="72"/>
                    <a:pt x="144" y="13"/>
                  </a:cubicBezTo>
                  <a:cubicBezTo>
                    <a:pt x="96" y="1"/>
                    <a:pt x="72" y="1"/>
                    <a:pt x="2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613600" y="3885425"/>
              <a:ext cx="80400" cy="282800"/>
            </a:xfrm>
            <a:custGeom>
              <a:avLst/>
              <a:gdLst/>
              <a:ahLst/>
              <a:cxnLst/>
              <a:rect l="l" t="t" r="r" b="b"/>
              <a:pathLst>
                <a:path w="3216" h="11312" extrusionOk="0">
                  <a:moveTo>
                    <a:pt x="3216" y="1"/>
                  </a:moveTo>
                  <a:lnTo>
                    <a:pt x="2489" y="2525"/>
                  </a:lnTo>
                  <a:lnTo>
                    <a:pt x="2394" y="2811"/>
                  </a:lnTo>
                  <a:lnTo>
                    <a:pt x="1" y="11204"/>
                  </a:lnTo>
                  <a:cubicBezTo>
                    <a:pt x="108" y="11216"/>
                    <a:pt x="191" y="11252"/>
                    <a:pt x="287" y="11312"/>
                  </a:cubicBezTo>
                  <a:lnTo>
                    <a:pt x="2644" y="3001"/>
                  </a:lnTo>
                  <a:lnTo>
                    <a:pt x="2739" y="2703"/>
                  </a:lnTo>
                  <a:lnTo>
                    <a:pt x="3216" y="1072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443950" y="4280425"/>
              <a:ext cx="42875" cy="292625"/>
            </a:xfrm>
            <a:custGeom>
              <a:avLst/>
              <a:gdLst/>
              <a:ahLst/>
              <a:cxnLst/>
              <a:rect l="l" t="t" r="r" b="b"/>
              <a:pathLst>
                <a:path w="1715" h="11705" extrusionOk="0">
                  <a:moveTo>
                    <a:pt x="298" y="0"/>
                  </a:moveTo>
                  <a:cubicBezTo>
                    <a:pt x="191" y="36"/>
                    <a:pt x="108" y="48"/>
                    <a:pt x="0" y="48"/>
                  </a:cubicBezTo>
                  <a:lnTo>
                    <a:pt x="1417" y="11704"/>
                  </a:lnTo>
                  <a:cubicBezTo>
                    <a:pt x="1475" y="11696"/>
                    <a:pt x="1538" y="11682"/>
                    <a:pt x="1599" y="11682"/>
                  </a:cubicBezTo>
                  <a:cubicBezTo>
                    <a:pt x="1626" y="11682"/>
                    <a:pt x="1653" y="11685"/>
                    <a:pt x="1679" y="11692"/>
                  </a:cubicBezTo>
                  <a:lnTo>
                    <a:pt x="1715" y="1169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486800" y="4208675"/>
              <a:ext cx="118200" cy="365250"/>
            </a:xfrm>
            <a:custGeom>
              <a:avLst/>
              <a:gdLst/>
              <a:ahLst/>
              <a:cxnLst/>
              <a:rect l="l" t="t" r="r" b="b"/>
              <a:pathLst>
                <a:path w="4728" h="14610" extrusionOk="0">
                  <a:moveTo>
                    <a:pt x="4442" y="1"/>
                  </a:moveTo>
                  <a:lnTo>
                    <a:pt x="1" y="14574"/>
                  </a:lnTo>
                  <a:cubicBezTo>
                    <a:pt x="37" y="14586"/>
                    <a:pt x="84" y="14586"/>
                    <a:pt x="108" y="14610"/>
                  </a:cubicBezTo>
                  <a:lnTo>
                    <a:pt x="430" y="14181"/>
                  </a:lnTo>
                  <a:lnTo>
                    <a:pt x="4704" y="215"/>
                  </a:lnTo>
                  <a:lnTo>
                    <a:pt x="4728" y="108"/>
                  </a:lnTo>
                  <a:cubicBezTo>
                    <a:pt x="4621" y="96"/>
                    <a:pt x="4537" y="48"/>
                    <a:pt x="4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475500" y="4189625"/>
              <a:ext cx="112550" cy="56575"/>
            </a:xfrm>
            <a:custGeom>
              <a:avLst/>
              <a:gdLst/>
              <a:ahLst/>
              <a:cxnLst/>
              <a:rect l="l" t="t" r="r" b="b"/>
              <a:pathLst>
                <a:path w="4502" h="2263" extrusionOk="0">
                  <a:moveTo>
                    <a:pt x="4418" y="1"/>
                  </a:moveTo>
                  <a:lnTo>
                    <a:pt x="0" y="1965"/>
                  </a:lnTo>
                  <a:cubicBezTo>
                    <a:pt x="36" y="2061"/>
                    <a:pt x="48" y="2168"/>
                    <a:pt x="60" y="2263"/>
                  </a:cubicBezTo>
                  <a:lnTo>
                    <a:pt x="4501" y="298"/>
                  </a:lnTo>
                  <a:cubicBezTo>
                    <a:pt x="4453" y="215"/>
                    <a:pt x="4442" y="108"/>
                    <a:pt x="44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626125" y="4142000"/>
              <a:ext cx="67575" cy="36350"/>
            </a:xfrm>
            <a:custGeom>
              <a:avLst/>
              <a:gdLst/>
              <a:ahLst/>
              <a:cxnLst/>
              <a:rect l="l" t="t" r="r" b="b"/>
              <a:pathLst>
                <a:path w="2703" h="1454" extrusionOk="0">
                  <a:moveTo>
                    <a:pt x="2703" y="1"/>
                  </a:moveTo>
                  <a:lnTo>
                    <a:pt x="0" y="1191"/>
                  </a:lnTo>
                  <a:cubicBezTo>
                    <a:pt x="60" y="1287"/>
                    <a:pt x="119" y="1358"/>
                    <a:pt x="167" y="1453"/>
                  </a:cubicBezTo>
                  <a:lnTo>
                    <a:pt x="2703" y="33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489775" y="4289950"/>
              <a:ext cx="203925" cy="288750"/>
            </a:xfrm>
            <a:custGeom>
              <a:avLst/>
              <a:gdLst/>
              <a:ahLst/>
              <a:cxnLst/>
              <a:rect l="l" t="t" r="r" b="b"/>
              <a:pathLst>
                <a:path w="8157" h="11550" extrusionOk="0">
                  <a:moveTo>
                    <a:pt x="8157" y="0"/>
                  </a:moveTo>
                  <a:lnTo>
                    <a:pt x="311" y="10930"/>
                  </a:lnTo>
                  <a:lnTo>
                    <a:pt x="1" y="11371"/>
                  </a:lnTo>
                  <a:cubicBezTo>
                    <a:pt x="84" y="11406"/>
                    <a:pt x="180" y="11466"/>
                    <a:pt x="239" y="11549"/>
                  </a:cubicBezTo>
                  <a:lnTo>
                    <a:pt x="8157" y="50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585925" y="4164825"/>
              <a:ext cx="47350" cy="46925"/>
            </a:xfrm>
            <a:custGeom>
              <a:avLst/>
              <a:gdLst/>
              <a:ahLst/>
              <a:cxnLst/>
              <a:rect l="l" t="t" r="r" b="b"/>
              <a:pathLst>
                <a:path w="1894" h="1877" extrusionOk="0">
                  <a:moveTo>
                    <a:pt x="941" y="0"/>
                  </a:moveTo>
                  <a:cubicBezTo>
                    <a:pt x="489" y="0"/>
                    <a:pt x="98" y="315"/>
                    <a:pt x="25" y="779"/>
                  </a:cubicBezTo>
                  <a:cubicBezTo>
                    <a:pt x="1" y="850"/>
                    <a:pt x="1" y="921"/>
                    <a:pt x="1" y="993"/>
                  </a:cubicBezTo>
                  <a:cubicBezTo>
                    <a:pt x="1" y="1100"/>
                    <a:pt x="36" y="1195"/>
                    <a:pt x="84" y="1290"/>
                  </a:cubicBezTo>
                  <a:cubicBezTo>
                    <a:pt x="155" y="1493"/>
                    <a:pt x="298" y="1648"/>
                    <a:pt x="501" y="1755"/>
                  </a:cubicBezTo>
                  <a:cubicBezTo>
                    <a:pt x="584" y="1802"/>
                    <a:pt x="679" y="1826"/>
                    <a:pt x="775" y="1862"/>
                  </a:cubicBezTo>
                  <a:cubicBezTo>
                    <a:pt x="810" y="1862"/>
                    <a:pt x="858" y="1874"/>
                    <a:pt x="882" y="1874"/>
                  </a:cubicBezTo>
                  <a:cubicBezTo>
                    <a:pt x="905" y="1876"/>
                    <a:pt x="927" y="1876"/>
                    <a:pt x="950" y="1876"/>
                  </a:cubicBezTo>
                  <a:cubicBezTo>
                    <a:pt x="1387" y="1876"/>
                    <a:pt x="1779" y="1553"/>
                    <a:pt x="1870" y="1112"/>
                  </a:cubicBezTo>
                  <a:cubicBezTo>
                    <a:pt x="1894" y="921"/>
                    <a:pt x="1870" y="719"/>
                    <a:pt x="1787" y="552"/>
                  </a:cubicBezTo>
                  <a:cubicBezTo>
                    <a:pt x="1751" y="457"/>
                    <a:pt x="1691" y="374"/>
                    <a:pt x="1632" y="302"/>
                  </a:cubicBezTo>
                  <a:cubicBezTo>
                    <a:pt x="1572" y="219"/>
                    <a:pt x="1477" y="159"/>
                    <a:pt x="1406" y="124"/>
                  </a:cubicBezTo>
                  <a:cubicBezTo>
                    <a:pt x="1310" y="76"/>
                    <a:pt x="1227" y="40"/>
                    <a:pt x="1120" y="17"/>
                  </a:cubicBezTo>
                  <a:cubicBezTo>
                    <a:pt x="1060" y="6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407925" y="4215525"/>
              <a:ext cx="69375" cy="65800"/>
            </a:xfrm>
            <a:custGeom>
              <a:avLst/>
              <a:gdLst/>
              <a:ahLst/>
              <a:cxnLst/>
              <a:rect l="l" t="t" r="r" b="b"/>
              <a:pathLst>
                <a:path w="2775" h="2632" extrusionOk="0">
                  <a:moveTo>
                    <a:pt x="1489" y="1"/>
                  </a:moveTo>
                  <a:cubicBezTo>
                    <a:pt x="1263" y="1"/>
                    <a:pt x="1049" y="36"/>
                    <a:pt x="870" y="120"/>
                  </a:cubicBezTo>
                  <a:cubicBezTo>
                    <a:pt x="787" y="155"/>
                    <a:pt x="691" y="203"/>
                    <a:pt x="620" y="263"/>
                  </a:cubicBezTo>
                  <a:cubicBezTo>
                    <a:pt x="370" y="453"/>
                    <a:pt x="191" y="739"/>
                    <a:pt x="132" y="1060"/>
                  </a:cubicBezTo>
                  <a:cubicBezTo>
                    <a:pt x="1" y="1775"/>
                    <a:pt x="477" y="2477"/>
                    <a:pt x="1203" y="2608"/>
                  </a:cubicBezTo>
                  <a:cubicBezTo>
                    <a:pt x="1275" y="2632"/>
                    <a:pt x="1370" y="2632"/>
                    <a:pt x="1441" y="2632"/>
                  </a:cubicBezTo>
                  <a:cubicBezTo>
                    <a:pt x="1549" y="2632"/>
                    <a:pt x="1632" y="2608"/>
                    <a:pt x="1739" y="2596"/>
                  </a:cubicBezTo>
                  <a:cubicBezTo>
                    <a:pt x="2239" y="2477"/>
                    <a:pt x="2644" y="2072"/>
                    <a:pt x="2751" y="1537"/>
                  </a:cubicBezTo>
                  <a:cubicBezTo>
                    <a:pt x="2763" y="1441"/>
                    <a:pt x="2775" y="1322"/>
                    <a:pt x="2763" y="1215"/>
                  </a:cubicBezTo>
                  <a:cubicBezTo>
                    <a:pt x="2763" y="1108"/>
                    <a:pt x="2739" y="1001"/>
                    <a:pt x="2703" y="917"/>
                  </a:cubicBezTo>
                  <a:cubicBezTo>
                    <a:pt x="2573" y="501"/>
                    <a:pt x="2227" y="155"/>
                    <a:pt x="1787" y="36"/>
                  </a:cubicBezTo>
                  <a:cubicBezTo>
                    <a:pt x="1751" y="24"/>
                    <a:pt x="1727" y="24"/>
                    <a:pt x="1680" y="13"/>
                  </a:cubicBezTo>
                  <a:cubicBezTo>
                    <a:pt x="1620" y="1"/>
                    <a:pt x="1560" y="1"/>
                    <a:pt x="1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666950" y="3657525"/>
              <a:ext cx="11925" cy="12150"/>
            </a:xfrm>
            <a:custGeom>
              <a:avLst/>
              <a:gdLst/>
              <a:ahLst/>
              <a:cxnLst/>
              <a:rect l="l" t="t" r="r" b="b"/>
              <a:pathLst>
                <a:path w="477" h="486" extrusionOk="0">
                  <a:moveTo>
                    <a:pt x="233" y="1"/>
                  </a:moveTo>
                  <a:cubicBezTo>
                    <a:pt x="128" y="1"/>
                    <a:pt x="22" y="87"/>
                    <a:pt x="12" y="199"/>
                  </a:cubicBezTo>
                  <a:cubicBezTo>
                    <a:pt x="0" y="247"/>
                    <a:pt x="12" y="306"/>
                    <a:pt x="24" y="354"/>
                  </a:cubicBezTo>
                  <a:cubicBezTo>
                    <a:pt x="60" y="413"/>
                    <a:pt x="119" y="461"/>
                    <a:pt x="203" y="485"/>
                  </a:cubicBezTo>
                  <a:cubicBezTo>
                    <a:pt x="213" y="486"/>
                    <a:pt x="223" y="486"/>
                    <a:pt x="233" y="486"/>
                  </a:cubicBezTo>
                  <a:cubicBezTo>
                    <a:pt x="362" y="486"/>
                    <a:pt x="465" y="416"/>
                    <a:pt x="476" y="294"/>
                  </a:cubicBezTo>
                  <a:lnTo>
                    <a:pt x="476" y="187"/>
                  </a:lnTo>
                  <a:cubicBezTo>
                    <a:pt x="429" y="92"/>
                    <a:pt x="369" y="20"/>
                    <a:pt x="286" y="8"/>
                  </a:cubicBezTo>
                  <a:cubicBezTo>
                    <a:pt x="269" y="3"/>
                    <a:pt x="251" y="1"/>
                    <a:pt x="2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526275" y="3907750"/>
              <a:ext cx="25325" cy="23650"/>
            </a:xfrm>
            <a:custGeom>
              <a:avLst/>
              <a:gdLst/>
              <a:ahLst/>
              <a:cxnLst/>
              <a:rect l="l" t="t" r="r" b="b"/>
              <a:pathLst>
                <a:path w="1013" h="946" extrusionOk="0">
                  <a:moveTo>
                    <a:pt x="512" y="1"/>
                  </a:moveTo>
                  <a:cubicBezTo>
                    <a:pt x="286" y="13"/>
                    <a:pt x="84" y="167"/>
                    <a:pt x="48" y="382"/>
                  </a:cubicBezTo>
                  <a:cubicBezTo>
                    <a:pt x="0" y="644"/>
                    <a:pt x="179" y="894"/>
                    <a:pt x="441" y="941"/>
                  </a:cubicBezTo>
                  <a:cubicBezTo>
                    <a:pt x="462" y="944"/>
                    <a:pt x="484" y="946"/>
                    <a:pt x="505" y="946"/>
                  </a:cubicBezTo>
                  <a:cubicBezTo>
                    <a:pt x="732" y="946"/>
                    <a:pt x="945" y="777"/>
                    <a:pt x="989" y="548"/>
                  </a:cubicBezTo>
                  <a:cubicBezTo>
                    <a:pt x="1012" y="370"/>
                    <a:pt x="941" y="191"/>
                    <a:pt x="798" y="84"/>
                  </a:cubicBezTo>
                  <a:cubicBezTo>
                    <a:pt x="739" y="48"/>
                    <a:pt x="679" y="13"/>
                    <a:pt x="5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515675" y="3702325"/>
              <a:ext cx="35450" cy="33100"/>
            </a:xfrm>
            <a:custGeom>
              <a:avLst/>
              <a:gdLst/>
              <a:ahLst/>
              <a:cxnLst/>
              <a:rect l="l" t="t" r="r" b="b"/>
              <a:pathLst>
                <a:path w="1418" h="1324" extrusionOk="0">
                  <a:moveTo>
                    <a:pt x="679" y="0"/>
                  </a:moveTo>
                  <a:cubicBezTo>
                    <a:pt x="563" y="0"/>
                    <a:pt x="454" y="33"/>
                    <a:pt x="358" y="86"/>
                  </a:cubicBezTo>
                  <a:cubicBezTo>
                    <a:pt x="275" y="133"/>
                    <a:pt x="191" y="205"/>
                    <a:pt x="132" y="276"/>
                  </a:cubicBezTo>
                  <a:cubicBezTo>
                    <a:pt x="96" y="360"/>
                    <a:pt x="48" y="443"/>
                    <a:pt x="37" y="538"/>
                  </a:cubicBezTo>
                  <a:cubicBezTo>
                    <a:pt x="1" y="717"/>
                    <a:pt x="48" y="907"/>
                    <a:pt x="156" y="1038"/>
                  </a:cubicBezTo>
                  <a:cubicBezTo>
                    <a:pt x="215" y="1145"/>
                    <a:pt x="287" y="1205"/>
                    <a:pt x="370" y="1252"/>
                  </a:cubicBezTo>
                  <a:cubicBezTo>
                    <a:pt x="429" y="1276"/>
                    <a:pt x="513" y="1312"/>
                    <a:pt x="572" y="1312"/>
                  </a:cubicBezTo>
                  <a:cubicBezTo>
                    <a:pt x="608" y="1324"/>
                    <a:pt x="656" y="1324"/>
                    <a:pt x="703" y="1324"/>
                  </a:cubicBezTo>
                  <a:cubicBezTo>
                    <a:pt x="810" y="1324"/>
                    <a:pt x="894" y="1300"/>
                    <a:pt x="989" y="1252"/>
                  </a:cubicBezTo>
                  <a:cubicBezTo>
                    <a:pt x="1168" y="1157"/>
                    <a:pt x="1299" y="979"/>
                    <a:pt x="1346" y="776"/>
                  </a:cubicBezTo>
                  <a:cubicBezTo>
                    <a:pt x="1418" y="419"/>
                    <a:pt x="1168" y="62"/>
                    <a:pt x="810" y="14"/>
                  </a:cubicBezTo>
                  <a:cubicBezTo>
                    <a:pt x="766" y="5"/>
                    <a:pt x="7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265350" y="3971075"/>
              <a:ext cx="33375" cy="33075"/>
            </a:xfrm>
            <a:custGeom>
              <a:avLst/>
              <a:gdLst/>
              <a:ahLst/>
              <a:cxnLst/>
              <a:rect l="l" t="t" r="r" b="b"/>
              <a:pathLst>
                <a:path w="1335" h="1323" extrusionOk="0">
                  <a:moveTo>
                    <a:pt x="652" y="1"/>
                  </a:moveTo>
                  <a:cubicBezTo>
                    <a:pt x="556" y="1"/>
                    <a:pt x="466" y="26"/>
                    <a:pt x="382" y="51"/>
                  </a:cubicBezTo>
                  <a:cubicBezTo>
                    <a:pt x="298" y="99"/>
                    <a:pt x="227" y="158"/>
                    <a:pt x="144" y="230"/>
                  </a:cubicBezTo>
                  <a:cubicBezTo>
                    <a:pt x="84" y="289"/>
                    <a:pt x="48" y="385"/>
                    <a:pt x="24" y="468"/>
                  </a:cubicBezTo>
                  <a:cubicBezTo>
                    <a:pt x="24" y="504"/>
                    <a:pt x="13" y="516"/>
                    <a:pt x="13" y="551"/>
                  </a:cubicBezTo>
                  <a:cubicBezTo>
                    <a:pt x="1" y="623"/>
                    <a:pt x="1" y="694"/>
                    <a:pt x="13" y="766"/>
                  </a:cubicBezTo>
                  <a:cubicBezTo>
                    <a:pt x="60" y="1039"/>
                    <a:pt x="263" y="1278"/>
                    <a:pt x="548" y="1301"/>
                  </a:cubicBezTo>
                  <a:cubicBezTo>
                    <a:pt x="595" y="1316"/>
                    <a:pt x="642" y="1322"/>
                    <a:pt x="689" y="1322"/>
                  </a:cubicBezTo>
                  <a:cubicBezTo>
                    <a:pt x="759" y="1322"/>
                    <a:pt x="829" y="1306"/>
                    <a:pt x="894" y="1278"/>
                  </a:cubicBezTo>
                  <a:cubicBezTo>
                    <a:pt x="977" y="1242"/>
                    <a:pt x="1072" y="1182"/>
                    <a:pt x="1144" y="1111"/>
                  </a:cubicBezTo>
                  <a:cubicBezTo>
                    <a:pt x="1251" y="1039"/>
                    <a:pt x="1310" y="920"/>
                    <a:pt x="1322" y="789"/>
                  </a:cubicBezTo>
                  <a:cubicBezTo>
                    <a:pt x="1334" y="706"/>
                    <a:pt x="1334" y="647"/>
                    <a:pt x="1322" y="575"/>
                  </a:cubicBezTo>
                  <a:cubicBezTo>
                    <a:pt x="1310" y="468"/>
                    <a:pt x="1275" y="385"/>
                    <a:pt x="1215" y="289"/>
                  </a:cubicBezTo>
                  <a:cubicBezTo>
                    <a:pt x="1179" y="218"/>
                    <a:pt x="1096" y="147"/>
                    <a:pt x="1025" y="99"/>
                  </a:cubicBezTo>
                  <a:cubicBezTo>
                    <a:pt x="953" y="51"/>
                    <a:pt x="858" y="27"/>
                    <a:pt x="775" y="16"/>
                  </a:cubicBezTo>
                  <a:cubicBezTo>
                    <a:pt x="733" y="5"/>
                    <a:pt x="692" y="1"/>
                    <a:pt x="6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376075" y="3733725"/>
              <a:ext cx="25025" cy="23625"/>
            </a:xfrm>
            <a:custGeom>
              <a:avLst/>
              <a:gdLst/>
              <a:ahLst/>
              <a:cxnLst/>
              <a:rect l="l" t="t" r="r" b="b"/>
              <a:pathLst>
                <a:path w="1001" h="945" extrusionOk="0">
                  <a:moveTo>
                    <a:pt x="490" y="1"/>
                  </a:moveTo>
                  <a:cubicBezTo>
                    <a:pt x="268" y="1"/>
                    <a:pt x="56" y="168"/>
                    <a:pt x="25" y="401"/>
                  </a:cubicBezTo>
                  <a:cubicBezTo>
                    <a:pt x="25" y="425"/>
                    <a:pt x="1" y="473"/>
                    <a:pt x="1" y="497"/>
                  </a:cubicBezTo>
                  <a:cubicBezTo>
                    <a:pt x="1" y="604"/>
                    <a:pt x="48" y="699"/>
                    <a:pt x="108" y="770"/>
                  </a:cubicBezTo>
                  <a:cubicBezTo>
                    <a:pt x="179" y="830"/>
                    <a:pt x="263" y="889"/>
                    <a:pt x="358" y="913"/>
                  </a:cubicBezTo>
                  <a:cubicBezTo>
                    <a:pt x="370" y="913"/>
                    <a:pt x="394" y="937"/>
                    <a:pt x="406" y="937"/>
                  </a:cubicBezTo>
                  <a:cubicBezTo>
                    <a:pt x="436" y="941"/>
                    <a:pt x="467" y="944"/>
                    <a:pt x="497" y="944"/>
                  </a:cubicBezTo>
                  <a:cubicBezTo>
                    <a:pt x="550" y="944"/>
                    <a:pt x="603" y="936"/>
                    <a:pt x="656" y="913"/>
                  </a:cubicBezTo>
                  <a:cubicBezTo>
                    <a:pt x="810" y="854"/>
                    <a:pt x="929" y="723"/>
                    <a:pt x="953" y="556"/>
                  </a:cubicBezTo>
                  <a:cubicBezTo>
                    <a:pt x="1001" y="306"/>
                    <a:pt x="834" y="56"/>
                    <a:pt x="572" y="8"/>
                  </a:cubicBezTo>
                  <a:cubicBezTo>
                    <a:pt x="545" y="3"/>
                    <a:pt x="518" y="1"/>
                    <a:pt x="4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507050" y="3935025"/>
              <a:ext cx="26225" cy="23850"/>
            </a:xfrm>
            <a:custGeom>
              <a:avLst/>
              <a:gdLst/>
              <a:ahLst/>
              <a:cxnLst/>
              <a:rect l="l" t="t" r="r" b="b"/>
              <a:pathLst>
                <a:path w="1049" h="954" extrusionOk="0">
                  <a:moveTo>
                    <a:pt x="532" y="0"/>
                  </a:moveTo>
                  <a:cubicBezTo>
                    <a:pt x="306" y="0"/>
                    <a:pt x="103" y="169"/>
                    <a:pt x="48" y="398"/>
                  </a:cubicBezTo>
                  <a:cubicBezTo>
                    <a:pt x="1" y="648"/>
                    <a:pt x="167" y="898"/>
                    <a:pt x="441" y="946"/>
                  </a:cubicBezTo>
                  <a:cubicBezTo>
                    <a:pt x="470" y="951"/>
                    <a:pt x="498" y="954"/>
                    <a:pt x="527" y="954"/>
                  </a:cubicBezTo>
                  <a:cubicBezTo>
                    <a:pt x="746" y="954"/>
                    <a:pt x="947" y="796"/>
                    <a:pt x="989" y="565"/>
                  </a:cubicBezTo>
                  <a:cubicBezTo>
                    <a:pt x="1048" y="291"/>
                    <a:pt x="870" y="53"/>
                    <a:pt x="596" y="5"/>
                  </a:cubicBezTo>
                  <a:cubicBezTo>
                    <a:pt x="574" y="2"/>
                    <a:pt x="553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903100" y="3945425"/>
              <a:ext cx="25025" cy="23875"/>
            </a:xfrm>
            <a:custGeom>
              <a:avLst/>
              <a:gdLst/>
              <a:ahLst/>
              <a:cxnLst/>
              <a:rect l="l" t="t" r="r" b="b"/>
              <a:pathLst>
                <a:path w="1001" h="955" extrusionOk="0">
                  <a:moveTo>
                    <a:pt x="537" y="0"/>
                  </a:moveTo>
                  <a:cubicBezTo>
                    <a:pt x="497" y="0"/>
                    <a:pt x="457" y="6"/>
                    <a:pt x="417" y="6"/>
                  </a:cubicBezTo>
                  <a:cubicBezTo>
                    <a:pt x="322" y="30"/>
                    <a:pt x="227" y="89"/>
                    <a:pt x="167" y="160"/>
                  </a:cubicBezTo>
                  <a:cubicBezTo>
                    <a:pt x="108" y="220"/>
                    <a:pt x="60" y="303"/>
                    <a:pt x="48" y="399"/>
                  </a:cubicBezTo>
                  <a:cubicBezTo>
                    <a:pt x="1" y="601"/>
                    <a:pt x="120" y="815"/>
                    <a:pt x="298" y="899"/>
                  </a:cubicBezTo>
                  <a:cubicBezTo>
                    <a:pt x="346" y="922"/>
                    <a:pt x="382" y="934"/>
                    <a:pt x="441" y="946"/>
                  </a:cubicBezTo>
                  <a:cubicBezTo>
                    <a:pt x="471" y="951"/>
                    <a:pt x="500" y="954"/>
                    <a:pt x="529" y="954"/>
                  </a:cubicBezTo>
                  <a:cubicBezTo>
                    <a:pt x="570" y="954"/>
                    <a:pt x="609" y="948"/>
                    <a:pt x="644" y="934"/>
                  </a:cubicBezTo>
                  <a:cubicBezTo>
                    <a:pt x="656" y="934"/>
                    <a:pt x="679" y="922"/>
                    <a:pt x="691" y="922"/>
                  </a:cubicBezTo>
                  <a:cubicBezTo>
                    <a:pt x="798" y="887"/>
                    <a:pt x="870" y="815"/>
                    <a:pt x="929" y="720"/>
                  </a:cubicBezTo>
                  <a:cubicBezTo>
                    <a:pt x="929" y="708"/>
                    <a:pt x="941" y="696"/>
                    <a:pt x="941" y="684"/>
                  </a:cubicBezTo>
                  <a:cubicBezTo>
                    <a:pt x="953" y="637"/>
                    <a:pt x="977" y="601"/>
                    <a:pt x="989" y="541"/>
                  </a:cubicBezTo>
                  <a:cubicBezTo>
                    <a:pt x="1001" y="482"/>
                    <a:pt x="1001" y="446"/>
                    <a:pt x="989" y="387"/>
                  </a:cubicBezTo>
                  <a:cubicBezTo>
                    <a:pt x="977" y="303"/>
                    <a:pt x="941" y="232"/>
                    <a:pt x="882" y="172"/>
                  </a:cubicBezTo>
                  <a:cubicBezTo>
                    <a:pt x="810" y="101"/>
                    <a:pt x="727" y="41"/>
                    <a:pt x="596" y="6"/>
                  </a:cubicBezTo>
                  <a:cubicBezTo>
                    <a:pt x="576" y="2"/>
                    <a:pt x="556" y="0"/>
                    <a:pt x="5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745650" y="365430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1" y="0"/>
                  </a:moveTo>
                  <a:cubicBezTo>
                    <a:pt x="444" y="0"/>
                    <a:pt x="417" y="6"/>
                    <a:pt x="393" y="18"/>
                  </a:cubicBezTo>
                  <a:cubicBezTo>
                    <a:pt x="298" y="30"/>
                    <a:pt x="203" y="78"/>
                    <a:pt x="131" y="149"/>
                  </a:cubicBezTo>
                  <a:cubicBezTo>
                    <a:pt x="72" y="209"/>
                    <a:pt x="24" y="292"/>
                    <a:pt x="0" y="387"/>
                  </a:cubicBezTo>
                  <a:lnTo>
                    <a:pt x="0" y="423"/>
                  </a:lnTo>
                  <a:cubicBezTo>
                    <a:pt x="0" y="518"/>
                    <a:pt x="12" y="626"/>
                    <a:pt x="60" y="721"/>
                  </a:cubicBezTo>
                  <a:cubicBezTo>
                    <a:pt x="131" y="840"/>
                    <a:pt x="238" y="923"/>
                    <a:pt x="381" y="935"/>
                  </a:cubicBezTo>
                  <a:cubicBezTo>
                    <a:pt x="411" y="947"/>
                    <a:pt x="441" y="953"/>
                    <a:pt x="471" y="953"/>
                  </a:cubicBezTo>
                  <a:cubicBezTo>
                    <a:pt x="500" y="953"/>
                    <a:pt x="530" y="947"/>
                    <a:pt x="560" y="935"/>
                  </a:cubicBezTo>
                  <a:cubicBezTo>
                    <a:pt x="667" y="923"/>
                    <a:pt x="750" y="864"/>
                    <a:pt x="810" y="792"/>
                  </a:cubicBezTo>
                  <a:cubicBezTo>
                    <a:pt x="846" y="757"/>
                    <a:pt x="858" y="733"/>
                    <a:pt x="870" y="697"/>
                  </a:cubicBezTo>
                  <a:cubicBezTo>
                    <a:pt x="905" y="661"/>
                    <a:pt x="917" y="614"/>
                    <a:pt x="929" y="554"/>
                  </a:cubicBezTo>
                  <a:cubicBezTo>
                    <a:pt x="953" y="506"/>
                    <a:pt x="953" y="459"/>
                    <a:pt x="929" y="423"/>
                  </a:cubicBezTo>
                  <a:cubicBezTo>
                    <a:pt x="905" y="221"/>
                    <a:pt x="750" y="42"/>
                    <a:pt x="548" y="18"/>
                  </a:cubicBezTo>
                  <a:cubicBezTo>
                    <a:pt x="524" y="6"/>
                    <a:pt x="497" y="0"/>
                    <a:pt x="47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724975" y="3627350"/>
              <a:ext cx="23850" cy="23175"/>
            </a:xfrm>
            <a:custGeom>
              <a:avLst/>
              <a:gdLst/>
              <a:ahLst/>
              <a:cxnLst/>
              <a:rect l="l" t="t" r="r" b="b"/>
              <a:pathLst>
                <a:path w="954" h="927" extrusionOk="0">
                  <a:moveTo>
                    <a:pt x="446" y="1"/>
                  </a:moveTo>
                  <a:cubicBezTo>
                    <a:pt x="336" y="1"/>
                    <a:pt x="241" y="44"/>
                    <a:pt x="168" y="108"/>
                  </a:cubicBezTo>
                  <a:cubicBezTo>
                    <a:pt x="120" y="144"/>
                    <a:pt x="84" y="191"/>
                    <a:pt x="60" y="251"/>
                  </a:cubicBezTo>
                  <a:cubicBezTo>
                    <a:pt x="48" y="287"/>
                    <a:pt x="13" y="334"/>
                    <a:pt x="13" y="382"/>
                  </a:cubicBezTo>
                  <a:cubicBezTo>
                    <a:pt x="1" y="453"/>
                    <a:pt x="1" y="513"/>
                    <a:pt x="13" y="572"/>
                  </a:cubicBezTo>
                  <a:cubicBezTo>
                    <a:pt x="60" y="751"/>
                    <a:pt x="191" y="882"/>
                    <a:pt x="382" y="918"/>
                  </a:cubicBezTo>
                  <a:cubicBezTo>
                    <a:pt x="416" y="924"/>
                    <a:pt x="450" y="926"/>
                    <a:pt x="482" y="926"/>
                  </a:cubicBezTo>
                  <a:cubicBezTo>
                    <a:pt x="581" y="926"/>
                    <a:pt x="667" y="898"/>
                    <a:pt x="739" y="834"/>
                  </a:cubicBezTo>
                  <a:cubicBezTo>
                    <a:pt x="822" y="811"/>
                    <a:pt x="882" y="739"/>
                    <a:pt x="906" y="632"/>
                  </a:cubicBezTo>
                  <a:cubicBezTo>
                    <a:pt x="918" y="608"/>
                    <a:pt x="918" y="584"/>
                    <a:pt x="918" y="561"/>
                  </a:cubicBezTo>
                  <a:cubicBezTo>
                    <a:pt x="953" y="441"/>
                    <a:pt x="918" y="334"/>
                    <a:pt x="858" y="227"/>
                  </a:cubicBezTo>
                  <a:cubicBezTo>
                    <a:pt x="799" y="132"/>
                    <a:pt x="715" y="49"/>
                    <a:pt x="596" y="25"/>
                  </a:cubicBezTo>
                  <a:cubicBezTo>
                    <a:pt x="584" y="25"/>
                    <a:pt x="560" y="13"/>
                    <a:pt x="549" y="13"/>
                  </a:cubicBezTo>
                  <a:cubicBezTo>
                    <a:pt x="513" y="5"/>
                    <a:pt x="479" y="1"/>
                    <a:pt x="4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094675" y="3924725"/>
              <a:ext cx="25325" cy="23725"/>
            </a:xfrm>
            <a:custGeom>
              <a:avLst/>
              <a:gdLst/>
              <a:ahLst/>
              <a:cxnLst/>
              <a:rect l="l" t="t" r="r" b="b"/>
              <a:pathLst>
                <a:path w="1013" h="949" extrusionOk="0">
                  <a:moveTo>
                    <a:pt x="524" y="0"/>
                  </a:moveTo>
                  <a:cubicBezTo>
                    <a:pt x="417" y="0"/>
                    <a:pt x="334" y="36"/>
                    <a:pt x="239" y="96"/>
                  </a:cubicBezTo>
                  <a:cubicBezTo>
                    <a:pt x="131" y="167"/>
                    <a:pt x="60" y="274"/>
                    <a:pt x="48" y="393"/>
                  </a:cubicBezTo>
                  <a:cubicBezTo>
                    <a:pt x="0" y="643"/>
                    <a:pt x="167" y="893"/>
                    <a:pt x="429" y="941"/>
                  </a:cubicBezTo>
                  <a:cubicBezTo>
                    <a:pt x="459" y="946"/>
                    <a:pt x="489" y="949"/>
                    <a:pt x="518" y="949"/>
                  </a:cubicBezTo>
                  <a:cubicBezTo>
                    <a:pt x="746" y="949"/>
                    <a:pt x="946" y="792"/>
                    <a:pt x="989" y="560"/>
                  </a:cubicBezTo>
                  <a:cubicBezTo>
                    <a:pt x="1012" y="405"/>
                    <a:pt x="977" y="238"/>
                    <a:pt x="870" y="143"/>
                  </a:cubicBezTo>
                  <a:cubicBezTo>
                    <a:pt x="774" y="84"/>
                    <a:pt x="691" y="24"/>
                    <a:pt x="58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464775" y="4572300"/>
              <a:ext cx="35450" cy="32975"/>
            </a:xfrm>
            <a:custGeom>
              <a:avLst/>
              <a:gdLst/>
              <a:ahLst/>
              <a:cxnLst/>
              <a:rect l="l" t="t" r="r" b="b"/>
              <a:pathLst>
                <a:path w="1418" h="1319" extrusionOk="0">
                  <a:moveTo>
                    <a:pt x="729" y="1"/>
                  </a:moveTo>
                  <a:cubicBezTo>
                    <a:pt x="680" y="1"/>
                    <a:pt x="630" y="9"/>
                    <a:pt x="584" y="29"/>
                  </a:cubicBezTo>
                  <a:cubicBezTo>
                    <a:pt x="525" y="41"/>
                    <a:pt x="477" y="53"/>
                    <a:pt x="418" y="89"/>
                  </a:cubicBezTo>
                  <a:cubicBezTo>
                    <a:pt x="322" y="136"/>
                    <a:pt x="251" y="208"/>
                    <a:pt x="191" y="279"/>
                  </a:cubicBezTo>
                  <a:cubicBezTo>
                    <a:pt x="132" y="351"/>
                    <a:pt x="84" y="446"/>
                    <a:pt x="72" y="553"/>
                  </a:cubicBezTo>
                  <a:cubicBezTo>
                    <a:pt x="1" y="910"/>
                    <a:pt x="251" y="1267"/>
                    <a:pt x="608" y="1303"/>
                  </a:cubicBezTo>
                  <a:cubicBezTo>
                    <a:pt x="653" y="1314"/>
                    <a:pt x="698" y="1319"/>
                    <a:pt x="743" y="1319"/>
                  </a:cubicBezTo>
                  <a:cubicBezTo>
                    <a:pt x="1051" y="1319"/>
                    <a:pt x="1328" y="1079"/>
                    <a:pt x="1370" y="767"/>
                  </a:cubicBezTo>
                  <a:cubicBezTo>
                    <a:pt x="1418" y="565"/>
                    <a:pt x="1358" y="374"/>
                    <a:pt x="1215" y="220"/>
                  </a:cubicBezTo>
                  <a:cubicBezTo>
                    <a:pt x="1180" y="160"/>
                    <a:pt x="1096" y="100"/>
                    <a:pt x="1001" y="53"/>
                  </a:cubicBezTo>
                  <a:cubicBezTo>
                    <a:pt x="953" y="41"/>
                    <a:pt x="918" y="29"/>
                    <a:pt x="882" y="17"/>
                  </a:cubicBezTo>
                  <a:lnTo>
                    <a:pt x="846" y="17"/>
                  </a:lnTo>
                  <a:cubicBezTo>
                    <a:pt x="809" y="6"/>
                    <a:pt x="769" y="1"/>
                    <a:pt x="7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03775" y="39345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95" y="0"/>
                  </a:moveTo>
                  <a:cubicBezTo>
                    <a:pt x="163" y="0"/>
                    <a:pt x="45" y="82"/>
                    <a:pt x="12" y="227"/>
                  </a:cubicBezTo>
                  <a:lnTo>
                    <a:pt x="12" y="251"/>
                  </a:lnTo>
                  <a:cubicBezTo>
                    <a:pt x="0" y="406"/>
                    <a:pt x="72" y="537"/>
                    <a:pt x="226" y="549"/>
                  </a:cubicBezTo>
                  <a:lnTo>
                    <a:pt x="250" y="549"/>
                  </a:lnTo>
                  <a:cubicBezTo>
                    <a:pt x="369" y="549"/>
                    <a:pt x="488" y="489"/>
                    <a:pt x="524" y="370"/>
                  </a:cubicBezTo>
                  <a:cubicBezTo>
                    <a:pt x="524" y="358"/>
                    <a:pt x="536" y="346"/>
                    <a:pt x="536" y="323"/>
                  </a:cubicBezTo>
                  <a:cubicBezTo>
                    <a:pt x="548" y="251"/>
                    <a:pt x="536" y="180"/>
                    <a:pt x="488" y="120"/>
                  </a:cubicBezTo>
                  <a:cubicBezTo>
                    <a:pt x="476" y="108"/>
                    <a:pt x="453" y="73"/>
                    <a:pt x="441" y="61"/>
                  </a:cubicBezTo>
                  <a:cubicBezTo>
                    <a:pt x="417" y="25"/>
                    <a:pt x="369" y="13"/>
                    <a:pt x="322" y="1"/>
                  </a:cubicBezTo>
                  <a:cubicBezTo>
                    <a:pt x="313" y="0"/>
                    <a:pt x="304" y="0"/>
                    <a:pt x="29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161475" y="3834275"/>
              <a:ext cx="13725" cy="13075"/>
            </a:xfrm>
            <a:custGeom>
              <a:avLst/>
              <a:gdLst/>
              <a:ahLst/>
              <a:cxnLst/>
              <a:rect l="l" t="t" r="r" b="b"/>
              <a:pathLst>
                <a:path w="549" h="523" extrusionOk="0">
                  <a:moveTo>
                    <a:pt x="255" y="1"/>
                  </a:moveTo>
                  <a:cubicBezTo>
                    <a:pt x="211" y="1"/>
                    <a:pt x="165" y="18"/>
                    <a:pt x="131" y="35"/>
                  </a:cubicBezTo>
                  <a:cubicBezTo>
                    <a:pt x="60" y="70"/>
                    <a:pt x="0" y="142"/>
                    <a:pt x="0" y="213"/>
                  </a:cubicBezTo>
                  <a:lnTo>
                    <a:pt x="0" y="332"/>
                  </a:lnTo>
                  <a:lnTo>
                    <a:pt x="0" y="344"/>
                  </a:lnTo>
                  <a:cubicBezTo>
                    <a:pt x="36" y="439"/>
                    <a:pt x="108" y="511"/>
                    <a:pt x="215" y="523"/>
                  </a:cubicBezTo>
                  <a:lnTo>
                    <a:pt x="334" y="523"/>
                  </a:lnTo>
                  <a:cubicBezTo>
                    <a:pt x="358" y="511"/>
                    <a:pt x="405" y="499"/>
                    <a:pt x="429" y="487"/>
                  </a:cubicBezTo>
                  <a:cubicBezTo>
                    <a:pt x="489" y="439"/>
                    <a:pt x="524" y="380"/>
                    <a:pt x="536" y="320"/>
                  </a:cubicBezTo>
                  <a:cubicBezTo>
                    <a:pt x="548" y="249"/>
                    <a:pt x="536" y="189"/>
                    <a:pt x="512" y="142"/>
                  </a:cubicBezTo>
                  <a:cubicBezTo>
                    <a:pt x="465" y="70"/>
                    <a:pt x="405" y="23"/>
                    <a:pt x="310" y="11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281425" y="3778100"/>
              <a:ext cx="13425" cy="13675"/>
            </a:xfrm>
            <a:custGeom>
              <a:avLst/>
              <a:gdLst/>
              <a:ahLst/>
              <a:cxnLst/>
              <a:rect l="l" t="t" r="r" b="b"/>
              <a:pathLst>
                <a:path w="537" h="547" extrusionOk="0">
                  <a:moveTo>
                    <a:pt x="266" y="1"/>
                  </a:moveTo>
                  <a:cubicBezTo>
                    <a:pt x="144" y="1"/>
                    <a:pt x="33" y="99"/>
                    <a:pt x="13" y="234"/>
                  </a:cubicBezTo>
                  <a:cubicBezTo>
                    <a:pt x="1" y="305"/>
                    <a:pt x="13" y="365"/>
                    <a:pt x="60" y="424"/>
                  </a:cubicBezTo>
                  <a:cubicBezTo>
                    <a:pt x="84" y="484"/>
                    <a:pt x="143" y="531"/>
                    <a:pt x="215" y="543"/>
                  </a:cubicBezTo>
                  <a:cubicBezTo>
                    <a:pt x="231" y="546"/>
                    <a:pt x="247" y="547"/>
                    <a:pt x="262" y="547"/>
                  </a:cubicBezTo>
                  <a:cubicBezTo>
                    <a:pt x="398" y="547"/>
                    <a:pt x="515" y="456"/>
                    <a:pt x="536" y="317"/>
                  </a:cubicBezTo>
                  <a:lnTo>
                    <a:pt x="536" y="198"/>
                  </a:lnTo>
                  <a:cubicBezTo>
                    <a:pt x="501" y="91"/>
                    <a:pt x="429" y="19"/>
                    <a:pt x="322" y="7"/>
                  </a:cubicBezTo>
                  <a:cubicBezTo>
                    <a:pt x="303" y="3"/>
                    <a:pt x="285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725700" y="3689500"/>
              <a:ext cx="14625" cy="13575"/>
            </a:xfrm>
            <a:custGeom>
              <a:avLst/>
              <a:gdLst/>
              <a:ahLst/>
              <a:cxnLst/>
              <a:rect l="l" t="t" r="r" b="b"/>
              <a:pathLst>
                <a:path w="585" h="543" extrusionOk="0">
                  <a:moveTo>
                    <a:pt x="305" y="0"/>
                  </a:moveTo>
                  <a:cubicBezTo>
                    <a:pt x="175" y="0"/>
                    <a:pt x="47" y="100"/>
                    <a:pt x="36" y="230"/>
                  </a:cubicBezTo>
                  <a:cubicBezTo>
                    <a:pt x="1" y="384"/>
                    <a:pt x="108" y="527"/>
                    <a:pt x="263" y="539"/>
                  </a:cubicBezTo>
                  <a:cubicBezTo>
                    <a:pt x="277" y="542"/>
                    <a:pt x="292" y="543"/>
                    <a:pt x="307" y="543"/>
                  </a:cubicBezTo>
                  <a:cubicBezTo>
                    <a:pt x="436" y="543"/>
                    <a:pt x="561" y="453"/>
                    <a:pt x="572" y="325"/>
                  </a:cubicBezTo>
                  <a:cubicBezTo>
                    <a:pt x="584" y="182"/>
                    <a:pt x="501" y="39"/>
                    <a:pt x="346" y="3"/>
                  </a:cubicBezTo>
                  <a:cubicBezTo>
                    <a:pt x="332" y="1"/>
                    <a:pt x="319" y="0"/>
                    <a:pt x="30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008050" y="3646000"/>
              <a:ext cx="14325" cy="13600"/>
            </a:xfrm>
            <a:custGeom>
              <a:avLst/>
              <a:gdLst/>
              <a:ahLst/>
              <a:cxnLst/>
              <a:rect l="l" t="t" r="r" b="b"/>
              <a:pathLst>
                <a:path w="573" h="544" extrusionOk="0">
                  <a:moveTo>
                    <a:pt x="295" y="1"/>
                  </a:moveTo>
                  <a:cubicBezTo>
                    <a:pt x="233" y="1"/>
                    <a:pt x="166" y="18"/>
                    <a:pt x="120" y="65"/>
                  </a:cubicBezTo>
                  <a:cubicBezTo>
                    <a:pt x="96" y="88"/>
                    <a:pt x="60" y="124"/>
                    <a:pt x="48" y="148"/>
                  </a:cubicBezTo>
                  <a:cubicBezTo>
                    <a:pt x="36" y="172"/>
                    <a:pt x="36" y="196"/>
                    <a:pt x="13" y="231"/>
                  </a:cubicBezTo>
                  <a:cubicBezTo>
                    <a:pt x="1" y="315"/>
                    <a:pt x="36" y="386"/>
                    <a:pt x="72" y="446"/>
                  </a:cubicBezTo>
                  <a:cubicBezTo>
                    <a:pt x="120" y="493"/>
                    <a:pt x="167" y="529"/>
                    <a:pt x="239" y="541"/>
                  </a:cubicBezTo>
                  <a:lnTo>
                    <a:pt x="275" y="541"/>
                  </a:lnTo>
                  <a:cubicBezTo>
                    <a:pt x="286" y="542"/>
                    <a:pt x="298" y="543"/>
                    <a:pt x="310" y="543"/>
                  </a:cubicBezTo>
                  <a:cubicBezTo>
                    <a:pt x="393" y="543"/>
                    <a:pt x="471" y="507"/>
                    <a:pt x="513" y="434"/>
                  </a:cubicBezTo>
                  <a:cubicBezTo>
                    <a:pt x="536" y="410"/>
                    <a:pt x="548" y="362"/>
                    <a:pt x="548" y="327"/>
                  </a:cubicBezTo>
                  <a:cubicBezTo>
                    <a:pt x="572" y="291"/>
                    <a:pt x="548" y="231"/>
                    <a:pt x="536" y="184"/>
                  </a:cubicBezTo>
                  <a:cubicBezTo>
                    <a:pt x="525" y="124"/>
                    <a:pt x="477" y="65"/>
                    <a:pt x="417" y="29"/>
                  </a:cubicBezTo>
                  <a:cubicBezTo>
                    <a:pt x="394" y="17"/>
                    <a:pt x="370" y="5"/>
                    <a:pt x="346" y="5"/>
                  </a:cubicBezTo>
                  <a:cubicBezTo>
                    <a:pt x="330" y="2"/>
                    <a:pt x="313" y="1"/>
                    <a:pt x="2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802500" y="3765075"/>
              <a:ext cx="14600" cy="13325"/>
            </a:xfrm>
            <a:custGeom>
              <a:avLst/>
              <a:gdLst/>
              <a:ahLst/>
              <a:cxnLst/>
              <a:rect l="l" t="t" r="r" b="b"/>
              <a:pathLst>
                <a:path w="584" h="533" extrusionOk="0">
                  <a:moveTo>
                    <a:pt x="272" y="0"/>
                  </a:moveTo>
                  <a:cubicBezTo>
                    <a:pt x="159" y="0"/>
                    <a:pt x="54" y="69"/>
                    <a:pt x="12" y="183"/>
                  </a:cubicBezTo>
                  <a:cubicBezTo>
                    <a:pt x="12" y="195"/>
                    <a:pt x="0" y="219"/>
                    <a:pt x="0" y="219"/>
                  </a:cubicBezTo>
                  <a:cubicBezTo>
                    <a:pt x="0" y="362"/>
                    <a:pt x="84" y="517"/>
                    <a:pt x="239" y="528"/>
                  </a:cubicBezTo>
                  <a:cubicBezTo>
                    <a:pt x="255" y="531"/>
                    <a:pt x="273" y="533"/>
                    <a:pt x="291" y="533"/>
                  </a:cubicBezTo>
                  <a:cubicBezTo>
                    <a:pt x="347" y="533"/>
                    <a:pt x="405" y="517"/>
                    <a:pt x="441" y="481"/>
                  </a:cubicBezTo>
                  <a:cubicBezTo>
                    <a:pt x="489" y="433"/>
                    <a:pt x="536" y="397"/>
                    <a:pt x="548" y="314"/>
                  </a:cubicBezTo>
                  <a:cubicBezTo>
                    <a:pt x="584" y="171"/>
                    <a:pt x="489" y="40"/>
                    <a:pt x="346" y="5"/>
                  </a:cubicBezTo>
                  <a:lnTo>
                    <a:pt x="322" y="5"/>
                  </a:lnTo>
                  <a:cubicBezTo>
                    <a:pt x="305" y="1"/>
                    <a:pt x="288" y="0"/>
                    <a:pt x="2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023950" y="3621525"/>
              <a:ext cx="14325" cy="13675"/>
            </a:xfrm>
            <a:custGeom>
              <a:avLst/>
              <a:gdLst/>
              <a:ahLst/>
              <a:cxnLst/>
              <a:rect l="l" t="t" r="r" b="b"/>
              <a:pathLst>
                <a:path w="573" h="547" extrusionOk="0">
                  <a:moveTo>
                    <a:pt x="262" y="1"/>
                  </a:moveTo>
                  <a:cubicBezTo>
                    <a:pt x="132" y="1"/>
                    <a:pt x="23" y="98"/>
                    <a:pt x="13" y="222"/>
                  </a:cubicBezTo>
                  <a:cubicBezTo>
                    <a:pt x="1" y="377"/>
                    <a:pt x="72" y="520"/>
                    <a:pt x="239" y="544"/>
                  </a:cubicBezTo>
                  <a:cubicBezTo>
                    <a:pt x="252" y="546"/>
                    <a:pt x="266" y="547"/>
                    <a:pt x="279" y="547"/>
                  </a:cubicBezTo>
                  <a:cubicBezTo>
                    <a:pt x="410" y="547"/>
                    <a:pt x="538" y="447"/>
                    <a:pt x="548" y="317"/>
                  </a:cubicBezTo>
                  <a:cubicBezTo>
                    <a:pt x="572" y="163"/>
                    <a:pt x="465" y="20"/>
                    <a:pt x="322" y="8"/>
                  </a:cubicBezTo>
                  <a:cubicBezTo>
                    <a:pt x="302" y="3"/>
                    <a:pt x="282" y="1"/>
                    <a:pt x="2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716175" y="3810850"/>
              <a:ext cx="13725" cy="13675"/>
            </a:xfrm>
            <a:custGeom>
              <a:avLst/>
              <a:gdLst/>
              <a:ahLst/>
              <a:cxnLst/>
              <a:rect l="l" t="t" r="r" b="b"/>
              <a:pathLst>
                <a:path w="549" h="547" extrusionOk="0">
                  <a:moveTo>
                    <a:pt x="266" y="0"/>
                  </a:moveTo>
                  <a:cubicBezTo>
                    <a:pt x="141" y="0"/>
                    <a:pt x="23" y="99"/>
                    <a:pt x="13" y="233"/>
                  </a:cubicBezTo>
                  <a:lnTo>
                    <a:pt x="13" y="257"/>
                  </a:lnTo>
                  <a:cubicBezTo>
                    <a:pt x="1" y="388"/>
                    <a:pt x="84" y="507"/>
                    <a:pt x="227" y="543"/>
                  </a:cubicBezTo>
                  <a:cubicBezTo>
                    <a:pt x="242" y="545"/>
                    <a:pt x="256" y="547"/>
                    <a:pt x="271" y="547"/>
                  </a:cubicBezTo>
                  <a:cubicBezTo>
                    <a:pt x="400" y="547"/>
                    <a:pt x="526" y="456"/>
                    <a:pt x="536" y="317"/>
                  </a:cubicBezTo>
                  <a:cubicBezTo>
                    <a:pt x="548" y="198"/>
                    <a:pt x="501" y="79"/>
                    <a:pt x="394" y="31"/>
                  </a:cubicBezTo>
                  <a:cubicBezTo>
                    <a:pt x="370" y="19"/>
                    <a:pt x="358" y="7"/>
                    <a:pt x="322" y="7"/>
                  </a:cubicBezTo>
                  <a:cubicBezTo>
                    <a:pt x="303" y="2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2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3639669" y="1194200"/>
            <a:ext cx="4849500" cy="24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3639669" y="3663500"/>
            <a:ext cx="4849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 flipH="1">
            <a:off x="8" y="1"/>
            <a:ext cx="4198961" cy="2036907"/>
            <a:chOff x="4643125" y="3610400"/>
            <a:chExt cx="2050875" cy="994875"/>
          </a:xfrm>
        </p:grpSpPr>
        <p:sp>
          <p:nvSpPr>
            <p:cNvPr id="95" name="Google Shape;95;p2"/>
            <p:cNvSpPr/>
            <p:nvPr/>
          </p:nvSpPr>
          <p:spPr>
            <a:xfrm>
              <a:off x="5600100" y="3665175"/>
              <a:ext cx="147050" cy="30375"/>
            </a:xfrm>
            <a:custGeom>
              <a:avLst/>
              <a:gdLst/>
              <a:ahLst/>
              <a:cxnLst/>
              <a:rect l="l" t="t" r="r" b="b"/>
              <a:pathLst>
                <a:path w="5882" h="1215" extrusionOk="0">
                  <a:moveTo>
                    <a:pt x="5810" y="0"/>
                  </a:moveTo>
                  <a:lnTo>
                    <a:pt x="72" y="905"/>
                  </a:lnTo>
                  <a:lnTo>
                    <a:pt x="0" y="1214"/>
                  </a:lnTo>
                  <a:lnTo>
                    <a:pt x="5882" y="286"/>
                  </a:lnTo>
                  <a:cubicBezTo>
                    <a:pt x="5834" y="191"/>
                    <a:pt x="5799" y="107"/>
                    <a:pt x="58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504550" y="3688675"/>
              <a:ext cx="89625" cy="20275"/>
            </a:xfrm>
            <a:custGeom>
              <a:avLst/>
              <a:gdLst/>
              <a:ahLst/>
              <a:cxnLst/>
              <a:rect l="l" t="t" r="r" b="b"/>
              <a:pathLst>
                <a:path w="3585" h="811" extrusionOk="0">
                  <a:moveTo>
                    <a:pt x="3584" y="1"/>
                  </a:moveTo>
                  <a:lnTo>
                    <a:pt x="0" y="560"/>
                  </a:lnTo>
                  <a:lnTo>
                    <a:pt x="0" y="655"/>
                  </a:lnTo>
                  <a:lnTo>
                    <a:pt x="262" y="810"/>
                  </a:lnTo>
                  <a:lnTo>
                    <a:pt x="3513" y="31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497700" y="370892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0"/>
                    <a:pt x="0" y="24"/>
                    <a:pt x="0" y="0"/>
                  </a:cubicBezTo>
                  <a:cubicBezTo>
                    <a:pt x="0" y="24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497400" y="37089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98000" y="370952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36" y="12"/>
                  </a:lnTo>
                  <a:cubicBezTo>
                    <a:pt x="24" y="12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497100" y="37071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95050" y="3824700"/>
              <a:ext cx="212250" cy="130700"/>
            </a:xfrm>
            <a:custGeom>
              <a:avLst/>
              <a:gdLst/>
              <a:ahLst/>
              <a:cxnLst/>
              <a:rect l="l" t="t" r="r" b="b"/>
              <a:pathLst>
                <a:path w="8490" h="5228" extrusionOk="0">
                  <a:moveTo>
                    <a:pt x="298" y="1"/>
                  </a:moveTo>
                  <a:lnTo>
                    <a:pt x="0" y="167"/>
                  </a:lnTo>
                  <a:lnTo>
                    <a:pt x="8370" y="5228"/>
                  </a:lnTo>
                  <a:cubicBezTo>
                    <a:pt x="8382" y="5132"/>
                    <a:pt x="8430" y="5061"/>
                    <a:pt x="8489" y="4989"/>
                  </a:cubicBezTo>
                  <a:lnTo>
                    <a:pt x="8466" y="493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583725" y="3754175"/>
              <a:ext cx="111650" cy="70250"/>
            </a:xfrm>
            <a:custGeom>
              <a:avLst/>
              <a:gdLst/>
              <a:ahLst/>
              <a:cxnLst/>
              <a:rect l="l" t="t" r="r" b="b"/>
              <a:pathLst>
                <a:path w="4466" h="2810" extrusionOk="0">
                  <a:moveTo>
                    <a:pt x="72" y="0"/>
                  </a:moveTo>
                  <a:lnTo>
                    <a:pt x="0" y="298"/>
                  </a:lnTo>
                  <a:lnTo>
                    <a:pt x="4168" y="2810"/>
                  </a:lnTo>
                  <a:lnTo>
                    <a:pt x="4465" y="2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498600" y="3705050"/>
              <a:ext cx="80375" cy="52400"/>
            </a:xfrm>
            <a:custGeom>
              <a:avLst/>
              <a:gdLst/>
              <a:ahLst/>
              <a:cxnLst/>
              <a:rect l="l" t="t" r="r" b="b"/>
              <a:pathLst>
                <a:path w="3215" h="2096" extrusionOk="0">
                  <a:moveTo>
                    <a:pt x="0" y="203"/>
                  </a:moveTo>
                  <a:cubicBezTo>
                    <a:pt x="18" y="212"/>
                    <a:pt x="44" y="228"/>
                    <a:pt x="65" y="235"/>
                  </a:cubicBezTo>
                  <a:lnTo>
                    <a:pt x="65" y="235"/>
                  </a:lnTo>
                  <a:lnTo>
                    <a:pt x="12" y="203"/>
                  </a:lnTo>
                  <a:close/>
                  <a:moveTo>
                    <a:pt x="238" y="0"/>
                  </a:moveTo>
                  <a:lnTo>
                    <a:pt x="238" y="84"/>
                  </a:lnTo>
                  <a:cubicBezTo>
                    <a:pt x="238" y="155"/>
                    <a:pt x="179" y="239"/>
                    <a:pt x="84" y="239"/>
                  </a:cubicBezTo>
                  <a:cubicBezTo>
                    <a:pt x="78" y="239"/>
                    <a:pt x="72" y="237"/>
                    <a:pt x="65" y="235"/>
                  </a:cubicBezTo>
                  <a:lnTo>
                    <a:pt x="65" y="235"/>
                  </a:lnTo>
                  <a:lnTo>
                    <a:pt x="3132" y="2096"/>
                  </a:lnTo>
                  <a:lnTo>
                    <a:pt x="3215" y="1798"/>
                  </a:lnTo>
                  <a:lnTo>
                    <a:pt x="500" y="15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497100" y="3708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497700" y="3708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643125" y="3610700"/>
              <a:ext cx="30400" cy="48250"/>
            </a:xfrm>
            <a:custGeom>
              <a:avLst/>
              <a:gdLst/>
              <a:ahLst/>
              <a:cxnLst/>
              <a:rect l="l" t="t" r="r" b="b"/>
              <a:pathLst>
                <a:path w="1216" h="1930" extrusionOk="0">
                  <a:moveTo>
                    <a:pt x="1" y="0"/>
                  </a:moveTo>
                  <a:lnTo>
                    <a:pt x="953" y="1929"/>
                  </a:lnTo>
                  <a:lnTo>
                    <a:pt x="1215" y="18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743450" y="3642850"/>
              <a:ext cx="94675" cy="72950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179" y="0"/>
                  </a:moveTo>
                  <a:cubicBezTo>
                    <a:pt x="155" y="107"/>
                    <a:pt x="95" y="179"/>
                    <a:pt x="0" y="238"/>
                  </a:cubicBezTo>
                  <a:lnTo>
                    <a:pt x="3627" y="2879"/>
                  </a:lnTo>
                  <a:lnTo>
                    <a:pt x="3627" y="2879"/>
                  </a:lnTo>
                  <a:cubicBezTo>
                    <a:pt x="3622" y="2872"/>
                    <a:pt x="3620" y="2864"/>
                    <a:pt x="3620" y="2858"/>
                  </a:cubicBezTo>
                  <a:cubicBezTo>
                    <a:pt x="3596" y="2786"/>
                    <a:pt x="3631" y="2691"/>
                    <a:pt x="3715" y="2667"/>
                  </a:cubicBezTo>
                  <a:lnTo>
                    <a:pt x="3786" y="2631"/>
                  </a:lnTo>
                  <a:lnTo>
                    <a:pt x="179" y="0"/>
                  </a:lnTo>
                  <a:close/>
                  <a:moveTo>
                    <a:pt x="3627" y="2879"/>
                  </a:moveTo>
                  <a:lnTo>
                    <a:pt x="3627" y="2879"/>
                  </a:lnTo>
                  <a:cubicBezTo>
                    <a:pt x="3638" y="2898"/>
                    <a:pt x="3662" y="2917"/>
                    <a:pt x="3679" y="2917"/>
                  </a:cubicBezTo>
                  <a:lnTo>
                    <a:pt x="3627" y="287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835125" y="3716075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0" y="0"/>
                  </a:moveTo>
                  <a:cubicBezTo>
                    <a:pt x="12" y="0"/>
                    <a:pt x="12" y="12"/>
                    <a:pt x="24" y="12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833325" y="3649975"/>
              <a:ext cx="176825" cy="67000"/>
            </a:xfrm>
            <a:custGeom>
              <a:avLst/>
              <a:gdLst/>
              <a:ahLst/>
              <a:cxnLst/>
              <a:rect l="l" t="t" r="r" b="b"/>
              <a:pathLst>
                <a:path w="7073" h="2680" extrusionOk="0">
                  <a:moveTo>
                    <a:pt x="7049" y="1"/>
                  </a:moveTo>
                  <a:lnTo>
                    <a:pt x="191" y="2358"/>
                  </a:lnTo>
                  <a:lnTo>
                    <a:pt x="120" y="2394"/>
                  </a:lnTo>
                  <a:cubicBezTo>
                    <a:pt x="36" y="2418"/>
                    <a:pt x="1" y="2501"/>
                    <a:pt x="25" y="2584"/>
                  </a:cubicBezTo>
                  <a:cubicBezTo>
                    <a:pt x="36" y="2620"/>
                    <a:pt x="60" y="2644"/>
                    <a:pt x="84" y="2656"/>
                  </a:cubicBezTo>
                  <a:cubicBezTo>
                    <a:pt x="96" y="2656"/>
                    <a:pt x="96" y="2680"/>
                    <a:pt x="120" y="2680"/>
                  </a:cubicBezTo>
                  <a:lnTo>
                    <a:pt x="215" y="2680"/>
                  </a:lnTo>
                  <a:lnTo>
                    <a:pt x="7073" y="310"/>
                  </a:lnTo>
                  <a:cubicBezTo>
                    <a:pt x="7025" y="239"/>
                    <a:pt x="7002" y="156"/>
                    <a:pt x="7025" y="72"/>
                  </a:cubicBezTo>
                  <a:cubicBezTo>
                    <a:pt x="7025" y="37"/>
                    <a:pt x="7037" y="25"/>
                    <a:pt x="70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694925" y="3610700"/>
              <a:ext cx="34250" cy="24725"/>
            </a:xfrm>
            <a:custGeom>
              <a:avLst/>
              <a:gdLst/>
              <a:ahLst/>
              <a:cxnLst/>
              <a:rect l="l" t="t" r="r" b="b"/>
              <a:pathLst>
                <a:path w="1370" h="989" extrusionOk="0">
                  <a:moveTo>
                    <a:pt x="0" y="0"/>
                  </a:moveTo>
                  <a:lnTo>
                    <a:pt x="1119" y="988"/>
                  </a:lnTo>
                  <a:lnTo>
                    <a:pt x="1262" y="929"/>
                  </a:lnTo>
                  <a:cubicBezTo>
                    <a:pt x="1274" y="881"/>
                    <a:pt x="1322" y="834"/>
                    <a:pt x="1370" y="79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663675" y="3633900"/>
              <a:ext cx="62525" cy="32775"/>
            </a:xfrm>
            <a:custGeom>
              <a:avLst/>
              <a:gdLst/>
              <a:ahLst/>
              <a:cxnLst/>
              <a:rect l="l" t="t" r="r" b="b"/>
              <a:pathLst>
                <a:path w="2501" h="1311" extrusionOk="0">
                  <a:moveTo>
                    <a:pt x="2500" y="1"/>
                  </a:moveTo>
                  <a:lnTo>
                    <a:pt x="2358" y="60"/>
                  </a:lnTo>
                  <a:lnTo>
                    <a:pt x="381" y="894"/>
                  </a:lnTo>
                  <a:lnTo>
                    <a:pt x="119" y="1013"/>
                  </a:lnTo>
                  <a:lnTo>
                    <a:pt x="95" y="1025"/>
                  </a:lnTo>
                  <a:cubicBezTo>
                    <a:pt x="24" y="1061"/>
                    <a:pt x="0" y="1144"/>
                    <a:pt x="24" y="1215"/>
                  </a:cubicBezTo>
                  <a:cubicBezTo>
                    <a:pt x="36" y="1251"/>
                    <a:pt x="60" y="1263"/>
                    <a:pt x="72" y="1275"/>
                  </a:cubicBezTo>
                  <a:cubicBezTo>
                    <a:pt x="95" y="1299"/>
                    <a:pt x="119" y="1311"/>
                    <a:pt x="143" y="1311"/>
                  </a:cubicBezTo>
                  <a:cubicBezTo>
                    <a:pt x="131" y="1263"/>
                    <a:pt x="119" y="1215"/>
                    <a:pt x="131" y="1156"/>
                  </a:cubicBezTo>
                  <a:cubicBezTo>
                    <a:pt x="142" y="1040"/>
                    <a:pt x="245" y="961"/>
                    <a:pt x="352" y="961"/>
                  </a:cubicBezTo>
                  <a:cubicBezTo>
                    <a:pt x="366" y="961"/>
                    <a:pt x="379" y="963"/>
                    <a:pt x="393" y="965"/>
                  </a:cubicBezTo>
                  <a:cubicBezTo>
                    <a:pt x="488" y="977"/>
                    <a:pt x="560" y="1061"/>
                    <a:pt x="572" y="1132"/>
                  </a:cubicBezTo>
                  <a:lnTo>
                    <a:pt x="2453" y="346"/>
                  </a:lnTo>
                  <a:cubicBezTo>
                    <a:pt x="2453" y="287"/>
                    <a:pt x="2441" y="203"/>
                    <a:pt x="2453" y="132"/>
                  </a:cubicBezTo>
                  <a:cubicBezTo>
                    <a:pt x="2453" y="84"/>
                    <a:pt x="2477" y="49"/>
                    <a:pt x="25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740175" y="3610700"/>
              <a:ext cx="60725" cy="22925"/>
            </a:xfrm>
            <a:custGeom>
              <a:avLst/>
              <a:gdLst/>
              <a:ahLst/>
              <a:cxnLst/>
              <a:rect l="l" t="t" r="r" b="b"/>
              <a:pathLst>
                <a:path w="2429" h="917" extrusionOk="0">
                  <a:moveTo>
                    <a:pt x="1667" y="0"/>
                  </a:moveTo>
                  <a:lnTo>
                    <a:pt x="0" y="703"/>
                  </a:lnTo>
                  <a:cubicBezTo>
                    <a:pt x="107" y="738"/>
                    <a:pt x="214" y="810"/>
                    <a:pt x="274" y="917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999125" y="3610700"/>
              <a:ext cx="19375" cy="36925"/>
            </a:xfrm>
            <a:custGeom>
              <a:avLst/>
              <a:gdLst/>
              <a:ahLst/>
              <a:cxnLst/>
              <a:rect l="l" t="t" r="r" b="b"/>
              <a:pathLst>
                <a:path w="775" h="1477" extrusionOk="0">
                  <a:moveTo>
                    <a:pt x="0" y="0"/>
                  </a:moveTo>
                  <a:lnTo>
                    <a:pt x="477" y="1477"/>
                  </a:lnTo>
                  <a:cubicBezTo>
                    <a:pt x="526" y="1437"/>
                    <a:pt x="584" y="1414"/>
                    <a:pt x="656" y="1414"/>
                  </a:cubicBezTo>
                  <a:cubicBezTo>
                    <a:pt x="671" y="1414"/>
                    <a:pt x="687" y="1415"/>
                    <a:pt x="703" y="1417"/>
                  </a:cubicBezTo>
                  <a:cubicBezTo>
                    <a:pt x="727" y="1417"/>
                    <a:pt x="762" y="1429"/>
                    <a:pt x="774" y="14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5014900" y="3656825"/>
              <a:ext cx="92900" cy="270000"/>
            </a:xfrm>
            <a:custGeom>
              <a:avLst/>
              <a:gdLst/>
              <a:ahLst/>
              <a:cxnLst/>
              <a:rect l="l" t="t" r="r" b="b"/>
              <a:pathLst>
                <a:path w="3716" h="10800" extrusionOk="0">
                  <a:moveTo>
                    <a:pt x="239" y="1"/>
                  </a:moveTo>
                  <a:cubicBezTo>
                    <a:pt x="187" y="74"/>
                    <a:pt x="116" y="110"/>
                    <a:pt x="36" y="110"/>
                  </a:cubicBezTo>
                  <a:cubicBezTo>
                    <a:pt x="24" y="110"/>
                    <a:pt x="12" y="109"/>
                    <a:pt x="1" y="108"/>
                  </a:cubicBezTo>
                  <a:lnTo>
                    <a:pt x="1" y="108"/>
                  </a:lnTo>
                  <a:lnTo>
                    <a:pt x="3430" y="10800"/>
                  </a:lnTo>
                  <a:cubicBezTo>
                    <a:pt x="3513" y="10740"/>
                    <a:pt x="3608" y="10704"/>
                    <a:pt x="3715" y="10704"/>
                  </a:cubicBezTo>
                  <a:lnTo>
                    <a:pt x="274" y="24"/>
                  </a:lnTo>
                  <a:cubicBezTo>
                    <a:pt x="262" y="24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021150" y="3610400"/>
              <a:ext cx="159875" cy="46900"/>
            </a:xfrm>
            <a:custGeom>
              <a:avLst/>
              <a:gdLst/>
              <a:ahLst/>
              <a:cxnLst/>
              <a:rect l="l" t="t" r="r" b="b"/>
              <a:pathLst>
                <a:path w="6395" h="1876" extrusionOk="0">
                  <a:moveTo>
                    <a:pt x="5370" y="0"/>
                  </a:moveTo>
                  <a:lnTo>
                    <a:pt x="60" y="1584"/>
                  </a:lnTo>
                  <a:lnTo>
                    <a:pt x="36" y="1584"/>
                  </a:lnTo>
                  <a:lnTo>
                    <a:pt x="48" y="1739"/>
                  </a:lnTo>
                  <a:cubicBezTo>
                    <a:pt x="48" y="1786"/>
                    <a:pt x="12" y="1822"/>
                    <a:pt x="1" y="1846"/>
                  </a:cubicBezTo>
                  <a:cubicBezTo>
                    <a:pt x="12" y="1858"/>
                    <a:pt x="24" y="1858"/>
                    <a:pt x="48" y="1858"/>
                  </a:cubicBezTo>
                  <a:cubicBezTo>
                    <a:pt x="60" y="1870"/>
                    <a:pt x="75" y="1876"/>
                    <a:pt x="90" y="1876"/>
                  </a:cubicBezTo>
                  <a:cubicBezTo>
                    <a:pt x="105" y="1876"/>
                    <a:pt x="120" y="1870"/>
                    <a:pt x="132" y="1858"/>
                  </a:cubicBezTo>
                  <a:lnTo>
                    <a:pt x="639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109250" y="3610700"/>
              <a:ext cx="133375" cy="317625"/>
            </a:xfrm>
            <a:custGeom>
              <a:avLst/>
              <a:gdLst/>
              <a:ahLst/>
              <a:cxnLst/>
              <a:rect l="l" t="t" r="r" b="b"/>
              <a:pathLst>
                <a:path w="5335" h="12705" extrusionOk="0">
                  <a:moveTo>
                    <a:pt x="5013" y="0"/>
                  </a:moveTo>
                  <a:lnTo>
                    <a:pt x="1" y="12561"/>
                  </a:lnTo>
                  <a:lnTo>
                    <a:pt x="13" y="12561"/>
                  </a:lnTo>
                  <a:cubicBezTo>
                    <a:pt x="120" y="12585"/>
                    <a:pt x="203" y="12621"/>
                    <a:pt x="275" y="12704"/>
                  </a:cubicBezTo>
                  <a:lnTo>
                    <a:pt x="533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497100" y="3610700"/>
              <a:ext cx="7475" cy="100325"/>
            </a:xfrm>
            <a:custGeom>
              <a:avLst/>
              <a:gdLst/>
              <a:ahLst/>
              <a:cxnLst/>
              <a:rect l="l" t="t" r="r" b="b"/>
              <a:pathLst>
                <a:path w="299" h="4013" extrusionOk="0">
                  <a:moveTo>
                    <a:pt x="1" y="0"/>
                  </a:moveTo>
                  <a:lnTo>
                    <a:pt x="1" y="3858"/>
                  </a:lnTo>
                  <a:lnTo>
                    <a:pt x="1" y="3870"/>
                  </a:lnTo>
                  <a:lnTo>
                    <a:pt x="1" y="3882"/>
                  </a:lnTo>
                  <a:lnTo>
                    <a:pt x="1" y="3905"/>
                  </a:lnTo>
                  <a:lnTo>
                    <a:pt x="1" y="3917"/>
                  </a:lnTo>
                  <a:lnTo>
                    <a:pt x="1" y="3929"/>
                  </a:lnTo>
                  <a:lnTo>
                    <a:pt x="1" y="3953"/>
                  </a:lnTo>
                  <a:lnTo>
                    <a:pt x="1" y="3965"/>
                  </a:lnTo>
                  <a:cubicBezTo>
                    <a:pt x="1" y="3977"/>
                    <a:pt x="13" y="3977"/>
                    <a:pt x="24" y="3977"/>
                  </a:cubicBezTo>
                  <a:cubicBezTo>
                    <a:pt x="60" y="3989"/>
                    <a:pt x="84" y="4013"/>
                    <a:pt x="120" y="4013"/>
                  </a:cubicBezTo>
                  <a:cubicBezTo>
                    <a:pt x="239" y="4013"/>
                    <a:pt x="298" y="3929"/>
                    <a:pt x="298" y="3858"/>
                  </a:cubicBezTo>
                  <a:lnTo>
                    <a:pt x="298" y="3774"/>
                  </a:lnTo>
                  <a:lnTo>
                    <a:pt x="298" y="367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539175" y="3610700"/>
              <a:ext cx="82375" cy="297075"/>
            </a:xfrm>
            <a:custGeom>
              <a:avLst/>
              <a:gdLst/>
              <a:ahLst/>
              <a:cxnLst/>
              <a:rect l="l" t="t" r="r" b="b"/>
              <a:pathLst>
                <a:path w="3295" h="11883" extrusionOk="0">
                  <a:moveTo>
                    <a:pt x="2997" y="0"/>
                  </a:moveTo>
                  <a:lnTo>
                    <a:pt x="2211" y="3120"/>
                  </a:lnTo>
                  <a:lnTo>
                    <a:pt x="2140" y="3429"/>
                  </a:lnTo>
                  <a:lnTo>
                    <a:pt x="1604" y="5572"/>
                  </a:lnTo>
                  <a:lnTo>
                    <a:pt x="1532" y="5870"/>
                  </a:lnTo>
                  <a:lnTo>
                    <a:pt x="30" y="11797"/>
                  </a:lnTo>
                  <a:lnTo>
                    <a:pt x="30" y="11797"/>
                  </a:lnTo>
                  <a:cubicBezTo>
                    <a:pt x="42" y="11783"/>
                    <a:pt x="59" y="11772"/>
                    <a:pt x="80" y="11764"/>
                  </a:cubicBezTo>
                  <a:lnTo>
                    <a:pt x="377" y="11597"/>
                  </a:lnTo>
                  <a:lnTo>
                    <a:pt x="1782" y="6037"/>
                  </a:lnTo>
                  <a:lnTo>
                    <a:pt x="1854" y="5739"/>
                  </a:lnTo>
                  <a:lnTo>
                    <a:pt x="2449" y="3382"/>
                  </a:lnTo>
                  <a:lnTo>
                    <a:pt x="2521" y="3072"/>
                  </a:lnTo>
                  <a:lnTo>
                    <a:pt x="3294" y="0"/>
                  </a:lnTo>
                  <a:close/>
                  <a:moveTo>
                    <a:pt x="30" y="11797"/>
                  </a:moveTo>
                  <a:cubicBezTo>
                    <a:pt x="8" y="11821"/>
                    <a:pt x="1" y="11852"/>
                    <a:pt x="8" y="11883"/>
                  </a:cubicBezTo>
                  <a:lnTo>
                    <a:pt x="30" y="11797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722725" y="3610700"/>
              <a:ext cx="32775" cy="47350"/>
            </a:xfrm>
            <a:custGeom>
              <a:avLst/>
              <a:gdLst/>
              <a:ahLst/>
              <a:cxnLst/>
              <a:rect l="l" t="t" r="r" b="b"/>
              <a:pathLst>
                <a:path w="1311" h="1894" extrusionOk="0">
                  <a:moveTo>
                    <a:pt x="1" y="0"/>
                  </a:moveTo>
                  <a:lnTo>
                    <a:pt x="1048" y="1893"/>
                  </a:lnTo>
                  <a:cubicBezTo>
                    <a:pt x="1120" y="1822"/>
                    <a:pt x="1215" y="1774"/>
                    <a:pt x="1310" y="17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759625" y="3674100"/>
              <a:ext cx="51525" cy="86350"/>
            </a:xfrm>
            <a:custGeom>
              <a:avLst/>
              <a:gdLst/>
              <a:ahLst/>
              <a:cxnLst/>
              <a:rect l="l" t="t" r="r" b="b"/>
              <a:pathLst>
                <a:path w="2061" h="3454" extrusionOk="0">
                  <a:moveTo>
                    <a:pt x="251" y="0"/>
                  </a:moveTo>
                  <a:cubicBezTo>
                    <a:pt x="191" y="72"/>
                    <a:pt x="108" y="131"/>
                    <a:pt x="1" y="143"/>
                  </a:cubicBezTo>
                  <a:lnTo>
                    <a:pt x="1799" y="3453"/>
                  </a:lnTo>
                  <a:lnTo>
                    <a:pt x="2061" y="329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811425" y="3763100"/>
              <a:ext cx="102425" cy="186350"/>
            </a:xfrm>
            <a:custGeom>
              <a:avLst/>
              <a:gdLst/>
              <a:ahLst/>
              <a:cxnLst/>
              <a:rect l="l" t="t" r="r" b="b"/>
              <a:pathLst>
                <a:path w="4097" h="7454" extrusionOk="0">
                  <a:moveTo>
                    <a:pt x="120" y="0"/>
                  </a:moveTo>
                  <a:lnTo>
                    <a:pt x="1" y="84"/>
                  </a:lnTo>
                  <a:cubicBezTo>
                    <a:pt x="132" y="119"/>
                    <a:pt x="227" y="250"/>
                    <a:pt x="203" y="393"/>
                  </a:cubicBezTo>
                  <a:cubicBezTo>
                    <a:pt x="191" y="476"/>
                    <a:pt x="167" y="536"/>
                    <a:pt x="108" y="560"/>
                  </a:cubicBezTo>
                  <a:lnTo>
                    <a:pt x="3811" y="7394"/>
                  </a:lnTo>
                  <a:lnTo>
                    <a:pt x="3834" y="7453"/>
                  </a:lnTo>
                  <a:cubicBezTo>
                    <a:pt x="3894" y="7382"/>
                    <a:pt x="4001" y="7334"/>
                    <a:pt x="4096" y="729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767375" y="3647600"/>
              <a:ext cx="243200" cy="24725"/>
            </a:xfrm>
            <a:custGeom>
              <a:avLst/>
              <a:gdLst/>
              <a:ahLst/>
              <a:cxnLst/>
              <a:rect l="l" t="t" r="r" b="b"/>
              <a:pathLst>
                <a:path w="9728" h="989" extrusionOk="0">
                  <a:moveTo>
                    <a:pt x="9728" y="1"/>
                  </a:moveTo>
                  <a:lnTo>
                    <a:pt x="60" y="691"/>
                  </a:lnTo>
                  <a:cubicBezTo>
                    <a:pt x="84" y="727"/>
                    <a:pt x="84" y="774"/>
                    <a:pt x="60" y="822"/>
                  </a:cubicBezTo>
                  <a:cubicBezTo>
                    <a:pt x="48" y="882"/>
                    <a:pt x="36" y="929"/>
                    <a:pt x="1" y="965"/>
                  </a:cubicBezTo>
                  <a:cubicBezTo>
                    <a:pt x="12" y="965"/>
                    <a:pt x="36" y="989"/>
                    <a:pt x="60" y="989"/>
                  </a:cubicBezTo>
                  <a:lnTo>
                    <a:pt x="9097" y="346"/>
                  </a:lnTo>
                  <a:lnTo>
                    <a:pt x="972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011150" y="3652075"/>
              <a:ext cx="80100" cy="97650"/>
            </a:xfrm>
            <a:custGeom>
              <a:avLst/>
              <a:gdLst/>
              <a:ahLst/>
              <a:cxnLst/>
              <a:rect l="l" t="t" r="r" b="b"/>
              <a:pathLst>
                <a:path w="3204" h="3906" extrusionOk="0">
                  <a:moveTo>
                    <a:pt x="251" y="0"/>
                  </a:moveTo>
                  <a:lnTo>
                    <a:pt x="1" y="155"/>
                  </a:lnTo>
                  <a:lnTo>
                    <a:pt x="3013" y="3905"/>
                  </a:lnTo>
                  <a:lnTo>
                    <a:pt x="3204" y="366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091225" y="3749700"/>
              <a:ext cx="73550" cy="93200"/>
            </a:xfrm>
            <a:custGeom>
              <a:avLst/>
              <a:gdLst/>
              <a:ahLst/>
              <a:cxnLst/>
              <a:rect l="l" t="t" r="r" b="b"/>
              <a:pathLst>
                <a:path w="2942" h="3728" extrusionOk="0">
                  <a:moveTo>
                    <a:pt x="191" y="0"/>
                  </a:moveTo>
                  <a:lnTo>
                    <a:pt x="1" y="239"/>
                  </a:lnTo>
                  <a:lnTo>
                    <a:pt x="2810" y="3727"/>
                  </a:lnTo>
                  <a:cubicBezTo>
                    <a:pt x="2798" y="3691"/>
                    <a:pt x="2798" y="3656"/>
                    <a:pt x="2810" y="3608"/>
                  </a:cubicBezTo>
                  <a:cubicBezTo>
                    <a:pt x="2822" y="3525"/>
                    <a:pt x="2870" y="3465"/>
                    <a:pt x="2941" y="341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167125" y="3845850"/>
              <a:ext cx="108675" cy="131575"/>
            </a:xfrm>
            <a:custGeom>
              <a:avLst/>
              <a:gdLst/>
              <a:ahLst/>
              <a:cxnLst/>
              <a:rect l="l" t="t" r="r" b="b"/>
              <a:pathLst>
                <a:path w="4347" h="5263" extrusionOk="0">
                  <a:moveTo>
                    <a:pt x="263" y="0"/>
                  </a:moveTo>
                  <a:lnTo>
                    <a:pt x="215" y="36"/>
                  </a:lnTo>
                  <a:cubicBezTo>
                    <a:pt x="191" y="48"/>
                    <a:pt x="155" y="60"/>
                    <a:pt x="120" y="72"/>
                  </a:cubicBezTo>
                  <a:lnTo>
                    <a:pt x="1" y="131"/>
                  </a:lnTo>
                  <a:lnTo>
                    <a:pt x="4108" y="5263"/>
                  </a:lnTo>
                  <a:cubicBezTo>
                    <a:pt x="4168" y="5179"/>
                    <a:pt x="4251" y="5120"/>
                    <a:pt x="4346" y="508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539375" y="3610700"/>
              <a:ext cx="553650" cy="299750"/>
            </a:xfrm>
            <a:custGeom>
              <a:avLst/>
              <a:gdLst/>
              <a:ahLst/>
              <a:cxnLst/>
              <a:rect l="l" t="t" r="r" b="b"/>
              <a:pathLst>
                <a:path w="22146" h="11990" extrusionOk="0">
                  <a:moveTo>
                    <a:pt x="21539" y="0"/>
                  </a:moveTo>
                  <a:lnTo>
                    <a:pt x="18848" y="1477"/>
                  </a:lnTo>
                  <a:lnTo>
                    <a:pt x="18217" y="1822"/>
                  </a:lnTo>
                  <a:lnTo>
                    <a:pt x="10859" y="5834"/>
                  </a:lnTo>
                  <a:lnTo>
                    <a:pt x="10609" y="5989"/>
                  </a:lnTo>
                  <a:lnTo>
                    <a:pt x="6239" y="8382"/>
                  </a:lnTo>
                  <a:lnTo>
                    <a:pt x="5942" y="8549"/>
                  </a:lnTo>
                  <a:lnTo>
                    <a:pt x="369" y="11597"/>
                  </a:lnTo>
                  <a:lnTo>
                    <a:pt x="72" y="11764"/>
                  </a:lnTo>
                  <a:cubicBezTo>
                    <a:pt x="24" y="11787"/>
                    <a:pt x="0" y="11835"/>
                    <a:pt x="0" y="11895"/>
                  </a:cubicBezTo>
                  <a:lnTo>
                    <a:pt x="84" y="11895"/>
                  </a:lnTo>
                  <a:cubicBezTo>
                    <a:pt x="167" y="11906"/>
                    <a:pt x="238" y="11942"/>
                    <a:pt x="298" y="11990"/>
                  </a:cubicBezTo>
                  <a:lnTo>
                    <a:pt x="6251" y="8727"/>
                  </a:lnTo>
                  <a:lnTo>
                    <a:pt x="6549" y="8561"/>
                  </a:lnTo>
                  <a:lnTo>
                    <a:pt x="7073" y="8263"/>
                  </a:lnTo>
                  <a:lnTo>
                    <a:pt x="7073" y="8239"/>
                  </a:lnTo>
                  <a:cubicBezTo>
                    <a:pt x="7093" y="8105"/>
                    <a:pt x="7213" y="8006"/>
                    <a:pt x="7330" y="8006"/>
                  </a:cubicBezTo>
                  <a:cubicBezTo>
                    <a:pt x="7348" y="8006"/>
                    <a:pt x="7365" y="8008"/>
                    <a:pt x="7382" y="8013"/>
                  </a:cubicBezTo>
                  <a:cubicBezTo>
                    <a:pt x="7418" y="8013"/>
                    <a:pt x="7442" y="8025"/>
                    <a:pt x="7454" y="8037"/>
                  </a:cubicBezTo>
                  <a:lnTo>
                    <a:pt x="10537" y="6358"/>
                  </a:lnTo>
                  <a:cubicBezTo>
                    <a:pt x="10579" y="6244"/>
                    <a:pt x="10684" y="6175"/>
                    <a:pt x="10797" y="6175"/>
                  </a:cubicBezTo>
                  <a:cubicBezTo>
                    <a:pt x="10813" y="6175"/>
                    <a:pt x="10830" y="6176"/>
                    <a:pt x="10847" y="6180"/>
                  </a:cubicBezTo>
                  <a:lnTo>
                    <a:pt x="10859" y="6180"/>
                  </a:lnTo>
                  <a:lnTo>
                    <a:pt x="11002" y="6108"/>
                  </a:lnTo>
                  <a:lnTo>
                    <a:pt x="18860" y="1810"/>
                  </a:lnTo>
                  <a:lnTo>
                    <a:pt x="19122" y="1655"/>
                  </a:lnTo>
                  <a:lnTo>
                    <a:pt x="221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910250" y="3967875"/>
              <a:ext cx="8650" cy="4525"/>
            </a:xfrm>
            <a:custGeom>
              <a:avLst/>
              <a:gdLst/>
              <a:ahLst/>
              <a:cxnLst/>
              <a:rect l="l" t="t" r="r" b="b"/>
              <a:pathLst>
                <a:path w="346" h="181" extrusionOk="0">
                  <a:moveTo>
                    <a:pt x="24" y="1"/>
                  </a:moveTo>
                  <a:lnTo>
                    <a:pt x="24" y="1"/>
                  </a:lnTo>
                  <a:cubicBezTo>
                    <a:pt x="1" y="60"/>
                    <a:pt x="24" y="120"/>
                    <a:pt x="60" y="155"/>
                  </a:cubicBezTo>
                  <a:cubicBezTo>
                    <a:pt x="82" y="173"/>
                    <a:pt x="109" y="181"/>
                    <a:pt x="136" y="181"/>
                  </a:cubicBezTo>
                  <a:cubicBezTo>
                    <a:pt x="185" y="181"/>
                    <a:pt x="237" y="157"/>
                    <a:pt x="274" y="120"/>
                  </a:cubicBezTo>
                  <a:lnTo>
                    <a:pt x="346" y="24"/>
                  </a:lnTo>
                  <a:lnTo>
                    <a:pt x="346" y="24"/>
                  </a:lnTo>
                  <a:cubicBezTo>
                    <a:pt x="311" y="42"/>
                    <a:pt x="263" y="53"/>
                    <a:pt x="212" y="53"/>
                  </a:cubicBezTo>
                  <a:cubicBezTo>
                    <a:pt x="194" y="53"/>
                    <a:pt x="174" y="51"/>
                    <a:pt x="155" y="48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925125" y="3610700"/>
              <a:ext cx="282500" cy="339050"/>
            </a:xfrm>
            <a:custGeom>
              <a:avLst/>
              <a:gdLst/>
              <a:ahLst/>
              <a:cxnLst/>
              <a:rect l="l" t="t" r="r" b="b"/>
              <a:pathLst>
                <a:path w="11300" h="13562" extrusionOk="0">
                  <a:moveTo>
                    <a:pt x="10931" y="0"/>
                  </a:moveTo>
                  <a:lnTo>
                    <a:pt x="6645" y="5322"/>
                  </a:lnTo>
                  <a:lnTo>
                    <a:pt x="6454" y="5560"/>
                  </a:lnTo>
                  <a:lnTo>
                    <a:pt x="1" y="13561"/>
                  </a:lnTo>
                  <a:lnTo>
                    <a:pt x="584" y="13311"/>
                  </a:lnTo>
                  <a:lnTo>
                    <a:pt x="6645" y="5799"/>
                  </a:lnTo>
                  <a:lnTo>
                    <a:pt x="6835" y="5560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413300" y="3610700"/>
              <a:ext cx="111625" cy="99125"/>
            </a:xfrm>
            <a:custGeom>
              <a:avLst/>
              <a:gdLst/>
              <a:ahLst/>
              <a:cxnLst/>
              <a:rect l="l" t="t" r="r" b="b"/>
              <a:pathLst>
                <a:path w="4465" h="3965" extrusionOk="0">
                  <a:moveTo>
                    <a:pt x="0" y="0"/>
                  </a:moveTo>
                  <a:lnTo>
                    <a:pt x="4263" y="3965"/>
                  </a:lnTo>
                  <a:cubicBezTo>
                    <a:pt x="4310" y="3894"/>
                    <a:pt x="4382" y="3810"/>
                    <a:pt x="4465" y="377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404950" y="3728850"/>
              <a:ext cx="119975" cy="132500"/>
            </a:xfrm>
            <a:custGeom>
              <a:avLst/>
              <a:gdLst/>
              <a:ahLst/>
              <a:cxnLst/>
              <a:rect l="l" t="t" r="r" b="b"/>
              <a:pathLst>
                <a:path w="4799" h="5300" extrusionOk="0">
                  <a:moveTo>
                    <a:pt x="4585" y="1"/>
                  </a:moveTo>
                  <a:lnTo>
                    <a:pt x="1" y="4918"/>
                  </a:lnTo>
                  <a:lnTo>
                    <a:pt x="36" y="5299"/>
                  </a:lnTo>
                  <a:lnTo>
                    <a:pt x="4799" y="191"/>
                  </a:lnTo>
                  <a:cubicBezTo>
                    <a:pt x="4716" y="144"/>
                    <a:pt x="4644" y="72"/>
                    <a:pt x="4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291250" y="3858950"/>
              <a:ext cx="108375" cy="119975"/>
            </a:xfrm>
            <a:custGeom>
              <a:avLst/>
              <a:gdLst/>
              <a:ahLst/>
              <a:cxnLst/>
              <a:rect l="l" t="t" r="r" b="b"/>
              <a:pathLst>
                <a:path w="4335" h="4799" extrusionOk="0">
                  <a:moveTo>
                    <a:pt x="4287" y="0"/>
                  </a:moveTo>
                  <a:lnTo>
                    <a:pt x="1" y="4596"/>
                  </a:lnTo>
                  <a:cubicBezTo>
                    <a:pt x="84" y="4643"/>
                    <a:pt x="155" y="4715"/>
                    <a:pt x="203" y="4798"/>
                  </a:cubicBezTo>
                  <a:lnTo>
                    <a:pt x="262" y="4762"/>
                  </a:lnTo>
                  <a:lnTo>
                    <a:pt x="4334" y="369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172200" y="3745825"/>
              <a:ext cx="206875" cy="100625"/>
            </a:xfrm>
            <a:custGeom>
              <a:avLst/>
              <a:gdLst/>
              <a:ahLst/>
              <a:cxnLst/>
              <a:rect l="l" t="t" r="r" b="b"/>
              <a:pathLst>
                <a:path w="8275" h="4025" extrusionOk="0">
                  <a:moveTo>
                    <a:pt x="8168" y="1"/>
                  </a:moveTo>
                  <a:lnTo>
                    <a:pt x="4893" y="1477"/>
                  </a:lnTo>
                  <a:cubicBezTo>
                    <a:pt x="4917" y="1525"/>
                    <a:pt x="4917" y="1548"/>
                    <a:pt x="4893" y="1596"/>
                  </a:cubicBezTo>
                  <a:cubicBezTo>
                    <a:pt x="4871" y="1731"/>
                    <a:pt x="4753" y="1823"/>
                    <a:pt x="4610" y="1823"/>
                  </a:cubicBezTo>
                  <a:cubicBezTo>
                    <a:pt x="4601" y="1823"/>
                    <a:pt x="4593" y="1823"/>
                    <a:pt x="4584" y="1822"/>
                  </a:cubicBezTo>
                  <a:cubicBezTo>
                    <a:pt x="4512" y="1798"/>
                    <a:pt x="4441" y="1763"/>
                    <a:pt x="4405" y="1703"/>
                  </a:cubicBezTo>
                  <a:lnTo>
                    <a:pt x="60" y="3668"/>
                  </a:lnTo>
                  <a:cubicBezTo>
                    <a:pt x="95" y="3727"/>
                    <a:pt x="107" y="3787"/>
                    <a:pt x="107" y="3858"/>
                  </a:cubicBezTo>
                  <a:cubicBezTo>
                    <a:pt x="98" y="3914"/>
                    <a:pt x="74" y="3963"/>
                    <a:pt x="36" y="3998"/>
                  </a:cubicBezTo>
                  <a:lnTo>
                    <a:pt x="36" y="3998"/>
                  </a:lnTo>
                  <a:lnTo>
                    <a:pt x="48" y="3989"/>
                  </a:lnTo>
                  <a:lnTo>
                    <a:pt x="8275" y="274"/>
                  </a:lnTo>
                  <a:cubicBezTo>
                    <a:pt x="8215" y="191"/>
                    <a:pt x="8168" y="96"/>
                    <a:pt x="8168" y="1"/>
                  </a:cubicBezTo>
                  <a:close/>
                  <a:moveTo>
                    <a:pt x="36" y="3998"/>
                  </a:moveTo>
                  <a:lnTo>
                    <a:pt x="0" y="4025"/>
                  </a:lnTo>
                  <a:cubicBezTo>
                    <a:pt x="13" y="4017"/>
                    <a:pt x="25" y="4008"/>
                    <a:pt x="36" y="3998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924825" y="3842875"/>
              <a:ext cx="244400" cy="112525"/>
            </a:xfrm>
            <a:custGeom>
              <a:avLst/>
              <a:gdLst/>
              <a:ahLst/>
              <a:cxnLst/>
              <a:rect l="l" t="t" r="r" b="b"/>
              <a:pathLst>
                <a:path w="9776" h="4501" extrusionOk="0">
                  <a:moveTo>
                    <a:pt x="9776" y="179"/>
                  </a:moveTo>
                  <a:lnTo>
                    <a:pt x="9744" y="195"/>
                  </a:lnTo>
                  <a:lnTo>
                    <a:pt x="9744" y="195"/>
                  </a:lnTo>
                  <a:cubicBezTo>
                    <a:pt x="9757" y="192"/>
                    <a:pt x="9768" y="187"/>
                    <a:pt x="9776" y="179"/>
                  </a:cubicBezTo>
                  <a:close/>
                  <a:moveTo>
                    <a:pt x="9454" y="0"/>
                  </a:moveTo>
                  <a:lnTo>
                    <a:pt x="584" y="4024"/>
                  </a:lnTo>
                  <a:lnTo>
                    <a:pt x="1" y="4274"/>
                  </a:lnTo>
                  <a:cubicBezTo>
                    <a:pt x="49" y="4334"/>
                    <a:pt x="84" y="4405"/>
                    <a:pt x="108" y="4489"/>
                  </a:cubicBezTo>
                  <a:lnTo>
                    <a:pt x="227" y="4501"/>
                  </a:lnTo>
                  <a:lnTo>
                    <a:pt x="9657" y="238"/>
                  </a:lnTo>
                  <a:lnTo>
                    <a:pt x="9744" y="195"/>
                  </a:lnTo>
                  <a:lnTo>
                    <a:pt x="9744" y="195"/>
                  </a:lnTo>
                  <a:cubicBezTo>
                    <a:pt x="9738" y="196"/>
                    <a:pt x="9732" y="197"/>
                    <a:pt x="9725" y="197"/>
                  </a:cubicBezTo>
                  <a:cubicBezTo>
                    <a:pt x="9705" y="197"/>
                    <a:pt x="9681" y="191"/>
                    <a:pt x="9657" y="179"/>
                  </a:cubicBezTo>
                  <a:cubicBezTo>
                    <a:pt x="9562" y="167"/>
                    <a:pt x="9478" y="95"/>
                    <a:pt x="945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926625" y="3955375"/>
              <a:ext cx="339650" cy="35450"/>
            </a:xfrm>
            <a:custGeom>
              <a:avLst/>
              <a:gdLst/>
              <a:ahLst/>
              <a:cxnLst/>
              <a:rect l="l" t="t" r="r" b="b"/>
              <a:pathLst>
                <a:path w="13586" h="1418" extrusionOk="0">
                  <a:moveTo>
                    <a:pt x="48" y="1"/>
                  </a:moveTo>
                  <a:lnTo>
                    <a:pt x="48" y="1"/>
                  </a:lnTo>
                  <a:cubicBezTo>
                    <a:pt x="60" y="60"/>
                    <a:pt x="60" y="108"/>
                    <a:pt x="48" y="167"/>
                  </a:cubicBezTo>
                  <a:lnTo>
                    <a:pt x="0" y="298"/>
                  </a:lnTo>
                  <a:lnTo>
                    <a:pt x="13573" y="1417"/>
                  </a:lnTo>
                  <a:cubicBezTo>
                    <a:pt x="13562" y="1334"/>
                    <a:pt x="13562" y="1263"/>
                    <a:pt x="13573" y="1191"/>
                  </a:cubicBezTo>
                  <a:cubicBezTo>
                    <a:pt x="13573" y="1156"/>
                    <a:pt x="13585" y="1144"/>
                    <a:pt x="13585" y="1120"/>
                  </a:cubicBezTo>
                  <a:lnTo>
                    <a:pt x="167" y="1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920375" y="3963425"/>
              <a:ext cx="554850" cy="615875"/>
            </a:xfrm>
            <a:custGeom>
              <a:avLst/>
              <a:gdLst/>
              <a:ahLst/>
              <a:cxnLst/>
              <a:rect l="l" t="t" r="r" b="b"/>
              <a:pathLst>
                <a:path w="22194" h="24635" extrusionOk="0">
                  <a:moveTo>
                    <a:pt x="227" y="0"/>
                  </a:moveTo>
                  <a:cubicBezTo>
                    <a:pt x="167" y="95"/>
                    <a:pt x="96" y="155"/>
                    <a:pt x="0" y="202"/>
                  </a:cubicBezTo>
                  <a:lnTo>
                    <a:pt x="21967" y="24634"/>
                  </a:lnTo>
                  <a:cubicBezTo>
                    <a:pt x="22027" y="24563"/>
                    <a:pt x="22098" y="24491"/>
                    <a:pt x="22194" y="2444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287975" y="3999125"/>
              <a:ext cx="141700" cy="223275"/>
            </a:xfrm>
            <a:custGeom>
              <a:avLst/>
              <a:gdLst/>
              <a:ahLst/>
              <a:cxnLst/>
              <a:rect l="l" t="t" r="r" b="b"/>
              <a:pathLst>
                <a:path w="5668" h="8931" extrusionOk="0">
                  <a:moveTo>
                    <a:pt x="251" y="1"/>
                  </a:moveTo>
                  <a:cubicBezTo>
                    <a:pt x="179" y="84"/>
                    <a:pt x="108" y="120"/>
                    <a:pt x="1" y="168"/>
                  </a:cubicBezTo>
                  <a:lnTo>
                    <a:pt x="5418" y="8931"/>
                  </a:lnTo>
                  <a:cubicBezTo>
                    <a:pt x="5489" y="8871"/>
                    <a:pt x="5585" y="8811"/>
                    <a:pt x="5668" y="878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385000" y="3756250"/>
              <a:ext cx="29800" cy="175050"/>
            </a:xfrm>
            <a:custGeom>
              <a:avLst/>
              <a:gdLst/>
              <a:ahLst/>
              <a:cxnLst/>
              <a:rect l="l" t="t" r="r" b="b"/>
              <a:pathLst>
                <a:path w="1192" h="7002" extrusionOk="0">
                  <a:moveTo>
                    <a:pt x="287" y="0"/>
                  </a:moveTo>
                  <a:cubicBezTo>
                    <a:pt x="233" y="27"/>
                    <a:pt x="180" y="41"/>
                    <a:pt x="116" y="41"/>
                  </a:cubicBezTo>
                  <a:cubicBezTo>
                    <a:pt x="95" y="41"/>
                    <a:pt x="72" y="39"/>
                    <a:pt x="49" y="36"/>
                  </a:cubicBezTo>
                  <a:cubicBezTo>
                    <a:pt x="37" y="36"/>
                    <a:pt x="25" y="12"/>
                    <a:pt x="1" y="12"/>
                  </a:cubicBezTo>
                  <a:lnTo>
                    <a:pt x="537" y="4108"/>
                  </a:lnTo>
                  <a:lnTo>
                    <a:pt x="584" y="4477"/>
                  </a:lnTo>
                  <a:lnTo>
                    <a:pt x="918" y="7001"/>
                  </a:lnTo>
                  <a:lnTo>
                    <a:pt x="1192" y="6882"/>
                  </a:lnTo>
                  <a:lnTo>
                    <a:pt x="834" y="4203"/>
                  </a:lnTo>
                  <a:lnTo>
                    <a:pt x="799" y="382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414775" y="3936025"/>
              <a:ext cx="1525" cy="1825"/>
            </a:xfrm>
            <a:custGeom>
              <a:avLst/>
              <a:gdLst/>
              <a:ahLst/>
              <a:cxnLst/>
              <a:rect l="l" t="t" r="r" b="b"/>
              <a:pathLst>
                <a:path w="61" h="73" extrusionOk="0">
                  <a:moveTo>
                    <a:pt x="48" y="1"/>
                  </a:moveTo>
                  <a:lnTo>
                    <a:pt x="1" y="13"/>
                  </a:lnTo>
                  <a:cubicBezTo>
                    <a:pt x="24" y="25"/>
                    <a:pt x="48" y="48"/>
                    <a:pt x="60" y="7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410025" y="3943775"/>
              <a:ext cx="42875" cy="272675"/>
            </a:xfrm>
            <a:custGeom>
              <a:avLst/>
              <a:gdLst/>
              <a:ahLst/>
              <a:cxnLst/>
              <a:rect l="l" t="t" r="r" b="b"/>
              <a:pathLst>
                <a:path w="1715" h="10907" extrusionOk="0">
                  <a:moveTo>
                    <a:pt x="298" y="0"/>
                  </a:moveTo>
                  <a:cubicBezTo>
                    <a:pt x="243" y="111"/>
                    <a:pt x="146" y="180"/>
                    <a:pt x="28" y="180"/>
                  </a:cubicBezTo>
                  <a:cubicBezTo>
                    <a:pt x="19" y="180"/>
                    <a:pt x="10" y="180"/>
                    <a:pt x="0" y="179"/>
                  </a:cubicBezTo>
                  <a:lnTo>
                    <a:pt x="0" y="179"/>
                  </a:lnTo>
                  <a:lnTo>
                    <a:pt x="1405" y="10871"/>
                  </a:lnTo>
                  <a:cubicBezTo>
                    <a:pt x="1465" y="10871"/>
                    <a:pt x="1524" y="10871"/>
                    <a:pt x="1596" y="10883"/>
                  </a:cubicBezTo>
                  <a:cubicBezTo>
                    <a:pt x="1619" y="10883"/>
                    <a:pt x="1655" y="10894"/>
                    <a:pt x="1703" y="10906"/>
                  </a:cubicBezTo>
                  <a:cubicBezTo>
                    <a:pt x="1715" y="10894"/>
                    <a:pt x="1715" y="10871"/>
                    <a:pt x="1715" y="10835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296300" y="3868175"/>
              <a:ext cx="262875" cy="117600"/>
            </a:xfrm>
            <a:custGeom>
              <a:avLst/>
              <a:gdLst/>
              <a:ahLst/>
              <a:cxnLst/>
              <a:rect l="l" t="t" r="r" b="b"/>
              <a:pathLst>
                <a:path w="10515" h="4704" extrusionOk="0">
                  <a:moveTo>
                    <a:pt x="10395" y="0"/>
                  </a:moveTo>
                  <a:lnTo>
                    <a:pt x="4763" y="2381"/>
                  </a:lnTo>
                  <a:lnTo>
                    <a:pt x="4478" y="2500"/>
                  </a:lnTo>
                  <a:lnTo>
                    <a:pt x="60" y="4382"/>
                  </a:lnTo>
                  <a:lnTo>
                    <a:pt x="1" y="4429"/>
                  </a:lnTo>
                  <a:cubicBezTo>
                    <a:pt x="60" y="4513"/>
                    <a:pt x="84" y="4608"/>
                    <a:pt x="96" y="4703"/>
                  </a:cubicBezTo>
                  <a:lnTo>
                    <a:pt x="4299" y="2917"/>
                  </a:lnTo>
                  <a:lnTo>
                    <a:pt x="4299" y="2893"/>
                  </a:lnTo>
                  <a:cubicBezTo>
                    <a:pt x="4321" y="2748"/>
                    <a:pt x="4459" y="2666"/>
                    <a:pt x="4584" y="2666"/>
                  </a:cubicBezTo>
                  <a:cubicBezTo>
                    <a:pt x="4592" y="2666"/>
                    <a:pt x="4600" y="2666"/>
                    <a:pt x="4609" y="2667"/>
                  </a:cubicBezTo>
                  <a:cubicBezTo>
                    <a:pt x="4656" y="2679"/>
                    <a:pt x="4704" y="2703"/>
                    <a:pt x="4728" y="2727"/>
                  </a:cubicBezTo>
                  <a:lnTo>
                    <a:pt x="4775" y="2715"/>
                  </a:lnTo>
                  <a:lnTo>
                    <a:pt x="10514" y="274"/>
                  </a:lnTo>
                  <a:lnTo>
                    <a:pt x="10443" y="226"/>
                  </a:lnTo>
                  <a:cubicBezTo>
                    <a:pt x="10431" y="226"/>
                    <a:pt x="10431" y="214"/>
                    <a:pt x="10431" y="214"/>
                  </a:cubicBezTo>
                  <a:lnTo>
                    <a:pt x="10431" y="191"/>
                  </a:lnTo>
                  <a:cubicBezTo>
                    <a:pt x="10431" y="191"/>
                    <a:pt x="10431" y="179"/>
                    <a:pt x="10419" y="179"/>
                  </a:cubicBezTo>
                  <a:lnTo>
                    <a:pt x="10419" y="167"/>
                  </a:lnTo>
                  <a:lnTo>
                    <a:pt x="10419" y="155"/>
                  </a:lnTo>
                  <a:lnTo>
                    <a:pt x="10419" y="131"/>
                  </a:lnTo>
                  <a:lnTo>
                    <a:pt x="10419" y="119"/>
                  </a:lnTo>
                  <a:lnTo>
                    <a:pt x="1039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562125" y="3681225"/>
              <a:ext cx="131575" cy="189050"/>
            </a:xfrm>
            <a:custGeom>
              <a:avLst/>
              <a:gdLst/>
              <a:ahLst/>
              <a:cxnLst/>
              <a:rect l="l" t="t" r="r" b="b"/>
              <a:pathLst>
                <a:path w="5263" h="7562" extrusionOk="0">
                  <a:moveTo>
                    <a:pt x="5263" y="1"/>
                  </a:moveTo>
                  <a:lnTo>
                    <a:pt x="0" y="7216"/>
                  </a:lnTo>
                  <a:lnTo>
                    <a:pt x="48" y="7502"/>
                  </a:lnTo>
                  <a:lnTo>
                    <a:pt x="119" y="7561"/>
                  </a:lnTo>
                  <a:lnTo>
                    <a:pt x="5263" y="501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533550" y="3734225"/>
              <a:ext cx="29775" cy="137825"/>
            </a:xfrm>
            <a:custGeom>
              <a:avLst/>
              <a:gdLst/>
              <a:ahLst/>
              <a:cxnLst/>
              <a:rect l="l" t="t" r="r" b="b"/>
              <a:pathLst>
                <a:path w="1191" h="5513" extrusionOk="0">
                  <a:moveTo>
                    <a:pt x="286" y="0"/>
                  </a:moveTo>
                  <a:cubicBezTo>
                    <a:pt x="191" y="48"/>
                    <a:pt x="107" y="84"/>
                    <a:pt x="0" y="84"/>
                  </a:cubicBezTo>
                  <a:lnTo>
                    <a:pt x="893" y="5382"/>
                  </a:lnTo>
                  <a:lnTo>
                    <a:pt x="901" y="5464"/>
                  </a:lnTo>
                  <a:lnTo>
                    <a:pt x="901" y="5464"/>
                  </a:lnTo>
                  <a:cubicBezTo>
                    <a:pt x="904" y="5435"/>
                    <a:pt x="918" y="5409"/>
                    <a:pt x="941" y="5394"/>
                  </a:cubicBezTo>
                  <a:cubicBezTo>
                    <a:pt x="971" y="5356"/>
                    <a:pt x="1016" y="5327"/>
                    <a:pt x="1063" y="5327"/>
                  </a:cubicBezTo>
                  <a:cubicBezTo>
                    <a:pt x="1090" y="5327"/>
                    <a:pt x="1117" y="5337"/>
                    <a:pt x="1143" y="5358"/>
                  </a:cubicBezTo>
                  <a:lnTo>
                    <a:pt x="1191" y="5394"/>
                  </a:lnTo>
                  <a:lnTo>
                    <a:pt x="1143" y="5108"/>
                  </a:lnTo>
                  <a:lnTo>
                    <a:pt x="286" y="0"/>
                  </a:lnTo>
                  <a:close/>
                  <a:moveTo>
                    <a:pt x="901" y="5464"/>
                  </a:moveTo>
                  <a:lnTo>
                    <a:pt x="901" y="5464"/>
                  </a:lnTo>
                  <a:cubicBezTo>
                    <a:pt x="900" y="5479"/>
                    <a:pt x="901" y="5496"/>
                    <a:pt x="905" y="5513"/>
                  </a:cubicBezTo>
                  <a:lnTo>
                    <a:pt x="905" y="5501"/>
                  </a:lnTo>
                  <a:lnTo>
                    <a:pt x="901" y="546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557650" y="3873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679700" y="3952700"/>
              <a:ext cx="14000" cy="17300"/>
            </a:xfrm>
            <a:custGeom>
              <a:avLst/>
              <a:gdLst/>
              <a:ahLst/>
              <a:cxnLst/>
              <a:rect l="l" t="t" r="r" b="b"/>
              <a:pathLst>
                <a:path w="560" h="692" extrusionOk="0">
                  <a:moveTo>
                    <a:pt x="84" y="0"/>
                  </a:moveTo>
                  <a:lnTo>
                    <a:pt x="0" y="298"/>
                  </a:lnTo>
                  <a:lnTo>
                    <a:pt x="560" y="691"/>
                  </a:lnTo>
                  <a:lnTo>
                    <a:pt x="560" y="3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555875" y="3867675"/>
              <a:ext cx="119375" cy="88025"/>
            </a:xfrm>
            <a:custGeom>
              <a:avLst/>
              <a:gdLst/>
              <a:ahLst/>
              <a:cxnLst/>
              <a:rect l="l" t="t" r="r" b="b"/>
              <a:pathLst>
                <a:path w="4775" h="3521" extrusionOk="0">
                  <a:moveTo>
                    <a:pt x="157" y="0"/>
                  </a:moveTo>
                  <a:cubicBezTo>
                    <a:pt x="107" y="0"/>
                    <a:pt x="54" y="19"/>
                    <a:pt x="24" y="56"/>
                  </a:cubicBezTo>
                  <a:cubicBezTo>
                    <a:pt x="0" y="80"/>
                    <a:pt x="0" y="127"/>
                    <a:pt x="0" y="175"/>
                  </a:cubicBezTo>
                  <a:cubicBezTo>
                    <a:pt x="4" y="171"/>
                    <a:pt x="6" y="170"/>
                    <a:pt x="8" y="170"/>
                  </a:cubicBezTo>
                  <a:cubicBezTo>
                    <a:pt x="12" y="170"/>
                    <a:pt x="12" y="178"/>
                    <a:pt x="12" y="187"/>
                  </a:cubicBezTo>
                  <a:cubicBezTo>
                    <a:pt x="24" y="199"/>
                    <a:pt x="24" y="199"/>
                    <a:pt x="24" y="222"/>
                  </a:cubicBezTo>
                  <a:cubicBezTo>
                    <a:pt x="24" y="222"/>
                    <a:pt x="24" y="234"/>
                    <a:pt x="48" y="234"/>
                  </a:cubicBezTo>
                  <a:lnTo>
                    <a:pt x="48" y="246"/>
                  </a:lnTo>
                  <a:lnTo>
                    <a:pt x="60" y="258"/>
                  </a:lnTo>
                  <a:lnTo>
                    <a:pt x="131" y="306"/>
                  </a:lnTo>
                  <a:lnTo>
                    <a:pt x="4691" y="3521"/>
                  </a:lnTo>
                  <a:lnTo>
                    <a:pt x="4775" y="3223"/>
                  </a:lnTo>
                  <a:lnTo>
                    <a:pt x="357" y="103"/>
                  </a:lnTo>
                  <a:lnTo>
                    <a:pt x="286" y="56"/>
                  </a:lnTo>
                  <a:lnTo>
                    <a:pt x="238" y="20"/>
                  </a:lnTo>
                  <a:cubicBezTo>
                    <a:pt x="216" y="7"/>
                    <a:pt x="187" y="0"/>
                    <a:pt x="1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604375" y="4211350"/>
              <a:ext cx="3600" cy="2725"/>
            </a:xfrm>
            <a:custGeom>
              <a:avLst/>
              <a:gdLst/>
              <a:ahLst/>
              <a:cxnLst/>
              <a:rect l="l" t="t" r="r" b="b"/>
              <a:pathLst>
                <a:path w="144" h="109" extrusionOk="0">
                  <a:moveTo>
                    <a:pt x="25" y="1"/>
                  </a:moveTo>
                  <a:lnTo>
                    <a:pt x="1" y="108"/>
                  </a:lnTo>
                  <a:cubicBezTo>
                    <a:pt x="60" y="108"/>
                    <a:pt x="120" y="72"/>
                    <a:pt x="144" y="13"/>
                  </a:cubicBezTo>
                  <a:cubicBezTo>
                    <a:pt x="96" y="1"/>
                    <a:pt x="72" y="1"/>
                    <a:pt x="2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613600" y="3885425"/>
              <a:ext cx="80400" cy="282800"/>
            </a:xfrm>
            <a:custGeom>
              <a:avLst/>
              <a:gdLst/>
              <a:ahLst/>
              <a:cxnLst/>
              <a:rect l="l" t="t" r="r" b="b"/>
              <a:pathLst>
                <a:path w="3216" h="11312" extrusionOk="0">
                  <a:moveTo>
                    <a:pt x="3216" y="1"/>
                  </a:moveTo>
                  <a:lnTo>
                    <a:pt x="2489" y="2525"/>
                  </a:lnTo>
                  <a:lnTo>
                    <a:pt x="2394" y="2811"/>
                  </a:lnTo>
                  <a:lnTo>
                    <a:pt x="1" y="11204"/>
                  </a:lnTo>
                  <a:cubicBezTo>
                    <a:pt x="108" y="11216"/>
                    <a:pt x="191" y="11252"/>
                    <a:pt x="287" y="11312"/>
                  </a:cubicBezTo>
                  <a:lnTo>
                    <a:pt x="2644" y="3001"/>
                  </a:lnTo>
                  <a:lnTo>
                    <a:pt x="2739" y="2703"/>
                  </a:lnTo>
                  <a:lnTo>
                    <a:pt x="3216" y="1072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6443950" y="4280425"/>
              <a:ext cx="42875" cy="292625"/>
            </a:xfrm>
            <a:custGeom>
              <a:avLst/>
              <a:gdLst/>
              <a:ahLst/>
              <a:cxnLst/>
              <a:rect l="l" t="t" r="r" b="b"/>
              <a:pathLst>
                <a:path w="1715" h="11705" extrusionOk="0">
                  <a:moveTo>
                    <a:pt x="298" y="0"/>
                  </a:moveTo>
                  <a:cubicBezTo>
                    <a:pt x="191" y="36"/>
                    <a:pt x="108" y="48"/>
                    <a:pt x="0" y="48"/>
                  </a:cubicBezTo>
                  <a:lnTo>
                    <a:pt x="1417" y="11704"/>
                  </a:lnTo>
                  <a:cubicBezTo>
                    <a:pt x="1475" y="11696"/>
                    <a:pt x="1538" y="11682"/>
                    <a:pt x="1599" y="11682"/>
                  </a:cubicBezTo>
                  <a:cubicBezTo>
                    <a:pt x="1626" y="11682"/>
                    <a:pt x="1653" y="11685"/>
                    <a:pt x="1679" y="11692"/>
                  </a:cubicBezTo>
                  <a:lnTo>
                    <a:pt x="1715" y="1169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486800" y="4208675"/>
              <a:ext cx="118200" cy="365250"/>
            </a:xfrm>
            <a:custGeom>
              <a:avLst/>
              <a:gdLst/>
              <a:ahLst/>
              <a:cxnLst/>
              <a:rect l="l" t="t" r="r" b="b"/>
              <a:pathLst>
                <a:path w="4728" h="14610" extrusionOk="0">
                  <a:moveTo>
                    <a:pt x="4442" y="1"/>
                  </a:moveTo>
                  <a:lnTo>
                    <a:pt x="1" y="14574"/>
                  </a:lnTo>
                  <a:cubicBezTo>
                    <a:pt x="37" y="14586"/>
                    <a:pt x="84" y="14586"/>
                    <a:pt x="108" y="14610"/>
                  </a:cubicBezTo>
                  <a:lnTo>
                    <a:pt x="430" y="14181"/>
                  </a:lnTo>
                  <a:lnTo>
                    <a:pt x="4704" y="215"/>
                  </a:lnTo>
                  <a:lnTo>
                    <a:pt x="4728" y="108"/>
                  </a:lnTo>
                  <a:cubicBezTo>
                    <a:pt x="4621" y="96"/>
                    <a:pt x="4537" y="48"/>
                    <a:pt x="4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475500" y="4189625"/>
              <a:ext cx="112550" cy="56575"/>
            </a:xfrm>
            <a:custGeom>
              <a:avLst/>
              <a:gdLst/>
              <a:ahLst/>
              <a:cxnLst/>
              <a:rect l="l" t="t" r="r" b="b"/>
              <a:pathLst>
                <a:path w="4502" h="2263" extrusionOk="0">
                  <a:moveTo>
                    <a:pt x="4418" y="1"/>
                  </a:moveTo>
                  <a:lnTo>
                    <a:pt x="0" y="1965"/>
                  </a:lnTo>
                  <a:cubicBezTo>
                    <a:pt x="36" y="2061"/>
                    <a:pt x="48" y="2168"/>
                    <a:pt x="60" y="2263"/>
                  </a:cubicBezTo>
                  <a:lnTo>
                    <a:pt x="4501" y="298"/>
                  </a:lnTo>
                  <a:cubicBezTo>
                    <a:pt x="4453" y="215"/>
                    <a:pt x="4442" y="108"/>
                    <a:pt x="44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626125" y="4142000"/>
              <a:ext cx="67575" cy="36350"/>
            </a:xfrm>
            <a:custGeom>
              <a:avLst/>
              <a:gdLst/>
              <a:ahLst/>
              <a:cxnLst/>
              <a:rect l="l" t="t" r="r" b="b"/>
              <a:pathLst>
                <a:path w="2703" h="1454" extrusionOk="0">
                  <a:moveTo>
                    <a:pt x="2703" y="1"/>
                  </a:moveTo>
                  <a:lnTo>
                    <a:pt x="0" y="1191"/>
                  </a:lnTo>
                  <a:cubicBezTo>
                    <a:pt x="60" y="1287"/>
                    <a:pt x="119" y="1358"/>
                    <a:pt x="167" y="1453"/>
                  </a:cubicBezTo>
                  <a:lnTo>
                    <a:pt x="2703" y="33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489775" y="4289950"/>
              <a:ext cx="203925" cy="288750"/>
            </a:xfrm>
            <a:custGeom>
              <a:avLst/>
              <a:gdLst/>
              <a:ahLst/>
              <a:cxnLst/>
              <a:rect l="l" t="t" r="r" b="b"/>
              <a:pathLst>
                <a:path w="8157" h="11550" extrusionOk="0">
                  <a:moveTo>
                    <a:pt x="8157" y="0"/>
                  </a:moveTo>
                  <a:lnTo>
                    <a:pt x="311" y="10930"/>
                  </a:lnTo>
                  <a:lnTo>
                    <a:pt x="1" y="11371"/>
                  </a:lnTo>
                  <a:cubicBezTo>
                    <a:pt x="84" y="11406"/>
                    <a:pt x="180" y="11466"/>
                    <a:pt x="239" y="11549"/>
                  </a:cubicBezTo>
                  <a:lnTo>
                    <a:pt x="8157" y="50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585925" y="4164825"/>
              <a:ext cx="47350" cy="46925"/>
            </a:xfrm>
            <a:custGeom>
              <a:avLst/>
              <a:gdLst/>
              <a:ahLst/>
              <a:cxnLst/>
              <a:rect l="l" t="t" r="r" b="b"/>
              <a:pathLst>
                <a:path w="1894" h="1877" extrusionOk="0">
                  <a:moveTo>
                    <a:pt x="941" y="0"/>
                  </a:moveTo>
                  <a:cubicBezTo>
                    <a:pt x="489" y="0"/>
                    <a:pt x="98" y="315"/>
                    <a:pt x="25" y="779"/>
                  </a:cubicBezTo>
                  <a:cubicBezTo>
                    <a:pt x="1" y="850"/>
                    <a:pt x="1" y="921"/>
                    <a:pt x="1" y="993"/>
                  </a:cubicBezTo>
                  <a:cubicBezTo>
                    <a:pt x="1" y="1100"/>
                    <a:pt x="36" y="1195"/>
                    <a:pt x="84" y="1290"/>
                  </a:cubicBezTo>
                  <a:cubicBezTo>
                    <a:pt x="155" y="1493"/>
                    <a:pt x="298" y="1648"/>
                    <a:pt x="501" y="1755"/>
                  </a:cubicBezTo>
                  <a:cubicBezTo>
                    <a:pt x="584" y="1802"/>
                    <a:pt x="679" y="1826"/>
                    <a:pt x="775" y="1862"/>
                  </a:cubicBezTo>
                  <a:cubicBezTo>
                    <a:pt x="810" y="1862"/>
                    <a:pt x="858" y="1874"/>
                    <a:pt x="882" y="1874"/>
                  </a:cubicBezTo>
                  <a:cubicBezTo>
                    <a:pt x="905" y="1876"/>
                    <a:pt x="927" y="1876"/>
                    <a:pt x="950" y="1876"/>
                  </a:cubicBezTo>
                  <a:cubicBezTo>
                    <a:pt x="1387" y="1876"/>
                    <a:pt x="1779" y="1553"/>
                    <a:pt x="1870" y="1112"/>
                  </a:cubicBezTo>
                  <a:cubicBezTo>
                    <a:pt x="1894" y="921"/>
                    <a:pt x="1870" y="719"/>
                    <a:pt x="1787" y="552"/>
                  </a:cubicBezTo>
                  <a:cubicBezTo>
                    <a:pt x="1751" y="457"/>
                    <a:pt x="1691" y="374"/>
                    <a:pt x="1632" y="302"/>
                  </a:cubicBezTo>
                  <a:cubicBezTo>
                    <a:pt x="1572" y="219"/>
                    <a:pt x="1477" y="159"/>
                    <a:pt x="1406" y="124"/>
                  </a:cubicBezTo>
                  <a:cubicBezTo>
                    <a:pt x="1310" y="76"/>
                    <a:pt x="1227" y="40"/>
                    <a:pt x="1120" y="17"/>
                  </a:cubicBezTo>
                  <a:cubicBezTo>
                    <a:pt x="1060" y="6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407925" y="4215525"/>
              <a:ext cx="69375" cy="65800"/>
            </a:xfrm>
            <a:custGeom>
              <a:avLst/>
              <a:gdLst/>
              <a:ahLst/>
              <a:cxnLst/>
              <a:rect l="l" t="t" r="r" b="b"/>
              <a:pathLst>
                <a:path w="2775" h="2632" extrusionOk="0">
                  <a:moveTo>
                    <a:pt x="1489" y="1"/>
                  </a:moveTo>
                  <a:cubicBezTo>
                    <a:pt x="1263" y="1"/>
                    <a:pt x="1049" y="36"/>
                    <a:pt x="870" y="120"/>
                  </a:cubicBezTo>
                  <a:cubicBezTo>
                    <a:pt x="787" y="155"/>
                    <a:pt x="691" y="203"/>
                    <a:pt x="620" y="263"/>
                  </a:cubicBezTo>
                  <a:cubicBezTo>
                    <a:pt x="370" y="453"/>
                    <a:pt x="191" y="739"/>
                    <a:pt x="132" y="1060"/>
                  </a:cubicBezTo>
                  <a:cubicBezTo>
                    <a:pt x="1" y="1775"/>
                    <a:pt x="477" y="2477"/>
                    <a:pt x="1203" y="2608"/>
                  </a:cubicBezTo>
                  <a:cubicBezTo>
                    <a:pt x="1275" y="2632"/>
                    <a:pt x="1370" y="2632"/>
                    <a:pt x="1441" y="2632"/>
                  </a:cubicBezTo>
                  <a:cubicBezTo>
                    <a:pt x="1549" y="2632"/>
                    <a:pt x="1632" y="2608"/>
                    <a:pt x="1739" y="2596"/>
                  </a:cubicBezTo>
                  <a:cubicBezTo>
                    <a:pt x="2239" y="2477"/>
                    <a:pt x="2644" y="2072"/>
                    <a:pt x="2751" y="1537"/>
                  </a:cubicBezTo>
                  <a:cubicBezTo>
                    <a:pt x="2763" y="1441"/>
                    <a:pt x="2775" y="1322"/>
                    <a:pt x="2763" y="1215"/>
                  </a:cubicBezTo>
                  <a:cubicBezTo>
                    <a:pt x="2763" y="1108"/>
                    <a:pt x="2739" y="1001"/>
                    <a:pt x="2703" y="917"/>
                  </a:cubicBezTo>
                  <a:cubicBezTo>
                    <a:pt x="2573" y="501"/>
                    <a:pt x="2227" y="155"/>
                    <a:pt x="1787" y="36"/>
                  </a:cubicBezTo>
                  <a:cubicBezTo>
                    <a:pt x="1751" y="24"/>
                    <a:pt x="1727" y="24"/>
                    <a:pt x="1680" y="13"/>
                  </a:cubicBezTo>
                  <a:cubicBezTo>
                    <a:pt x="1620" y="1"/>
                    <a:pt x="1560" y="1"/>
                    <a:pt x="1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666950" y="3657525"/>
              <a:ext cx="11925" cy="12150"/>
            </a:xfrm>
            <a:custGeom>
              <a:avLst/>
              <a:gdLst/>
              <a:ahLst/>
              <a:cxnLst/>
              <a:rect l="l" t="t" r="r" b="b"/>
              <a:pathLst>
                <a:path w="477" h="486" extrusionOk="0">
                  <a:moveTo>
                    <a:pt x="233" y="1"/>
                  </a:moveTo>
                  <a:cubicBezTo>
                    <a:pt x="128" y="1"/>
                    <a:pt x="22" y="87"/>
                    <a:pt x="12" y="199"/>
                  </a:cubicBezTo>
                  <a:cubicBezTo>
                    <a:pt x="0" y="247"/>
                    <a:pt x="12" y="306"/>
                    <a:pt x="24" y="354"/>
                  </a:cubicBezTo>
                  <a:cubicBezTo>
                    <a:pt x="60" y="413"/>
                    <a:pt x="119" y="461"/>
                    <a:pt x="203" y="485"/>
                  </a:cubicBezTo>
                  <a:cubicBezTo>
                    <a:pt x="213" y="486"/>
                    <a:pt x="223" y="486"/>
                    <a:pt x="233" y="486"/>
                  </a:cubicBezTo>
                  <a:cubicBezTo>
                    <a:pt x="362" y="486"/>
                    <a:pt x="465" y="416"/>
                    <a:pt x="476" y="294"/>
                  </a:cubicBezTo>
                  <a:lnTo>
                    <a:pt x="476" y="187"/>
                  </a:lnTo>
                  <a:cubicBezTo>
                    <a:pt x="429" y="92"/>
                    <a:pt x="369" y="20"/>
                    <a:pt x="286" y="8"/>
                  </a:cubicBezTo>
                  <a:cubicBezTo>
                    <a:pt x="269" y="3"/>
                    <a:pt x="251" y="1"/>
                    <a:pt x="2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5526275" y="3907750"/>
              <a:ext cx="25325" cy="23650"/>
            </a:xfrm>
            <a:custGeom>
              <a:avLst/>
              <a:gdLst/>
              <a:ahLst/>
              <a:cxnLst/>
              <a:rect l="l" t="t" r="r" b="b"/>
              <a:pathLst>
                <a:path w="1013" h="946" extrusionOk="0">
                  <a:moveTo>
                    <a:pt x="512" y="1"/>
                  </a:moveTo>
                  <a:cubicBezTo>
                    <a:pt x="286" y="13"/>
                    <a:pt x="84" y="167"/>
                    <a:pt x="48" y="382"/>
                  </a:cubicBezTo>
                  <a:cubicBezTo>
                    <a:pt x="0" y="644"/>
                    <a:pt x="179" y="894"/>
                    <a:pt x="441" y="941"/>
                  </a:cubicBezTo>
                  <a:cubicBezTo>
                    <a:pt x="462" y="944"/>
                    <a:pt x="484" y="946"/>
                    <a:pt x="505" y="946"/>
                  </a:cubicBezTo>
                  <a:cubicBezTo>
                    <a:pt x="732" y="946"/>
                    <a:pt x="945" y="777"/>
                    <a:pt x="989" y="548"/>
                  </a:cubicBezTo>
                  <a:cubicBezTo>
                    <a:pt x="1012" y="370"/>
                    <a:pt x="941" y="191"/>
                    <a:pt x="798" y="84"/>
                  </a:cubicBezTo>
                  <a:cubicBezTo>
                    <a:pt x="739" y="48"/>
                    <a:pt x="679" y="13"/>
                    <a:pt x="5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515675" y="3702325"/>
              <a:ext cx="35450" cy="33100"/>
            </a:xfrm>
            <a:custGeom>
              <a:avLst/>
              <a:gdLst/>
              <a:ahLst/>
              <a:cxnLst/>
              <a:rect l="l" t="t" r="r" b="b"/>
              <a:pathLst>
                <a:path w="1418" h="1324" extrusionOk="0">
                  <a:moveTo>
                    <a:pt x="679" y="0"/>
                  </a:moveTo>
                  <a:cubicBezTo>
                    <a:pt x="563" y="0"/>
                    <a:pt x="454" y="33"/>
                    <a:pt x="358" y="86"/>
                  </a:cubicBezTo>
                  <a:cubicBezTo>
                    <a:pt x="275" y="133"/>
                    <a:pt x="191" y="205"/>
                    <a:pt x="132" y="276"/>
                  </a:cubicBezTo>
                  <a:cubicBezTo>
                    <a:pt x="96" y="360"/>
                    <a:pt x="48" y="443"/>
                    <a:pt x="37" y="538"/>
                  </a:cubicBezTo>
                  <a:cubicBezTo>
                    <a:pt x="1" y="717"/>
                    <a:pt x="48" y="907"/>
                    <a:pt x="156" y="1038"/>
                  </a:cubicBezTo>
                  <a:cubicBezTo>
                    <a:pt x="215" y="1145"/>
                    <a:pt x="287" y="1205"/>
                    <a:pt x="370" y="1252"/>
                  </a:cubicBezTo>
                  <a:cubicBezTo>
                    <a:pt x="429" y="1276"/>
                    <a:pt x="513" y="1312"/>
                    <a:pt x="572" y="1312"/>
                  </a:cubicBezTo>
                  <a:cubicBezTo>
                    <a:pt x="608" y="1324"/>
                    <a:pt x="656" y="1324"/>
                    <a:pt x="703" y="1324"/>
                  </a:cubicBezTo>
                  <a:cubicBezTo>
                    <a:pt x="810" y="1324"/>
                    <a:pt x="894" y="1300"/>
                    <a:pt x="989" y="1252"/>
                  </a:cubicBezTo>
                  <a:cubicBezTo>
                    <a:pt x="1168" y="1157"/>
                    <a:pt x="1299" y="979"/>
                    <a:pt x="1346" y="776"/>
                  </a:cubicBezTo>
                  <a:cubicBezTo>
                    <a:pt x="1418" y="419"/>
                    <a:pt x="1168" y="62"/>
                    <a:pt x="810" y="14"/>
                  </a:cubicBezTo>
                  <a:cubicBezTo>
                    <a:pt x="766" y="5"/>
                    <a:pt x="7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265350" y="3971075"/>
              <a:ext cx="33375" cy="33075"/>
            </a:xfrm>
            <a:custGeom>
              <a:avLst/>
              <a:gdLst/>
              <a:ahLst/>
              <a:cxnLst/>
              <a:rect l="l" t="t" r="r" b="b"/>
              <a:pathLst>
                <a:path w="1335" h="1323" extrusionOk="0">
                  <a:moveTo>
                    <a:pt x="652" y="1"/>
                  </a:moveTo>
                  <a:cubicBezTo>
                    <a:pt x="556" y="1"/>
                    <a:pt x="466" y="26"/>
                    <a:pt x="382" y="51"/>
                  </a:cubicBezTo>
                  <a:cubicBezTo>
                    <a:pt x="298" y="99"/>
                    <a:pt x="227" y="158"/>
                    <a:pt x="144" y="230"/>
                  </a:cubicBezTo>
                  <a:cubicBezTo>
                    <a:pt x="84" y="289"/>
                    <a:pt x="48" y="385"/>
                    <a:pt x="24" y="468"/>
                  </a:cubicBezTo>
                  <a:cubicBezTo>
                    <a:pt x="24" y="504"/>
                    <a:pt x="13" y="516"/>
                    <a:pt x="13" y="551"/>
                  </a:cubicBezTo>
                  <a:cubicBezTo>
                    <a:pt x="1" y="623"/>
                    <a:pt x="1" y="694"/>
                    <a:pt x="13" y="766"/>
                  </a:cubicBezTo>
                  <a:cubicBezTo>
                    <a:pt x="60" y="1039"/>
                    <a:pt x="263" y="1278"/>
                    <a:pt x="548" y="1301"/>
                  </a:cubicBezTo>
                  <a:cubicBezTo>
                    <a:pt x="595" y="1316"/>
                    <a:pt x="642" y="1322"/>
                    <a:pt x="689" y="1322"/>
                  </a:cubicBezTo>
                  <a:cubicBezTo>
                    <a:pt x="759" y="1322"/>
                    <a:pt x="829" y="1306"/>
                    <a:pt x="894" y="1278"/>
                  </a:cubicBezTo>
                  <a:cubicBezTo>
                    <a:pt x="977" y="1242"/>
                    <a:pt x="1072" y="1182"/>
                    <a:pt x="1144" y="1111"/>
                  </a:cubicBezTo>
                  <a:cubicBezTo>
                    <a:pt x="1251" y="1039"/>
                    <a:pt x="1310" y="920"/>
                    <a:pt x="1322" y="789"/>
                  </a:cubicBezTo>
                  <a:cubicBezTo>
                    <a:pt x="1334" y="706"/>
                    <a:pt x="1334" y="647"/>
                    <a:pt x="1322" y="575"/>
                  </a:cubicBezTo>
                  <a:cubicBezTo>
                    <a:pt x="1310" y="468"/>
                    <a:pt x="1275" y="385"/>
                    <a:pt x="1215" y="289"/>
                  </a:cubicBezTo>
                  <a:cubicBezTo>
                    <a:pt x="1179" y="218"/>
                    <a:pt x="1096" y="147"/>
                    <a:pt x="1025" y="99"/>
                  </a:cubicBezTo>
                  <a:cubicBezTo>
                    <a:pt x="953" y="51"/>
                    <a:pt x="858" y="27"/>
                    <a:pt x="775" y="16"/>
                  </a:cubicBezTo>
                  <a:cubicBezTo>
                    <a:pt x="733" y="5"/>
                    <a:pt x="692" y="1"/>
                    <a:pt x="6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376075" y="3733725"/>
              <a:ext cx="25025" cy="23625"/>
            </a:xfrm>
            <a:custGeom>
              <a:avLst/>
              <a:gdLst/>
              <a:ahLst/>
              <a:cxnLst/>
              <a:rect l="l" t="t" r="r" b="b"/>
              <a:pathLst>
                <a:path w="1001" h="945" extrusionOk="0">
                  <a:moveTo>
                    <a:pt x="490" y="1"/>
                  </a:moveTo>
                  <a:cubicBezTo>
                    <a:pt x="268" y="1"/>
                    <a:pt x="56" y="168"/>
                    <a:pt x="25" y="401"/>
                  </a:cubicBezTo>
                  <a:cubicBezTo>
                    <a:pt x="25" y="425"/>
                    <a:pt x="1" y="473"/>
                    <a:pt x="1" y="497"/>
                  </a:cubicBezTo>
                  <a:cubicBezTo>
                    <a:pt x="1" y="604"/>
                    <a:pt x="48" y="699"/>
                    <a:pt x="108" y="770"/>
                  </a:cubicBezTo>
                  <a:cubicBezTo>
                    <a:pt x="179" y="830"/>
                    <a:pt x="263" y="889"/>
                    <a:pt x="358" y="913"/>
                  </a:cubicBezTo>
                  <a:cubicBezTo>
                    <a:pt x="370" y="913"/>
                    <a:pt x="394" y="937"/>
                    <a:pt x="406" y="937"/>
                  </a:cubicBezTo>
                  <a:cubicBezTo>
                    <a:pt x="436" y="941"/>
                    <a:pt x="467" y="944"/>
                    <a:pt x="497" y="944"/>
                  </a:cubicBezTo>
                  <a:cubicBezTo>
                    <a:pt x="550" y="944"/>
                    <a:pt x="603" y="936"/>
                    <a:pt x="656" y="913"/>
                  </a:cubicBezTo>
                  <a:cubicBezTo>
                    <a:pt x="810" y="854"/>
                    <a:pt x="929" y="723"/>
                    <a:pt x="953" y="556"/>
                  </a:cubicBezTo>
                  <a:cubicBezTo>
                    <a:pt x="1001" y="306"/>
                    <a:pt x="834" y="56"/>
                    <a:pt x="572" y="8"/>
                  </a:cubicBezTo>
                  <a:cubicBezTo>
                    <a:pt x="545" y="3"/>
                    <a:pt x="518" y="1"/>
                    <a:pt x="4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507050" y="3935025"/>
              <a:ext cx="26225" cy="23850"/>
            </a:xfrm>
            <a:custGeom>
              <a:avLst/>
              <a:gdLst/>
              <a:ahLst/>
              <a:cxnLst/>
              <a:rect l="l" t="t" r="r" b="b"/>
              <a:pathLst>
                <a:path w="1049" h="954" extrusionOk="0">
                  <a:moveTo>
                    <a:pt x="532" y="0"/>
                  </a:moveTo>
                  <a:cubicBezTo>
                    <a:pt x="306" y="0"/>
                    <a:pt x="103" y="169"/>
                    <a:pt x="48" y="398"/>
                  </a:cubicBezTo>
                  <a:cubicBezTo>
                    <a:pt x="1" y="648"/>
                    <a:pt x="167" y="898"/>
                    <a:pt x="441" y="946"/>
                  </a:cubicBezTo>
                  <a:cubicBezTo>
                    <a:pt x="470" y="951"/>
                    <a:pt x="498" y="954"/>
                    <a:pt x="527" y="954"/>
                  </a:cubicBezTo>
                  <a:cubicBezTo>
                    <a:pt x="746" y="954"/>
                    <a:pt x="947" y="796"/>
                    <a:pt x="989" y="565"/>
                  </a:cubicBezTo>
                  <a:cubicBezTo>
                    <a:pt x="1048" y="291"/>
                    <a:pt x="870" y="53"/>
                    <a:pt x="596" y="5"/>
                  </a:cubicBezTo>
                  <a:cubicBezTo>
                    <a:pt x="574" y="2"/>
                    <a:pt x="553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903100" y="3945425"/>
              <a:ext cx="25025" cy="23875"/>
            </a:xfrm>
            <a:custGeom>
              <a:avLst/>
              <a:gdLst/>
              <a:ahLst/>
              <a:cxnLst/>
              <a:rect l="l" t="t" r="r" b="b"/>
              <a:pathLst>
                <a:path w="1001" h="955" extrusionOk="0">
                  <a:moveTo>
                    <a:pt x="537" y="0"/>
                  </a:moveTo>
                  <a:cubicBezTo>
                    <a:pt x="497" y="0"/>
                    <a:pt x="457" y="6"/>
                    <a:pt x="417" y="6"/>
                  </a:cubicBezTo>
                  <a:cubicBezTo>
                    <a:pt x="322" y="30"/>
                    <a:pt x="227" y="89"/>
                    <a:pt x="167" y="160"/>
                  </a:cubicBezTo>
                  <a:cubicBezTo>
                    <a:pt x="108" y="220"/>
                    <a:pt x="60" y="303"/>
                    <a:pt x="48" y="399"/>
                  </a:cubicBezTo>
                  <a:cubicBezTo>
                    <a:pt x="1" y="601"/>
                    <a:pt x="120" y="815"/>
                    <a:pt x="298" y="899"/>
                  </a:cubicBezTo>
                  <a:cubicBezTo>
                    <a:pt x="346" y="922"/>
                    <a:pt x="382" y="934"/>
                    <a:pt x="441" y="946"/>
                  </a:cubicBezTo>
                  <a:cubicBezTo>
                    <a:pt x="471" y="951"/>
                    <a:pt x="500" y="954"/>
                    <a:pt x="529" y="954"/>
                  </a:cubicBezTo>
                  <a:cubicBezTo>
                    <a:pt x="570" y="954"/>
                    <a:pt x="609" y="948"/>
                    <a:pt x="644" y="934"/>
                  </a:cubicBezTo>
                  <a:cubicBezTo>
                    <a:pt x="656" y="934"/>
                    <a:pt x="679" y="922"/>
                    <a:pt x="691" y="922"/>
                  </a:cubicBezTo>
                  <a:cubicBezTo>
                    <a:pt x="798" y="887"/>
                    <a:pt x="870" y="815"/>
                    <a:pt x="929" y="720"/>
                  </a:cubicBezTo>
                  <a:cubicBezTo>
                    <a:pt x="929" y="708"/>
                    <a:pt x="941" y="696"/>
                    <a:pt x="941" y="684"/>
                  </a:cubicBezTo>
                  <a:cubicBezTo>
                    <a:pt x="953" y="637"/>
                    <a:pt x="977" y="601"/>
                    <a:pt x="989" y="541"/>
                  </a:cubicBezTo>
                  <a:cubicBezTo>
                    <a:pt x="1001" y="482"/>
                    <a:pt x="1001" y="446"/>
                    <a:pt x="989" y="387"/>
                  </a:cubicBezTo>
                  <a:cubicBezTo>
                    <a:pt x="977" y="303"/>
                    <a:pt x="941" y="232"/>
                    <a:pt x="882" y="172"/>
                  </a:cubicBezTo>
                  <a:cubicBezTo>
                    <a:pt x="810" y="101"/>
                    <a:pt x="727" y="41"/>
                    <a:pt x="596" y="6"/>
                  </a:cubicBezTo>
                  <a:cubicBezTo>
                    <a:pt x="576" y="2"/>
                    <a:pt x="556" y="0"/>
                    <a:pt x="5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745650" y="365430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1" y="0"/>
                  </a:moveTo>
                  <a:cubicBezTo>
                    <a:pt x="444" y="0"/>
                    <a:pt x="417" y="6"/>
                    <a:pt x="393" y="18"/>
                  </a:cubicBezTo>
                  <a:cubicBezTo>
                    <a:pt x="298" y="30"/>
                    <a:pt x="203" y="78"/>
                    <a:pt x="131" y="149"/>
                  </a:cubicBezTo>
                  <a:cubicBezTo>
                    <a:pt x="72" y="209"/>
                    <a:pt x="24" y="292"/>
                    <a:pt x="0" y="387"/>
                  </a:cubicBezTo>
                  <a:lnTo>
                    <a:pt x="0" y="423"/>
                  </a:lnTo>
                  <a:cubicBezTo>
                    <a:pt x="0" y="518"/>
                    <a:pt x="12" y="626"/>
                    <a:pt x="60" y="721"/>
                  </a:cubicBezTo>
                  <a:cubicBezTo>
                    <a:pt x="131" y="840"/>
                    <a:pt x="238" y="923"/>
                    <a:pt x="381" y="935"/>
                  </a:cubicBezTo>
                  <a:cubicBezTo>
                    <a:pt x="411" y="947"/>
                    <a:pt x="441" y="953"/>
                    <a:pt x="471" y="953"/>
                  </a:cubicBezTo>
                  <a:cubicBezTo>
                    <a:pt x="500" y="953"/>
                    <a:pt x="530" y="947"/>
                    <a:pt x="560" y="935"/>
                  </a:cubicBezTo>
                  <a:cubicBezTo>
                    <a:pt x="667" y="923"/>
                    <a:pt x="750" y="864"/>
                    <a:pt x="810" y="792"/>
                  </a:cubicBezTo>
                  <a:cubicBezTo>
                    <a:pt x="846" y="757"/>
                    <a:pt x="858" y="733"/>
                    <a:pt x="870" y="697"/>
                  </a:cubicBezTo>
                  <a:cubicBezTo>
                    <a:pt x="905" y="661"/>
                    <a:pt x="917" y="614"/>
                    <a:pt x="929" y="554"/>
                  </a:cubicBezTo>
                  <a:cubicBezTo>
                    <a:pt x="953" y="506"/>
                    <a:pt x="953" y="459"/>
                    <a:pt x="929" y="423"/>
                  </a:cubicBezTo>
                  <a:cubicBezTo>
                    <a:pt x="905" y="221"/>
                    <a:pt x="750" y="42"/>
                    <a:pt x="548" y="18"/>
                  </a:cubicBezTo>
                  <a:cubicBezTo>
                    <a:pt x="524" y="6"/>
                    <a:pt x="497" y="0"/>
                    <a:pt x="47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4724975" y="3627350"/>
              <a:ext cx="23850" cy="23175"/>
            </a:xfrm>
            <a:custGeom>
              <a:avLst/>
              <a:gdLst/>
              <a:ahLst/>
              <a:cxnLst/>
              <a:rect l="l" t="t" r="r" b="b"/>
              <a:pathLst>
                <a:path w="954" h="927" extrusionOk="0">
                  <a:moveTo>
                    <a:pt x="446" y="1"/>
                  </a:moveTo>
                  <a:cubicBezTo>
                    <a:pt x="336" y="1"/>
                    <a:pt x="241" y="44"/>
                    <a:pt x="168" y="108"/>
                  </a:cubicBezTo>
                  <a:cubicBezTo>
                    <a:pt x="120" y="144"/>
                    <a:pt x="84" y="191"/>
                    <a:pt x="60" y="251"/>
                  </a:cubicBezTo>
                  <a:cubicBezTo>
                    <a:pt x="48" y="287"/>
                    <a:pt x="13" y="334"/>
                    <a:pt x="13" y="382"/>
                  </a:cubicBezTo>
                  <a:cubicBezTo>
                    <a:pt x="1" y="453"/>
                    <a:pt x="1" y="513"/>
                    <a:pt x="13" y="572"/>
                  </a:cubicBezTo>
                  <a:cubicBezTo>
                    <a:pt x="60" y="751"/>
                    <a:pt x="191" y="882"/>
                    <a:pt x="382" y="918"/>
                  </a:cubicBezTo>
                  <a:cubicBezTo>
                    <a:pt x="416" y="924"/>
                    <a:pt x="450" y="926"/>
                    <a:pt x="482" y="926"/>
                  </a:cubicBezTo>
                  <a:cubicBezTo>
                    <a:pt x="581" y="926"/>
                    <a:pt x="667" y="898"/>
                    <a:pt x="739" y="834"/>
                  </a:cubicBezTo>
                  <a:cubicBezTo>
                    <a:pt x="822" y="811"/>
                    <a:pt x="882" y="739"/>
                    <a:pt x="906" y="632"/>
                  </a:cubicBezTo>
                  <a:cubicBezTo>
                    <a:pt x="918" y="608"/>
                    <a:pt x="918" y="584"/>
                    <a:pt x="918" y="561"/>
                  </a:cubicBezTo>
                  <a:cubicBezTo>
                    <a:pt x="953" y="441"/>
                    <a:pt x="918" y="334"/>
                    <a:pt x="858" y="227"/>
                  </a:cubicBezTo>
                  <a:cubicBezTo>
                    <a:pt x="799" y="132"/>
                    <a:pt x="715" y="49"/>
                    <a:pt x="596" y="25"/>
                  </a:cubicBezTo>
                  <a:cubicBezTo>
                    <a:pt x="584" y="25"/>
                    <a:pt x="560" y="13"/>
                    <a:pt x="549" y="13"/>
                  </a:cubicBezTo>
                  <a:cubicBezTo>
                    <a:pt x="513" y="5"/>
                    <a:pt x="479" y="1"/>
                    <a:pt x="4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094675" y="3924725"/>
              <a:ext cx="25325" cy="23725"/>
            </a:xfrm>
            <a:custGeom>
              <a:avLst/>
              <a:gdLst/>
              <a:ahLst/>
              <a:cxnLst/>
              <a:rect l="l" t="t" r="r" b="b"/>
              <a:pathLst>
                <a:path w="1013" h="949" extrusionOk="0">
                  <a:moveTo>
                    <a:pt x="524" y="0"/>
                  </a:moveTo>
                  <a:cubicBezTo>
                    <a:pt x="417" y="0"/>
                    <a:pt x="334" y="36"/>
                    <a:pt x="239" y="96"/>
                  </a:cubicBezTo>
                  <a:cubicBezTo>
                    <a:pt x="131" y="167"/>
                    <a:pt x="60" y="274"/>
                    <a:pt x="48" y="393"/>
                  </a:cubicBezTo>
                  <a:cubicBezTo>
                    <a:pt x="0" y="643"/>
                    <a:pt x="167" y="893"/>
                    <a:pt x="429" y="941"/>
                  </a:cubicBezTo>
                  <a:cubicBezTo>
                    <a:pt x="459" y="946"/>
                    <a:pt x="489" y="949"/>
                    <a:pt x="518" y="949"/>
                  </a:cubicBezTo>
                  <a:cubicBezTo>
                    <a:pt x="746" y="949"/>
                    <a:pt x="946" y="792"/>
                    <a:pt x="989" y="560"/>
                  </a:cubicBezTo>
                  <a:cubicBezTo>
                    <a:pt x="1012" y="405"/>
                    <a:pt x="977" y="238"/>
                    <a:pt x="870" y="143"/>
                  </a:cubicBezTo>
                  <a:cubicBezTo>
                    <a:pt x="774" y="84"/>
                    <a:pt x="691" y="24"/>
                    <a:pt x="58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464775" y="4572300"/>
              <a:ext cx="35450" cy="32975"/>
            </a:xfrm>
            <a:custGeom>
              <a:avLst/>
              <a:gdLst/>
              <a:ahLst/>
              <a:cxnLst/>
              <a:rect l="l" t="t" r="r" b="b"/>
              <a:pathLst>
                <a:path w="1418" h="1319" extrusionOk="0">
                  <a:moveTo>
                    <a:pt x="729" y="1"/>
                  </a:moveTo>
                  <a:cubicBezTo>
                    <a:pt x="680" y="1"/>
                    <a:pt x="630" y="9"/>
                    <a:pt x="584" y="29"/>
                  </a:cubicBezTo>
                  <a:cubicBezTo>
                    <a:pt x="525" y="41"/>
                    <a:pt x="477" y="53"/>
                    <a:pt x="418" y="89"/>
                  </a:cubicBezTo>
                  <a:cubicBezTo>
                    <a:pt x="322" y="136"/>
                    <a:pt x="251" y="208"/>
                    <a:pt x="191" y="279"/>
                  </a:cubicBezTo>
                  <a:cubicBezTo>
                    <a:pt x="132" y="351"/>
                    <a:pt x="84" y="446"/>
                    <a:pt x="72" y="553"/>
                  </a:cubicBezTo>
                  <a:cubicBezTo>
                    <a:pt x="1" y="910"/>
                    <a:pt x="251" y="1267"/>
                    <a:pt x="608" y="1303"/>
                  </a:cubicBezTo>
                  <a:cubicBezTo>
                    <a:pt x="653" y="1314"/>
                    <a:pt x="698" y="1319"/>
                    <a:pt x="743" y="1319"/>
                  </a:cubicBezTo>
                  <a:cubicBezTo>
                    <a:pt x="1051" y="1319"/>
                    <a:pt x="1328" y="1079"/>
                    <a:pt x="1370" y="767"/>
                  </a:cubicBezTo>
                  <a:cubicBezTo>
                    <a:pt x="1418" y="565"/>
                    <a:pt x="1358" y="374"/>
                    <a:pt x="1215" y="220"/>
                  </a:cubicBezTo>
                  <a:cubicBezTo>
                    <a:pt x="1180" y="160"/>
                    <a:pt x="1096" y="100"/>
                    <a:pt x="1001" y="53"/>
                  </a:cubicBezTo>
                  <a:cubicBezTo>
                    <a:pt x="953" y="41"/>
                    <a:pt x="918" y="29"/>
                    <a:pt x="882" y="17"/>
                  </a:cubicBezTo>
                  <a:lnTo>
                    <a:pt x="846" y="17"/>
                  </a:lnTo>
                  <a:cubicBezTo>
                    <a:pt x="809" y="6"/>
                    <a:pt x="769" y="1"/>
                    <a:pt x="7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403775" y="39345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95" y="0"/>
                  </a:moveTo>
                  <a:cubicBezTo>
                    <a:pt x="163" y="0"/>
                    <a:pt x="45" y="82"/>
                    <a:pt x="12" y="227"/>
                  </a:cubicBezTo>
                  <a:lnTo>
                    <a:pt x="12" y="251"/>
                  </a:lnTo>
                  <a:cubicBezTo>
                    <a:pt x="0" y="406"/>
                    <a:pt x="72" y="537"/>
                    <a:pt x="226" y="549"/>
                  </a:cubicBezTo>
                  <a:lnTo>
                    <a:pt x="250" y="549"/>
                  </a:lnTo>
                  <a:cubicBezTo>
                    <a:pt x="369" y="549"/>
                    <a:pt x="488" y="489"/>
                    <a:pt x="524" y="370"/>
                  </a:cubicBezTo>
                  <a:cubicBezTo>
                    <a:pt x="524" y="358"/>
                    <a:pt x="536" y="346"/>
                    <a:pt x="536" y="323"/>
                  </a:cubicBezTo>
                  <a:cubicBezTo>
                    <a:pt x="548" y="251"/>
                    <a:pt x="536" y="180"/>
                    <a:pt x="488" y="120"/>
                  </a:cubicBezTo>
                  <a:cubicBezTo>
                    <a:pt x="476" y="108"/>
                    <a:pt x="453" y="73"/>
                    <a:pt x="441" y="61"/>
                  </a:cubicBezTo>
                  <a:cubicBezTo>
                    <a:pt x="417" y="25"/>
                    <a:pt x="369" y="13"/>
                    <a:pt x="322" y="1"/>
                  </a:cubicBezTo>
                  <a:cubicBezTo>
                    <a:pt x="313" y="0"/>
                    <a:pt x="304" y="0"/>
                    <a:pt x="29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161475" y="3834275"/>
              <a:ext cx="13725" cy="13075"/>
            </a:xfrm>
            <a:custGeom>
              <a:avLst/>
              <a:gdLst/>
              <a:ahLst/>
              <a:cxnLst/>
              <a:rect l="l" t="t" r="r" b="b"/>
              <a:pathLst>
                <a:path w="549" h="523" extrusionOk="0">
                  <a:moveTo>
                    <a:pt x="255" y="1"/>
                  </a:moveTo>
                  <a:cubicBezTo>
                    <a:pt x="211" y="1"/>
                    <a:pt x="165" y="18"/>
                    <a:pt x="131" y="35"/>
                  </a:cubicBezTo>
                  <a:cubicBezTo>
                    <a:pt x="60" y="70"/>
                    <a:pt x="0" y="142"/>
                    <a:pt x="0" y="213"/>
                  </a:cubicBezTo>
                  <a:lnTo>
                    <a:pt x="0" y="332"/>
                  </a:lnTo>
                  <a:lnTo>
                    <a:pt x="0" y="344"/>
                  </a:lnTo>
                  <a:cubicBezTo>
                    <a:pt x="36" y="439"/>
                    <a:pt x="108" y="511"/>
                    <a:pt x="215" y="523"/>
                  </a:cubicBezTo>
                  <a:lnTo>
                    <a:pt x="334" y="523"/>
                  </a:lnTo>
                  <a:cubicBezTo>
                    <a:pt x="358" y="511"/>
                    <a:pt x="405" y="499"/>
                    <a:pt x="429" y="487"/>
                  </a:cubicBezTo>
                  <a:cubicBezTo>
                    <a:pt x="489" y="439"/>
                    <a:pt x="524" y="380"/>
                    <a:pt x="536" y="320"/>
                  </a:cubicBezTo>
                  <a:cubicBezTo>
                    <a:pt x="548" y="249"/>
                    <a:pt x="536" y="189"/>
                    <a:pt x="512" y="142"/>
                  </a:cubicBezTo>
                  <a:cubicBezTo>
                    <a:pt x="465" y="70"/>
                    <a:pt x="405" y="23"/>
                    <a:pt x="310" y="11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281425" y="3778100"/>
              <a:ext cx="13425" cy="13675"/>
            </a:xfrm>
            <a:custGeom>
              <a:avLst/>
              <a:gdLst/>
              <a:ahLst/>
              <a:cxnLst/>
              <a:rect l="l" t="t" r="r" b="b"/>
              <a:pathLst>
                <a:path w="537" h="547" extrusionOk="0">
                  <a:moveTo>
                    <a:pt x="266" y="1"/>
                  </a:moveTo>
                  <a:cubicBezTo>
                    <a:pt x="144" y="1"/>
                    <a:pt x="33" y="99"/>
                    <a:pt x="13" y="234"/>
                  </a:cubicBezTo>
                  <a:cubicBezTo>
                    <a:pt x="1" y="305"/>
                    <a:pt x="13" y="365"/>
                    <a:pt x="60" y="424"/>
                  </a:cubicBezTo>
                  <a:cubicBezTo>
                    <a:pt x="84" y="484"/>
                    <a:pt x="143" y="531"/>
                    <a:pt x="215" y="543"/>
                  </a:cubicBezTo>
                  <a:cubicBezTo>
                    <a:pt x="231" y="546"/>
                    <a:pt x="247" y="547"/>
                    <a:pt x="262" y="547"/>
                  </a:cubicBezTo>
                  <a:cubicBezTo>
                    <a:pt x="398" y="547"/>
                    <a:pt x="515" y="456"/>
                    <a:pt x="536" y="317"/>
                  </a:cubicBezTo>
                  <a:lnTo>
                    <a:pt x="536" y="198"/>
                  </a:lnTo>
                  <a:cubicBezTo>
                    <a:pt x="501" y="91"/>
                    <a:pt x="429" y="19"/>
                    <a:pt x="322" y="7"/>
                  </a:cubicBezTo>
                  <a:cubicBezTo>
                    <a:pt x="303" y="3"/>
                    <a:pt x="285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725700" y="3689500"/>
              <a:ext cx="14625" cy="13575"/>
            </a:xfrm>
            <a:custGeom>
              <a:avLst/>
              <a:gdLst/>
              <a:ahLst/>
              <a:cxnLst/>
              <a:rect l="l" t="t" r="r" b="b"/>
              <a:pathLst>
                <a:path w="585" h="543" extrusionOk="0">
                  <a:moveTo>
                    <a:pt x="305" y="0"/>
                  </a:moveTo>
                  <a:cubicBezTo>
                    <a:pt x="175" y="0"/>
                    <a:pt x="47" y="100"/>
                    <a:pt x="36" y="230"/>
                  </a:cubicBezTo>
                  <a:cubicBezTo>
                    <a:pt x="1" y="384"/>
                    <a:pt x="108" y="527"/>
                    <a:pt x="263" y="539"/>
                  </a:cubicBezTo>
                  <a:cubicBezTo>
                    <a:pt x="277" y="542"/>
                    <a:pt x="292" y="543"/>
                    <a:pt x="307" y="543"/>
                  </a:cubicBezTo>
                  <a:cubicBezTo>
                    <a:pt x="436" y="543"/>
                    <a:pt x="561" y="453"/>
                    <a:pt x="572" y="325"/>
                  </a:cubicBezTo>
                  <a:cubicBezTo>
                    <a:pt x="584" y="182"/>
                    <a:pt x="501" y="39"/>
                    <a:pt x="346" y="3"/>
                  </a:cubicBezTo>
                  <a:cubicBezTo>
                    <a:pt x="332" y="1"/>
                    <a:pt x="319" y="0"/>
                    <a:pt x="30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008050" y="3646000"/>
              <a:ext cx="14325" cy="13600"/>
            </a:xfrm>
            <a:custGeom>
              <a:avLst/>
              <a:gdLst/>
              <a:ahLst/>
              <a:cxnLst/>
              <a:rect l="l" t="t" r="r" b="b"/>
              <a:pathLst>
                <a:path w="573" h="544" extrusionOk="0">
                  <a:moveTo>
                    <a:pt x="295" y="1"/>
                  </a:moveTo>
                  <a:cubicBezTo>
                    <a:pt x="233" y="1"/>
                    <a:pt x="166" y="18"/>
                    <a:pt x="120" y="65"/>
                  </a:cubicBezTo>
                  <a:cubicBezTo>
                    <a:pt x="96" y="88"/>
                    <a:pt x="60" y="124"/>
                    <a:pt x="48" y="148"/>
                  </a:cubicBezTo>
                  <a:cubicBezTo>
                    <a:pt x="36" y="172"/>
                    <a:pt x="36" y="196"/>
                    <a:pt x="13" y="231"/>
                  </a:cubicBezTo>
                  <a:cubicBezTo>
                    <a:pt x="1" y="315"/>
                    <a:pt x="36" y="386"/>
                    <a:pt x="72" y="446"/>
                  </a:cubicBezTo>
                  <a:cubicBezTo>
                    <a:pt x="120" y="493"/>
                    <a:pt x="167" y="529"/>
                    <a:pt x="239" y="541"/>
                  </a:cubicBezTo>
                  <a:lnTo>
                    <a:pt x="275" y="541"/>
                  </a:lnTo>
                  <a:cubicBezTo>
                    <a:pt x="286" y="542"/>
                    <a:pt x="298" y="543"/>
                    <a:pt x="310" y="543"/>
                  </a:cubicBezTo>
                  <a:cubicBezTo>
                    <a:pt x="393" y="543"/>
                    <a:pt x="471" y="507"/>
                    <a:pt x="513" y="434"/>
                  </a:cubicBezTo>
                  <a:cubicBezTo>
                    <a:pt x="536" y="410"/>
                    <a:pt x="548" y="362"/>
                    <a:pt x="548" y="327"/>
                  </a:cubicBezTo>
                  <a:cubicBezTo>
                    <a:pt x="572" y="291"/>
                    <a:pt x="548" y="231"/>
                    <a:pt x="536" y="184"/>
                  </a:cubicBezTo>
                  <a:cubicBezTo>
                    <a:pt x="525" y="124"/>
                    <a:pt x="477" y="65"/>
                    <a:pt x="417" y="29"/>
                  </a:cubicBezTo>
                  <a:cubicBezTo>
                    <a:pt x="394" y="17"/>
                    <a:pt x="370" y="5"/>
                    <a:pt x="346" y="5"/>
                  </a:cubicBezTo>
                  <a:cubicBezTo>
                    <a:pt x="330" y="2"/>
                    <a:pt x="313" y="1"/>
                    <a:pt x="2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802500" y="3765075"/>
              <a:ext cx="14600" cy="13325"/>
            </a:xfrm>
            <a:custGeom>
              <a:avLst/>
              <a:gdLst/>
              <a:ahLst/>
              <a:cxnLst/>
              <a:rect l="l" t="t" r="r" b="b"/>
              <a:pathLst>
                <a:path w="584" h="533" extrusionOk="0">
                  <a:moveTo>
                    <a:pt x="272" y="0"/>
                  </a:moveTo>
                  <a:cubicBezTo>
                    <a:pt x="159" y="0"/>
                    <a:pt x="54" y="69"/>
                    <a:pt x="12" y="183"/>
                  </a:cubicBezTo>
                  <a:cubicBezTo>
                    <a:pt x="12" y="195"/>
                    <a:pt x="0" y="219"/>
                    <a:pt x="0" y="219"/>
                  </a:cubicBezTo>
                  <a:cubicBezTo>
                    <a:pt x="0" y="362"/>
                    <a:pt x="84" y="517"/>
                    <a:pt x="239" y="528"/>
                  </a:cubicBezTo>
                  <a:cubicBezTo>
                    <a:pt x="255" y="531"/>
                    <a:pt x="273" y="533"/>
                    <a:pt x="291" y="533"/>
                  </a:cubicBezTo>
                  <a:cubicBezTo>
                    <a:pt x="347" y="533"/>
                    <a:pt x="405" y="517"/>
                    <a:pt x="441" y="481"/>
                  </a:cubicBezTo>
                  <a:cubicBezTo>
                    <a:pt x="489" y="433"/>
                    <a:pt x="536" y="397"/>
                    <a:pt x="548" y="314"/>
                  </a:cubicBezTo>
                  <a:cubicBezTo>
                    <a:pt x="584" y="171"/>
                    <a:pt x="489" y="40"/>
                    <a:pt x="346" y="5"/>
                  </a:cubicBezTo>
                  <a:lnTo>
                    <a:pt x="322" y="5"/>
                  </a:lnTo>
                  <a:cubicBezTo>
                    <a:pt x="305" y="1"/>
                    <a:pt x="288" y="0"/>
                    <a:pt x="2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023950" y="3621525"/>
              <a:ext cx="14325" cy="13675"/>
            </a:xfrm>
            <a:custGeom>
              <a:avLst/>
              <a:gdLst/>
              <a:ahLst/>
              <a:cxnLst/>
              <a:rect l="l" t="t" r="r" b="b"/>
              <a:pathLst>
                <a:path w="573" h="547" extrusionOk="0">
                  <a:moveTo>
                    <a:pt x="262" y="1"/>
                  </a:moveTo>
                  <a:cubicBezTo>
                    <a:pt x="132" y="1"/>
                    <a:pt x="23" y="98"/>
                    <a:pt x="13" y="222"/>
                  </a:cubicBezTo>
                  <a:cubicBezTo>
                    <a:pt x="1" y="377"/>
                    <a:pt x="72" y="520"/>
                    <a:pt x="239" y="544"/>
                  </a:cubicBezTo>
                  <a:cubicBezTo>
                    <a:pt x="252" y="546"/>
                    <a:pt x="266" y="547"/>
                    <a:pt x="279" y="547"/>
                  </a:cubicBezTo>
                  <a:cubicBezTo>
                    <a:pt x="410" y="547"/>
                    <a:pt x="538" y="447"/>
                    <a:pt x="548" y="317"/>
                  </a:cubicBezTo>
                  <a:cubicBezTo>
                    <a:pt x="572" y="163"/>
                    <a:pt x="465" y="20"/>
                    <a:pt x="322" y="8"/>
                  </a:cubicBezTo>
                  <a:cubicBezTo>
                    <a:pt x="302" y="3"/>
                    <a:pt x="282" y="1"/>
                    <a:pt x="2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5716175" y="3810850"/>
              <a:ext cx="13725" cy="13675"/>
            </a:xfrm>
            <a:custGeom>
              <a:avLst/>
              <a:gdLst/>
              <a:ahLst/>
              <a:cxnLst/>
              <a:rect l="l" t="t" r="r" b="b"/>
              <a:pathLst>
                <a:path w="549" h="547" extrusionOk="0">
                  <a:moveTo>
                    <a:pt x="266" y="0"/>
                  </a:moveTo>
                  <a:cubicBezTo>
                    <a:pt x="141" y="0"/>
                    <a:pt x="23" y="99"/>
                    <a:pt x="13" y="233"/>
                  </a:cubicBezTo>
                  <a:lnTo>
                    <a:pt x="13" y="257"/>
                  </a:lnTo>
                  <a:cubicBezTo>
                    <a:pt x="1" y="388"/>
                    <a:pt x="84" y="507"/>
                    <a:pt x="227" y="543"/>
                  </a:cubicBezTo>
                  <a:cubicBezTo>
                    <a:pt x="242" y="545"/>
                    <a:pt x="256" y="547"/>
                    <a:pt x="271" y="547"/>
                  </a:cubicBezTo>
                  <a:cubicBezTo>
                    <a:pt x="400" y="547"/>
                    <a:pt x="526" y="456"/>
                    <a:pt x="536" y="317"/>
                  </a:cubicBezTo>
                  <a:cubicBezTo>
                    <a:pt x="548" y="198"/>
                    <a:pt x="501" y="79"/>
                    <a:pt x="394" y="31"/>
                  </a:cubicBezTo>
                  <a:cubicBezTo>
                    <a:pt x="370" y="19"/>
                    <a:pt x="358" y="7"/>
                    <a:pt x="322" y="7"/>
                  </a:cubicBezTo>
                  <a:cubicBezTo>
                    <a:pt x="303" y="2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2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0" name="Google Shape;2690;p21"/>
          <p:cNvGrpSpPr/>
          <p:nvPr/>
        </p:nvGrpSpPr>
        <p:grpSpPr>
          <a:xfrm>
            <a:off x="5568927" y="-63"/>
            <a:ext cx="3574601" cy="869376"/>
            <a:chOff x="3877250" y="939525"/>
            <a:chExt cx="2541125" cy="618025"/>
          </a:xfrm>
        </p:grpSpPr>
        <p:sp>
          <p:nvSpPr>
            <p:cNvPr id="2691" name="Google Shape;2691;p21"/>
            <p:cNvSpPr/>
            <p:nvPr/>
          </p:nvSpPr>
          <p:spPr>
            <a:xfrm>
              <a:off x="4697300" y="939825"/>
              <a:ext cx="57475" cy="13725"/>
            </a:xfrm>
            <a:custGeom>
              <a:avLst/>
              <a:gdLst/>
              <a:ahLst/>
              <a:cxnLst/>
              <a:rect l="l" t="t" r="r" b="b"/>
              <a:pathLst>
                <a:path w="2299" h="549" extrusionOk="0">
                  <a:moveTo>
                    <a:pt x="1" y="1"/>
                  </a:moveTo>
                  <a:lnTo>
                    <a:pt x="2298" y="548"/>
                  </a:lnTo>
                  <a:lnTo>
                    <a:pt x="2251" y="263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21"/>
            <p:cNvSpPr/>
            <p:nvPr/>
          </p:nvSpPr>
          <p:spPr>
            <a:xfrm>
              <a:off x="4760400" y="947875"/>
              <a:ext cx="126525" cy="36025"/>
            </a:xfrm>
            <a:custGeom>
              <a:avLst/>
              <a:gdLst/>
              <a:ahLst/>
              <a:cxnLst/>
              <a:rect l="l" t="t" r="r" b="b"/>
              <a:pathLst>
                <a:path w="5061" h="1441" extrusionOk="0">
                  <a:moveTo>
                    <a:pt x="1" y="0"/>
                  </a:moveTo>
                  <a:lnTo>
                    <a:pt x="36" y="286"/>
                  </a:lnTo>
                  <a:lnTo>
                    <a:pt x="4977" y="1441"/>
                  </a:lnTo>
                  <a:cubicBezTo>
                    <a:pt x="4977" y="1357"/>
                    <a:pt x="5001" y="1262"/>
                    <a:pt x="5061" y="119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21"/>
            <p:cNvSpPr/>
            <p:nvPr/>
          </p:nvSpPr>
          <p:spPr>
            <a:xfrm>
              <a:off x="3888875" y="939825"/>
              <a:ext cx="51500" cy="75925"/>
            </a:xfrm>
            <a:custGeom>
              <a:avLst/>
              <a:gdLst/>
              <a:ahLst/>
              <a:cxnLst/>
              <a:rect l="l" t="t" r="r" b="b"/>
              <a:pathLst>
                <a:path w="2060" h="3037" extrusionOk="0">
                  <a:moveTo>
                    <a:pt x="1762" y="1"/>
                  </a:moveTo>
                  <a:lnTo>
                    <a:pt x="0" y="2989"/>
                  </a:lnTo>
                  <a:cubicBezTo>
                    <a:pt x="72" y="2989"/>
                    <a:pt x="155" y="3001"/>
                    <a:pt x="214" y="3037"/>
                  </a:cubicBezTo>
                  <a:lnTo>
                    <a:pt x="310" y="2953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21"/>
            <p:cNvSpPr/>
            <p:nvPr/>
          </p:nvSpPr>
          <p:spPr>
            <a:xfrm>
              <a:off x="4222250" y="939825"/>
              <a:ext cx="22050" cy="8950"/>
            </a:xfrm>
            <a:custGeom>
              <a:avLst/>
              <a:gdLst/>
              <a:ahLst/>
              <a:cxnLst/>
              <a:rect l="l" t="t" r="r" b="b"/>
              <a:pathLst>
                <a:path w="882" h="358" extrusionOk="0">
                  <a:moveTo>
                    <a:pt x="0" y="1"/>
                  </a:moveTo>
                  <a:lnTo>
                    <a:pt x="834" y="358"/>
                  </a:lnTo>
                  <a:cubicBezTo>
                    <a:pt x="822" y="334"/>
                    <a:pt x="822" y="310"/>
                    <a:pt x="822" y="298"/>
                  </a:cubicBezTo>
                  <a:cubicBezTo>
                    <a:pt x="810" y="215"/>
                    <a:pt x="822" y="144"/>
                    <a:pt x="881" y="96"/>
                  </a:cubicBezTo>
                  <a:lnTo>
                    <a:pt x="6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21"/>
            <p:cNvSpPr/>
            <p:nvPr/>
          </p:nvSpPr>
          <p:spPr>
            <a:xfrm>
              <a:off x="3894225" y="942800"/>
              <a:ext cx="103300" cy="77725"/>
            </a:xfrm>
            <a:custGeom>
              <a:avLst/>
              <a:gdLst/>
              <a:ahLst/>
              <a:cxnLst/>
              <a:rect l="l" t="t" r="r" b="b"/>
              <a:pathLst>
                <a:path w="4132" h="3109" extrusionOk="0">
                  <a:moveTo>
                    <a:pt x="3941" y="1"/>
                  </a:moveTo>
                  <a:lnTo>
                    <a:pt x="96" y="2834"/>
                  </a:lnTo>
                  <a:lnTo>
                    <a:pt x="0" y="2918"/>
                  </a:lnTo>
                  <a:cubicBezTo>
                    <a:pt x="72" y="2953"/>
                    <a:pt x="131" y="3013"/>
                    <a:pt x="155" y="3108"/>
                  </a:cubicBezTo>
                  <a:lnTo>
                    <a:pt x="4132" y="155"/>
                  </a:lnTo>
                  <a:cubicBezTo>
                    <a:pt x="4108" y="132"/>
                    <a:pt x="4072" y="84"/>
                    <a:pt x="4049" y="36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21"/>
            <p:cNvSpPr/>
            <p:nvPr/>
          </p:nvSpPr>
          <p:spPr>
            <a:xfrm>
              <a:off x="4006450" y="946075"/>
              <a:ext cx="190525" cy="100350"/>
            </a:xfrm>
            <a:custGeom>
              <a:avLst/>
              <a:gdLst/>
              <a:ahLst/>
              <a:cxnLst/>
              <a:rect l="l" t="t" r="r" b="b"/>
              <a:pathLst>
                <a:path w="7621" h="4014" extrusionOk="0">
                  <a:moveTo>
                    <a:pt x="250" y="1"/>
                  </a:moveTo>
                  <a:cubicBezTo>
                    <a:pt x="191" y="72"/>
                    <a:pt x="107" y="132"/>
                    <a:pt x="0" y="155"/>
                  </a:cubicBezTo>
                  <a:lnTo>
                    <a:pt x="7525" y="4001"/>
                  </a:lnTo>
                  <a:cubicBezTo>
                    <a:pt x="7561" y="4013"/>
                    <a:pt x="7596" y="4013"/>
                    <a:pt x="7620" y="4013"/>
                  </a:cubicBezTo>
                  <a:cubicBezTo>
                    <a:pt x="7608" y="3977"/>
                    <a:pt x="7584" y="3906"/>
                    <a:pt x="7573" y="3846"/>
                  </a:cubicBezTo>
                  <a:cubicBezTo>
                    <a:pt x="7596" y="3799"/>
                    <a:pt x="7596" y="3763"/>
                    <a:pt x="7596" y="373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21"/>
            <p:cNvSpPr/>
            <p:nvPr/>
          </p:nvSpPr>
          <p:spPr>
            <a:xfrm>
              <a:off x="3987100" y="939825"/>
              <a:ext cx="8350" cy="4500"/>
            </a:xfrm>
            <a:custGeom>
              <a:avLst/>
              <a:gdLst/>
              <a:ahLst/>
              <a:cxnLst/>
              <a:rect l="l" t="t" r="r" b="b"/>
              <a:pathLst>
                <a:path w="334" h="180" extrusionOk="0">
                  <a:moveTo>
                    <a:pt x="0" y="1"/>
                  </a:moveTo>
                  <a:lnTo>
                    <a:pt x="226" y="120"/>
                  </a:lnTo>
                  <a:lnTo>
                    <a:pt x="334" y="179"/>
                  </a:lnTo>
                  <a:cubicBezTo>
                    <a:pt x="310" y="132"/>
                    <a:pt x="298" y="84"/>
                    <a:pt x="298" y="36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21"/>
            <p:cNvSpPr/>
            <p:nvPr/>
          </p:nvSpPr>
          <p:spPr>
            <a:xfrm>
              <a:off x="4215100" y="1051750"/>
              <a:ext cx="184275" cy="282800"/>
            </a:xfrm>
            <a:custGeom>
              <a:avLst/>
              <a:gdLst/>
              <a:ahLst/>
              <a:cxnLst/>
              <a:rect l="l" t="t" r="r" b="b"/>
              <a:pathLst>
                <a:path w="7371" h="11312" extrusionOk="0">
                  <a:moveTo>
                    <a:pt x="227" y="0"/>
                  </a:moveTo>
                  <a:cubicBezTo>
                    <a:pt x="167" y="60"/>
                    <a:pt x="96" y="108"/>
                    <a:pt x="0" y="119"/>
                  </a:cubicBezTo>
                  <a:lnTo>
                    <a:pt x="7120" y="11311"/>
                  </a:lnTo>
                  <a:cubicBezTo>
                    <a:pt x="7168" y="11264"/>
                    <a:pt x="7228" y="11216"/>
                    <a:pt x="7287" y="11216"/>
                  </a:cubicBezTo>
                  <a:cubicBezTo>
                    <a:pt x="7311" y="11216"/>
                    <a:pt x="7347" y="11216"/>
                    <a:pt x="7370" y="11240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21"/>
            <p:cNvSpPr/>
            <p:nvPr/>
          </p:nvSpPr>
          <p:spPr>
            <a:xfrm>
              <a:off x="4399650" y="1275000"/>
              <a:ext cx="125925" cy="62825"/>
            </a:xfrm>
            <a:custGeom>
              <a:avLst/>
              <a:gdLst/>
              <a:ahLst/>
              <a:cxnLst/>
              <a:rect l="l" t="t" r="r" b="b"/>
              <a:pathLst>
                <a:path w="5037" h="2513" extrusionOk="0">
                  <a:moveTo>
                    <a:pt x="4906" y="0"/>
                  </a:moveTo>
                  <a:lnTo>
                    <a:pt x="0" y="2286"/>
                  </a:lnTo>
                  <a:cubicBezTo>
                    <a:pt x="84" y="2322"/>
                    <a:pt x="119" y="2381"/>
                    <a:pt x="143" y="2465"/>
                  </a:cubicBezTo>
                  <a:lnTo>
                    <a:pt x="143" y="2512"/>
                  </a:lnTo>
                  <a:lnTo>
                    <a:pt x="5037" y="226"/>
                  </a:lnTo>
                  <a:cubicBezTo>
                    <a:pt x="4977" y="155"/>
                    <a:pt x="4918" y="83"/>
                    <a:pt x="490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21"/>
            <p:cNvSpPr/>
            <p:nvPr/>
          </p:nvSpPr>
          <p:spPr>
            <a:xfrm>
              <a:off x="4213300" y="950850"/>
              <a:ext cx="37250" cy="77700"/>
            </a:xfrm>
            <a:custGeom>
              <a:avLst/>
              <a:gdLst/>
              <a:ahLst/>
              <a:cxnLst/>
              <a:rect l="l" t="t" r="r" b="b"/>
              <a:pathLst>
                <a:path w="1490" h="3108" extrusionOk="0">
                  <a:moveTo>
                    <a:pt x="1227" y="0"/>
                  </a:moveTo>
                  <a:lnTo>
                    <a:pt x="1" y="3012"/>
                  </a:lnTo>
                  <a:cubicBezTo>
                    <a:pt x="96" y="3024"/>
                    <a:pt x="168" y="3048"/>
                    <a:pt x="239" y="3108"/>
                  </a:cubicBezTo>
                  <a:lnTo>
                    <a:pt x="1489" y="48"/>
                  </a:lnTo>
                  <a:lnTo>
                    <a:pt x="1489" y="48"/>
                  </a:lnTo>
                  <a:cubicBezTo>
                    <a:pt x="1477" y="60"/>
                    <a:pt x="1442" y="60"/>
                    <a:pt x="1418" y="60"/>
                  </a:cubicBezTo>
                  <a:cubicBezTo>
                    <a:pt x="1406" y="62"/>
                    <a:pt x="1394" y="63"/>
                    <a:pt x="1382" y="63"/>
                  </a:cubicBezTo>
                  <a:cubicBezTo>
                    <a:pt x="1326" y="63"/>
                    <a:pt x="1277" y="40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21"/>
            <p:cNvSpPr/>
            <p:nvPr/>
          </p:nvSpPr>
          <p:spPr>
            <a:xfrm>
              <a:off x="4248425" y="939825"/>
              <a:ext cx="7475" cy="3600"/>
            </a:xfrm>
            <a:custGeom>
              <a:avLst/>
              <a:gdLst/>
              <a:ahLst/>
              <a:cxnLst/>
              <a:rect l="l" t="t" r="r" b="b"/>
              <a:pathLst>
                <a:path w="299" h="144" extrusionOk="0">
                  <a:moveTo>
                    <a:pt x="13" y="1"/>
                  </a:moveTo>
                  <a:lnTo>
                    <a:pt x="1" y="24"/>
                  </a:lnTo>
                  <a:cubicBezTo>
                    <a:pt x="84" y="36"/>
                    <a:pt x="156" y="72"/>
                    <a:pt x="203" y="144"/>
                  </a:cubicBezTo>
                  <a:cubicBezTo>
                    <a:pt x="215" y="132"/>
                    <a:pt x="239" y="132"/>
                    <a:pt x="251" y="13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21"/>
            <p:cNvSpPr/>
            <p:nvPr/>
          </p:nvSpPr>
          <p:spPr>
            <a:xfrm>
              <a:off x="4253500" y="942650"/>
              <a:ext cx="181900" cy="74600"/>
            </a:xfrm>
            <a:custGeom>
              <a:avLst/>
              <a:gdLst/>
              <a:ahLst/>
              <a:cxnLst/>
              <a:rect l="l" t="t" r="r" b="b"/>
              <a:pathLst>
                <a:path w="7276" h="2984" extrusionOk="0">
                  <a:moveTo>
                    <a:pt x="84" y="1"/>
                  </a:moveTo>
                  <a:cubicBezTo>
                    <a:pt x="72" y="1"/>
                    <a:pt x="60" y="7"/>
                    <a:pt x="48" y="19"/>
                  </a:cubicBezTo>
                  <a:cubicBezTo>
                    <a:pt x="12" y="19"/>
                    <a:pt x="0" y="19"/>
                    <a:pt x="0" y="31"/>
                  </a:cubicBezTo>
                  <a:cubicBezTo>
                    <a:pt x="12" y="66"/>
                    <a:pt x="36" y="90"/>
                    <a:pt x="36" y="138"/>
                  </a:cubicBezTo>
                  <a:cubicBezTo>
                    <a:pt x="36" y="185"/>
                    <a:pt x="36" y="221"/>
                    <a:pt x="12" y="257"/>
                  </a:cubicBezTo>
                  <a:lnTo>
                    <a:pt x="36" y="257"/>
                  </a:lnTo>
                  <a:lnTo>
                    <a:pt x="7180" y="2983"/>
                  </a:lnTo>
                  <a:cubicBezTo>
                    <a:pt x="7192" y="2888"/>
                    <a:pt x="7216" y="2817"/>
                    <a:pt x="7275" y="2745"/>
                  </a:cubicBezTo>
                  <a:lnTo>
                    <a:pt x="119" y="19"/>
                  </a:lnTo>
                  <a:cubicBezTo>
                    <a:pt x="107" y="7"/>
                    <a:pt x="96" y="1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21"/>
            <p:cNvSpPr/>
            <p:nvPr/>
          </p:nvSpPr>
          <p:spPr>
            <a:xfrm>
              <a:off x="4459775" y="1021675"/>
              <a:ext cx="198850" cy="82475"/>
            </a:xfrm>
            <a:custGeom>
              <a:avLst/>
              <a:gdLst/>
              <a:ahLst/>
              <a:cxnLst/>
              <a:rect l="l" t="t" r="r" b="b"/>
              <a:pathLst>
                <a:path w="7954" h="3299" extrusionOk="0">
                  <a:moveTo>
                    <a:pt x="84" y="1"/>
                  </a:moveTo>
                  <a:cubicBezTo>
                    <a:pt x="72" y="84"/>
                    <a:pt x="36" y="156"/>
                    <a:pt x="0" y="239"/>
                  </a:cubicBezTo>
                  <a:lnTo>
                    <a:pt x="7882" y="3299"/>
                  </a:lnTo>
                  <a:cubicBezTo>
                    <a:pt x="7882" y="3227"/>
                    <a:pt x="7894" y="3156"/>
                    <a:pt x="7954" y="3108"/>
                  </a:cubicBezTo>
                  <a:cubicBezTo>
                    <a:pt x="7954" y="3096"/>
                    <a:pt x="7942" y="3073"/>
                    <a:pt x="7942" y="3049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21"/>
            <p:cNvSpPr/>
            <p:nvPr/>
          </p:nvSpPr>
          <p:spPr>
            <a:xfrm>
              <a:off x="4418400" y="939825"/>
              <a:ext cx="27100" cy="67300"/>
            </a:xfrm>
            <a:custGeom>
              <a:avLst/>
              <a:gdLst/>
              <a:ahLst/>
              <a:cxnLst/>
              <a:rect l="l" t="t" r="r" b="b"/>
              <a:pathLst>
                <a:path w="1084" h="2692" extrusionOk="0">
                  <a:moveTo>
                    <a:pt x="0" y="1"/>
                  </a:moveTo>
                  <a:lnTo>
                    <a:pt x="846" y="2691"/>
                  </a:lnTo>
                  <a:cubicBezTo>
                    <a:pt x="917" y="2644"/>
                    <a:pt x="1001" y="2620"/>
                    <a:pt x="1084" y="2596"/>
                  </a:cubicBez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21"/>
            <p:cNvSpPr/>
            <p:nvPr/>
          </p:nvSpPr>
          <p:spPr>
            <a:xfrm>
              <a:off x="4448750" y="1033600"/>
              <a:ext cx="82475" cy="232175"/>
            </a:xfrm>
            <a:custGeom>
              <a:avLst/>
              <a:gdLst/>
              <a:ahLst/>
              <a:cxnLst/>
              <a:rect l="l" t="t" r="r" b="b"/>
              <a:pathLst>
                <a:path w="3299" h="9287" extrusionOk="0">
                  <a:moveTo>
                    <a:pt x="239" y="0"/>
                  </a:moveTo>
                  <a:cubicBezTo>
                    <a:pt x="168" y="12"/>
                    <a:pt x="84" y="36"/>
                    <a:pt x="1" y="60"/>
                  </a:cubicBezTo>
                  <a:lnTo>
                    <a:pt x="3061" y="9287"/>
                  </a:lnTo>
                  <a:cubicBezTo>
                    <a:pt x="3120" y="9239"/>
                    <a:pt x="3192" y="9192"/>
                    <a:pt x="3275" y="9192"/>
                  </a:cubicBezTo>
                  <a:lnTo>
                    <a:pt x="3299" y="9192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21"/>
            <p:cNvSpPr/>
            <p:nvPr/>
          </p:nvSpPr>
          <p:spPr>
            <a:xfrm>
              <a:off x="4530625" y="1282125"/>
              <a:ext cx="42875" cy="110750"/>
            </a:xfrm>
            <a:custGeom>
              <a:avLst/>
              <a:gdLst/>
              <a:ahLst/>
              <a:cxnLst/>
              <a:rect l="l" t="t" r="r" b="b"/>
              <a:pathLst>
                <a:path w="1715" h="4430" extrusionOk="0">
                  <a:moveTo>
                    <a:pt x="262" y="1"/>
                  </a:moveTo>
                  <a:cubicBezTo>
                    <a:pt x="202" y="25"/>
                    <a:pt x="143" y="60"/>
                    <a:pt x="83" y="60"/>
                  </a:cubicBezTo>
                  <a:lnTo>
                    <a:pt x="0" y="60"/>
                  </a:lnTo>
                  <a:lnTo>
                    <a:pt x="1465" y="4430"/>
                  </a:lnTo>
                  <a:cubicBezTo>
                    <a:pt x="1524" y="4406"/>
                    <a:pt x="1595" y="4370"/>
                    <a:pt x="1667" y="4370"/>
                  </a:cubicBezTo>
                  <a:lnTo>
                    <a:pt x="1715" y="437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21"/>
            <p:cNvSpPr/>
            <p:nvPr/>
          </p:nvSpPr>
          <p:spPr>
            <a:xfrm>
              <a:off x="4539550" y="1228550"/>
              <a:ext cx="81275" cy="44675"/>
            </a:xfrm>
            <a:custGeom>
              <a:avLst/>
              <a:gdLst/>
              <a:ahLst/>
              <a:cxnLst/>
              <a:rect l="l" t="t" r="r" b="b"/>
              <a:pathLst>
                <a:path w="3251" h="1787" extrusionOk="0">
                  <a:moveTo>
                    <a:pt x="3155" y="1"/>
                  </a:moveTo>
                  <a:lnTo>
                    <a:pt x="0" y="1548"/>
                  </a:lnTo>
                  <a:cubicBezTo>
                    <a:pt x="48" y="1584"/>
                    <a:pt x="95" y="1668"/>
                    <a:pt x="95" y="1751"/>
                  </a:cubicBezTo>
                  <a:lnTo>
                    <a:pt x="95" y="1787"/>
                  </a:lnTo>
                  <a:lnTo>
                    <a:pt x="3251" y="239"/>
                  </a:lnTo>
                  <a:cubicBezTo>
                    <a:pt x="3203" y="179"/>
                    <a:pt x="3179" y="96"/>
                    <a:pt x="3155" y="25"/>
                  </a:cubicBezTo>
                  <a:lnTo>
                    <a:pt x="3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21"/>
            <p:cNvSpPr/>
            <p:nvPr/>
          </p:nvSpPr>
          <p:spPr>
            <a:xfrm>
              <a:off x="4665450" y="1102950"/>
              <a:ext cx="99750" cy="35750"/>
            </a:xfrm>
            <a:custGeom>
              <a:avLst/>
              <a:gdLst/>
              <a:ahLst/>
              <a:cxnLst/>
              <a:rect l="l" t="t" r="r" b="b"/>
              <a:pathLst>
                <a:path w="3990" h="1430" extrusionOk="0">
                  <a:moveTo>
                    <a:pt x="132" y="0"/>
                  </a:moveTo>
                  <a:cubicBezTo>
                    <a:pt x="132" y="107"/>
                    <a:pt x="84" y="203"/>
                    <a:pt x="1" y="226"/>
                  </a:cubicBezTo>
                  <a:lnTo>
                    <a:pt x="3906" y="1429"/>
                  </a:lnTo>
                  <a:cubicBezTo>
                    <a:pt x="3930" y="1346"/>
                    <a:pt x="3953" y="1274"/>
                    <a:pt x="3989" y="1179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21"/>
            <p:cNvSpPr/>
            <p:nvPr/>
          </p:nvSpPr>
          <p:spPr>
            <a:xfrm>
              <a:off x="4576150" y="1236000"/>
              <a:ext cx="52125" cy="157775"/>
            </a:xfrm>
            <a:custGeom>
              <a:avLst/>
              <a:gdLst/>
              <a:ahLst/>
              <a:cxnLst/>
              <a:rect l="l" t="t" r="r" b="b"/>
              <a:pathLst>
                <a:path w="2085" h="6311" extrusionOk="0">
                  <a:moveTo>
                    <a:pt x="1846" y="0"/>
                  </a:moveTo>
                  <a:lnTo>
                    <a:pt x="1" y="6215"/>
                  </a:lnTo>
                  <a:cubicBezTo>
                    <a:pt x="84" y="6227"/>
                    <a:pt x="167" y="6263"/>
                    <a:pt x="239" y="6311"/>
                  </a:cubicBezTo>
                  <a:lnTo>
                    <a:pt x="2084" y="84"/>
                  </a:lnTo>
                  <a:cubicBezTo>
                    <a:pt x="1989" y="84"/>
                    <a:pt x="1906" y="36"/>
                    <a:pt x="18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21"/>
            <p:cNvSpPr/>
            <p:nvPr/>
          </p:nvSpPr>
          <p:spPr>
            <a:xfrm>
              <a:off x="4627050" y="1106525"/>
              <a:ext cx="36050" cy="112225"/>
            </a:xfrm>
            <a:custGeom>
              <a:avLst/>
              <a:gdLst/>
              <a:ahLst/>
              <a:cxnLst/>
              <a:rect l="l" t="t" r="r" b="b"/>
              <a:pathLst>
                <a:path w="1442" h="4489" extrusionOk="0">
                  <a:moveTo>
                    <a:pt x="1227" y="0"/>
                  </a:moveTo>
                  <a:lnTo>
                    <a:pt x="1" y="4441"/>
                  </a:lnTo>
                  <a:lnTo>
                    <a:pt x="13" y="4441"/>
                  </a:lnTo>
                  <a:cubicBezTo>
                    <a:pt x="35" y="4438"/>
                    <a:pt x="56" y="4437"/>
                    <a:pt x="76" y="4437"/>
                  </a:cubicBezTo>
                  <a:cubicBezTo>
                    <a:pt x="142" y="4437"/>
                    <a:pt x="196" y="4452"/>
                    <a:pt x="251" y="4489"/>
                  </a:cubicBezTo>
                  <a:lnTo>
                    <a:pt x="1441" y="107"/>
                  </a:lnTo>
                  <a:lnTo>
                    <a:pt x="1441" y="107"/>
                  </a:lnTo>
                  <a:cubicBezTo>
                    <a:pt x="1427" y="111"/>
                    <a:pt x="1412" y="113"/>
                    <a:pt x="1397" y="113"/>
                  </a:cubicBezTo>
                  <a:cubicBezTo>
                    <a:pt x="1327" y="113"/>
                    <a:pt x="1257" y="69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21"/>
            <p:cNvSpPr/>
            <p:nvPr/>
          </p:nvSpPr>
          <p:spPr>
            <a:xfrm>
              <a:off x="4658600" y="939825"/>
              <a:ext cx="18475" cy="159275"/>
            </a:xfrm>
            <a:custGeom>
              <a:avLst/>
              <a:gdLst/>
              <a:ahLst/>
              <a:cxnLst/>
              <a:rect l="l" t="t" r="r" b="b"/>
              <a:pathLst>
                <a:path w="739" h="6371" extrusionOk="0">
                  <a:moveTo>
                    <a:pt x="477" y="1"/>
                  </a:moveTo>
                  <a:lnTo>
                    <a:pt x="1" y="6311"/>
                  </a:lnTo>
                  <a:cubicBezTo>
                    <a:pt x="1" y="6323"/>
                    <a:pt x="1" y="6347"/>
                    <a:pt x="13" y="6370"/>
                  </a:cubicBezTo>
                  <a:cubicBezTo>
                    <a:pt x="48" y="6335"/>
                    <a:pt x="96" y="6323"/>
                    <a:pt x="156" y="6311"/>
                  </a:cubicBezTo>
                  <a:cubicBezTo>
                    <a:pt x="191" y="6311"/>
                    <a:pt x="227" y="6311"/>
                    <a:pt x="263" y="6323"/>
                  </a:cubicBezTo>
                  <a:lnTo>
                    <a:pt x="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21"/>
            <p:cNvSpPr/>
            <p:nvPr/>
          </p:nvSpPr>
          <p:spPr>
            <a:xfrm>
              <a:off x="4752075" y="939825"/>
              <a:ext cx="37225" cy="176550"/>
            </a:xfrm>
            <a:custGeom>
              <a:avLst/>
              <a:gdLst/>
              <a:ahLst/>
              <a:cxnLst/>
              <a:rect l="l" t="t" r="r" b="b"/>
              <a:pathLst>
                <a:path w="1489" h="7062" extrusionOk="0">
                  <a:moveTo>
                    <a:pt x="0" y="1"/>
                  </a:moveTo>
                  <a:lnTo>
                    <a:pt x="48" y="263"/>
                  </a:lnTo>
                  <a:lnTo>
                    <a:pt x="96" y="548"/>
                  </a:lnTo>
                  <a:lnTo>
                    <a:pt x="1215" y="7061"/>
                  </a:lnTo>
                  <a:cubicBezTo>
                    <a:pt x="1310" y="7037"/>
                    <a:pt x="1393" y="7025"/>
                    <a:pt x="1489" y="7002"/>
                  </a:cubicBezTo>
                  <a:lnTo>
                    <a:pt x="369" y="608"/>
                  </a:lnTo>
                  <a:lnTo>
                    <a:pt x="334" y="322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21"/>
            <p:cNvSpPr/>
            <p:nvPr/>
          </p:nvSpPr>
          <p:spPr>
            <a:xfrm>
              <a:off x="4804450" y="989825"/>
              <a:ext cx="88725" cy="131000"/>
            </a:xfrm>
            <a:custGeom>
              <a:avLst/>
              <a:gdLst/>
              <a:ahLst/>
              <a:cxnLst/>
              <a:rect l="l" t="t" r="r" b="b"/>
              <a:pathLst>
                <a:path w="3549" h="5240" extrusionOk="0">
                  <a:moveTo>
                    <a:pt x="3323" y="1"/>
                  </a:moveTo>
                  <a:lnTo>
                    <a:pt x="1" y="5109"/>
                  </a:lnTo>
                  <a:cubicBezTo>
                    <a:pt x="84" y="5144"/>
                    <a:pt x="156" y="5192"/>
                    <a:pt x="227" y="5240"/>
                  </a:cubicBezTo>
                  <a:lnTo>
                    <a:pt x="3549" y="144"/>
                  </a:lnTo>
                  <a:cubicBezTo>
                    <a:pt x="3454" y="120"/>
                    <a:pt x="3382" y="84"/>
                    <a:pt x="332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21"/>
            <p:cNvSpPr/>
            <p:nvPr/>
          </p:nvSpPr>
          <p:spPr>
            <a:xfrm>
              <a:off x="4897925" y="939825"/>
              <a:ext cx="29775" cy="37525"/>
            </a:xfrm>
            <a:custGeom>
              <a:avLst/>
              <a:gdLst/>
              <a:ahLst/>
              <a:cxnLst/>
              <a:rect l="l" t="t" r="r" b="b"/>
              <a:pathLst>
                <a:path w="1191" h="1501" extrusionOk="0">
                  <a:moveTo>
                    <a:pt x="881" y="1"/>
                  </a:moveTo>
                  <a:lnTo>
                    <a:pt x="0" y="1346"/>
                  </a:lnTo>
                  <a:cubicBezTo>
                    <a:pt x="96" y="1382"/>
                    <a:pt x="167" y="1429"/>
                    <a:pt x="227" y="1501"/>
                  </a:cubicBezTo>
                  <a:lnTo>
                    <a:pt x="1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21"/>
            <p:cNvSpPr/>
            <p:nvPr/>
          </p:nvSpPr>
          <p:spPr>
            <a:xfrm>
              <a:off x="4904775" y="979125"/>
              <a:ext cx="209875" cy="36925"/>
            </a:xfrm>
            <a:custGeom>
              <a:avLst/>
              <a:gdLst/>
              <a:ahLst/>
              <a:cxnLst/>
              <a:rect l="l" t="t" r="r" b="b"/>
              <a:pathLst>
                <a:path w="8395" h="1477" extrusionOk="0">
                  <a:moveTo>
                    <a:pt x="0" y="0"/>
                  </a:moveTo>
                  <a:cubicBezTo>
                    <a:pt x="12" y="48"/>
                    <a:pt x="24" y="96"/>
                    <a:pt x="24" y="131"/>
                  </a:cubicBezTo>
                  <a:lnTo>
                    <a:pt x="24" y="250"/>
                  </a:lnTo>
                  <a:lnTo>
                    <a:pt x="8394" y="1477"/>
                  </a:lnTo>
                  <a:lnTo>
                    <a:pt x="7870" y="113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21"/>
            <p:cNvSpPr/>
            <p:nvPr/>
          </p:nvSpPr>
          <p:spPr>
            <a:xfrm>
              <a:off x="5115500" y="939825"/>
              <a:ext cx="73850" cy="73250"/>
            </a:xfrm>
            <a:custGeom>
              <a:avLst/>
              <a:gdLst/>
              <a:ahLst/>
              <a:cxnLst/>
              <a:rect l="l" t="t" r="r" b="b"/>
              <a:pathLst>
                <a:path w="2954" h="2930" extrusionOk="0">
                  <a:moveTo>
                    <a:pt x="2608" y="1"/>
                  </a:moveTo>
                  <a:lnTo>
                    <a:pt x="1" y="2775"/>
                  </a:lnTo>
                  <a:lnTo>
                    <a:pt x="227" y="2930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21"/>
            <p:cNvSpPr/>
            <p:nvPr/>
          </p:nvSpPr>
          <p:spPr>
            <a:xfrm>
              <a:off x="4996450" y="939825"/>
              <a:ext cx="347975" cy="224175"/>
            </a:xfrm>
            <a:custGeom>
              <a:avLst/>
              <a:gdLst/>
              <a:ahLst/>
              <a:cxnLst/>
              <a:rect l="l" t="t" r="r" b="b"/>
              <a:pathLst>
                <a:path w="13919" h="8967" extrusionOk="0">
                  <a:moveTo>
                    <a:pt x="0" y="1"/>
                  </a:moveTo>
                  <a:lnTo>
                    <a:pt x="4203" y="2715"/>
                  </a:lnTo>
                  <a:lnTo>
                    <a:pt x="4715" y="3061"/>
                  </a:lnTo>
                  <a:lnTo>
                    <a:pt x="13835" y="8966"/>
                  </a:lnTo>
                  <a:cubicBezTo>
                    <a:pt x="13847" y="8907"/>
                    <a:pt x="13871" y="8871"/>
                    <a:pt x="13919" y="8835"/>
                  </a:cubicBezTo>
                  <a:lnTo>
                    <a:pt x="13776" y="8633"/>
                  </a:lnTo>
                  <a:lnTo>
                    <a:pt x="4977" y="2918"/>
                  </a:lnTo>
                  <a:lnTo>
                    <a:pt x="4751" y="2763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21"/>
            <p:cNvSpPr/>
            <p:nvPr/>
          </p:nvSpPr>
          <p:spPr>
            <a:xfrm>
              <a:off x="5192300" y="939825"/>
              <a:ext cx="157775" cy="220900"/>
            </a:xfrm>
            <a:custGeom>
              <a:avLst/>
              <a:gdLst/>
              <a:ahLst/>
              <a:cxnLst/>
              <a:rect l="l" t="t" r="r" b="b"/>
              <a:pathLst>
                <a:path w="6311" h="8836" extrusionOk="0">
                  <a:moveTo>
                    <a:pt x="1" y="1"/>
                  </a:moveTo>
                  <a:lnTo>
                    <a:pt x="5942" y="8633"/>
                  </a:lnTo>
                  <a:lnTo>
                    <a:pt x="6073" y="8835"/>
                  </a:lnTo>
                  <a:cubicBezTo>
                    <a:pt x="6132" y="8764"/>
                    <a:pt x="6216" y="8716"/>
                    <a:pt x="6311" y="8704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21"/>
            <p:cNvSpPr/>
            <p:nvPr/>
          </p:nvSpPr>
          <p:spPr>
            <a:xfrm>
              <a:off x="5357500" y="995500"/>
              <a:ext cx="208675" cy="168500"/>
            </a:xfrm>
            <a:custGeom>
              <a:avLst/>
              <a:gdLst/>
              <a:ahLst/>
              <a:cxnLst/>
              <a:rect l="l" t="t" r="r" b="b"/>
              <a:pathLst>
                <a:path w="8347" h="6740" extrusionOk="0">
                  <a:moveTo>
                    <a:pt x="8168" y="0"/>
                  </a:moveTo>
                  <a:lnTo>
                    <a:pt x="1" y="6537"/>
                  </a:lnTo>
                  <a:cubicBezTo>
                    <a:pt x="72" y="6584"/>
                    <a:pt x="132" y="6656"/>
                    <a:pt x="155" y="6739"/>
                  </a:cubicBezTo>
                  <a:lnTo>
                    <a:pt x="8347" y="191"/>
                  </a:lnTo>
                  <a:cubicBezTo>
                    <a:pt x="8275" y="131"/>
                    <a:pt x="8216" y="72"/>
                    <a:pt x="8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21"/>
            <p:cNvSpPr/>
            <p:nvPr/>
          </p:nvSpPr>
          <p:spPr>
            <a:xfrm>
              <a:off x="5531925" y="939825"/>
              <a:ext cx="36650" cy="39025"/>
            </a:xfrm>
            <a:custGeom>
              <a:avLst/>
              <a:gdLst/>
              <a:ahLst/>
              <a:cxnLst/>
              <a:rect l="l" t="t" r="r" b="b"/>
              <a:pathLst>
                <a:path w="1466" h="1561" extrusionOk="0">
                  <a:moveTo>
                    <a:pt x="1" y="1"/>
                  </a:moveTo>
                  <a:lnTo>
                    <a:pt x="1251" y="1560"/>
                  </a:lnTo>
                  <a:cubicBezTo>
                    <a:pt x="1298" y="1501"/>
                    <a:pt x="1370" y="1453"/>
                    <a:pt x="1465" y="1406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21"/>
            <p:cNvSpPr/>
            <p:nvPr/>
          </p:nvSpPr>
          <p:spPr>
            <a:xfrm>
              <a:off x="5412275" y="940125"/>
              <a:ext cx="30075" cy="14900"/>
            </a:xfrm>
            <a:custGeom>
              <a:avLst/>
              <a:gdLst/>
              <a:ahLst/>
              <a:cxnLst/>
              <a:rect l="l" t="t" r="r" b="b"/>
              <a:pathLst>
                <a:path w="1203" h="596" extrusionOk="0">
                  <a:moveTo>
                    <a:pt x="0" y="1"/>
                  </a:moveTo>
                  <a:lnTo>
                    <a:pt x="1084" y="596"/>
                  </a:lnTo>
                  <a:cubicBezTo>
                    <a:pt x="1108" y="489"/>
                    <a:pt x="1143" y="417"/>
                    <a:pt x="1203" y="358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21"/>
            <p:cNvSpPr/>
            <p:nvPr/>
          </p:nvSpPr>
          <p:spPr>
            <a:xfrm>
              <a:off x="5448000" y="940125"/>
              <a:ext cx="7750" cy="6575"/>
            </a:xfrm>
            <a:custGeom>
              <a:avLst/>
              <a:gdLst/>
              <a:ahLst/>
              <a:cxnLst/>
              <a:rect l="l" t="t" r="r" b="b"/>
              <a:pathLst>
                <a:path w="310" h="263" extrusionOk="0">
                  <a:moveTo>
                    <a:pt x="36" y="1"/>
                  </a:moveTo>
                  <a:lnTo>
                    <a:pt x="0" y="251"/>
                  </a:lnTo>
                  <a:cubicBezTo>
                    <a:pt x="12" y="251"/>
                    <a:pt x="24" y="251"/>
                    <a:pt x="36" y="239"/>
                  </a:cubicBezTo>
                  <a:cubicBezTo>
                    <a:pt x="58" y="235"/>
                    <a:pt x="80" y="234"/>
                    <a:pt x="100" y="234"/>
                  </a:cubicBezTo>
                  <a:cubicBezTo>
                    <a:pt x="157" y="234"/>
                    <a:pt x="207" y="245"/>
                    <a:pt x="250" y="262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21"/>
            <p:cNvSpPr/>
            <p:nvPr/>
          </p:nvSpPr>
          <p:spPr>
            <a:xfrm>
              <a:off x="5654850" y="939825"/>
              <a:ext cx="128625" cy="201250"/>
            </a:xfrm>
            <a:custGeom>
              <a:avLst/>
              <a:gdLst/>
              <a:ahLst/>
              <a:cxnLst/>
              <a:rect l="l" t="t" r="r" b="b"/>
              <a:pathLst>
                <a:path w="5145" h="8050" extrusionOk="0">
                  <a:moveTo>
                    <a:pt x="1" y="1"/>
                  </a:moveTo>
                  <a:lnTo>
                    <a:pt x="4978" y="8049"/>
                  </a:lnTo>
                  <a:cubicBezTo>
                    <a:pt x="5025" y="8002"/>
                    <a:pt x="5085" y="7954"/>
                    <a:pt x="5144" y="7906"/>
                  </a:cubicBezTo>
                  <a:lnTo>
                    <a:pt x="5097" y="7775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21"/>
            <p:cNvSpPr/>
            <p:nvPr/>
          </p:nvSpPr>
          <p:spPr>
            <a:xfrm>
              <a:off x="5575375" y="939825"/>
              <a:ext cx="14925" cy="36050"/>
            </a:xfrm>
            <a:custGeom>
              <a:avLst/>
              <a:gdLst/>
              <a:ahLst/>
              <a:cxnLst/>
              <a:rect l="l" t="t" r="r" b="b"/>
              <a:pathLst>
                <a:path w="597" h="1442" extrusionOk="0">
                  <a:moveTo>
                    <a:pt x="346" y="1"/>
                  </a:moveTo>
                  <a:lnTo>
                    <a:pt x="1" y="1370"/>
                  </a:lnTo>
                  <a:cubicBezTo>
                    <a:pt x="96" y="1370"/>
                    <a:pt x="180" y="1394"/>
                    <a:pt x="239" y="1441"/>
                  </a:cubicBezTo>
                  <a:lnTo>
                    <a:pt x="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21"/>
            <p:cNvSpPr/>
            <p:nvPr/>
          </p:nvSpPr>
          <p:spPr>
            <a:xfrm>
              <a:off x="5742075" y="939825"/>
              <a:ext cx="47350" cy="198275"/>
            </a:xfrm>
            <a:custGeom>
              <a:avLst/>
              <a:gdLst/>
              <a:ahLst/>
              <a:cxnLst/>
              <a:rect l="l" t="t" r="r" b="b"/>
              <a:pathLst>
                <a:path w="1894" h="7931" extrusionOk="0">
                  <a:moveTo>
                    <a:pt x="0" y="1"/>
                  </a:moveTo>
                  <a:lnTo>
                    <a:pt x="1608" y="7775"/>
                  </a:lnTo>
                  <a:lnTo>
                    <a:pt x="1644" y="7930"/>
                  </a:lnTo>
                  <a:cubicBezTo>
                    <a:pt x="1715" y="7894"/>
                    <a:pt x="1775" y="7871"/>
                    <a:pt x="1870" y="7871"/>
                  </a:cubicBezTo>
                  <a:lnTo>
                    <a:pt x="1894" y="7871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21"/>
            <p:cNvSpPr/>
            <p:nvPr/>
          </p:nvSpPr>
          <p:spPr>
            <a:xfrm>
              <a:off x="5789400" y="1164550"/>
              <a:ext cx="90525" cy="353650"/>
            </a:xfrm>
            <a:custGeom>
              <a:avLst/>
              <a:gdLst/>
              <a:ahLst/>
              <a:cxnLst/>
              <a:rect l="l" t="t" r="r" b="b"/>
              <a:pathLst>
                <a:path w="3621" h="14146" extrusionOk="0">
                  <a:moveTo>
                    <a:pt x="251" y="1"/>
                  </a:moveTo>
                  <a:cubicBezTo>
                    <a:pt x="215" y="13"/>
                    <a:pt x="155" y="25"/>
                    <a:pt x="96" y="37"/>
                  </a:cubicBezTo>
                  <a:lnTo>
                    <a:pt x="1" y="37"/>
                  </a:lnTo>
                  <a:lnTo>
                    <a:pt x="3370" y="14145"/>
                  </a:lnTo>
                  <a:cubicBezTo>
                    <a:pt x="3441" y="14122"/>
                    <a:pt x="3513" y="14110"/>
                    <a:pt x="3584" y="14086"/>
                  </a:cubicBezTo>
                  <a:lnTo>
                    <a:pt x="3620" y="1408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21"/>
            <p:cNvSpPr/>
            <p:nvPr/>
          </p:nvSpPr>
          <p:spPr>
            <a:xfrm>
              <a:off x="6017400" y="939525"/>
              <a:ext cx="8075" cy="4500"/>
            </a:xfrm>
            <a:custGeom>
              <a:avLst/>
              <a:gdLst/>
              <a:ahLst/>
              <a:cxnLst/>
              <a:rect l="l" t="t" r="r" b="b"/>
              <a:pathLst>
                <a:path w="323" h="180" extrusionOk="0">
                  <a:moveTo>
                    <a:pt x="1" y="1"/>
                  </a:moveTo>
                  <a:lnTo>
                    <a:pt x="108" y="179"/>
                  </a:lnTo>
                  <a:cubicBezTo>
                    <a:pt x="156" y="144"/>
                    <a:pt x="203" y="96"/>
                    <a:pt x="239" y="72"/>
                  </a:cubicBezTo>
                  <a:cubicBezTo>
                    <a:pt x="275" y="48"/>
                    <a:pt x="298" y="36"/>
                    <a:pt x="322" y="25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21"/>
            <p:cNvSpPr/>
            <p:nvPr/>
          </p:nvSpPr>
          <p:spPr>
            <a:xfrm>
              <a:off x="5798625" y="956500"/>
              <a:ext cx="225350" cy="187850"/>
            </a:xfrm>
            <a:custGeom>
              <a:avLst/>
              <a:gdLst/>
              <a:ahLst/>
              <a:cxnLst/>
              <a:rect l="l" t="t" r="r" b="b"/>
              <a:pathLst>
                <a:path w="9014" h="7514" extrusionOk="0">
                  <a:moveTo>
                    <a:pt x="8835" y="0"/>
                  </a:moveTo>
                  <a:lnTo>
                    <a:pt x="1" y="7299"/>
                  </a:lnTo>
                  <a:cubicBezTo>
                    <a:pt x="84" y="7370"/>
                    <a:pt x="144" y="7442"/>
                    <a:pt x="167" y="7513"/>
                  </a:cubicBezTo>
                  <a:lnTo>
                    <a:pt x="9014" y="191"/>
                  </a:lnTo>
                  <a:cubicBezTo>
                    <a:pt x="8954" y="167"/>
                    <a:pt x="8895" y="96"/>
                    <a:pt x="8847" y="24"/>
                  </a:cubicBezTo>
                  <a:cubicBezTo>
                    <a:pt x="8847" y="12"/>
                    <a:pt x="8835" y="12"/>
                    <a:pt x="88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21"/>
            <p:cNvSpPr/>
            <p:nvPr/>
          </p:nvSpPr>
          <p:spPr>
            <a:xfrm>
              <a:off x="6031700" y="959775"/>
              <a:ext cx="71750" cy="111650"/>
            </a:xfrm>
            <a:custGeom>
              <a:avLst/>
              <a:gdLst/>
              <a:ahLst/>
              <a:cxnLst/>
              <a:rect l="l" t="t" r="r" b="b"/>
              <a:pathLst>
                <a:path w="2870" h="4466" extrusionOk="0">
                  <a:moveTo>
                    <a:pt x="238" y="0"/>
                  </a:moveTo>
                  <a:cubicBezTo>
                    <a:pt x="226" y="12"/>
                    <a:pt x="191" y="36"/>
                    <a:pt x="155" y="60"/>
                  </a:cubicBezTo>
                  <a:cubicBezTo>
                    <a:pt x="107" y="72"/>
                    <a:pt x="60" y="96"/>
                    <a:pt x="0" y="108"/>
                  </a:cubicBezTo>
                  <a:lnTo>
                    <a:pt x="2691" y="4465"/>
                  </a:lnTo>
                  <a:cubicBezTo>
                    <a:pt x="2739" y="4394"/>
                    <a:pt x="2798" y="4322"/>
                    <a:pt x="2870" y="4263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21"/>
            <p:cNvSpPr/>
            <p:nvPr/>
          </p:nvSpPr>
          <p:spPr>
            <a:xfrm>
              <a:off x="6036450" y="939825"/>
              <a:ext cx="12825" cy="7475"/>
            </a:xfrm>
            <a:custGeom>
              <a:avLst/>
              <a:gdLst/>
              <a:ahLst/>
              <a:cxnLst/>
              <a:rect l="l" t="t" r="r" b="b"/>
              <a:pathLst>
                <a:path w="513" h="299" extrusionOk="0">
                  <a:moveTo>
                    <a:pt x="108" y="1"/>
                  </a:moveTo>
                  <a:lnTo>
                    <a:pt x="1" y="84"/>
                  </a:lnTo>
                  <a:cubicBezTo>
                    <a:pt x="48" y="120"/>
                    <a:pt x="96" y="155"/>
                    <a:pt x="120" y="203"/>
                  </a:cubicBezTo>
                  <a:lnTo>
                    <a:pt x="167" y="29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21"/>
            <p:cNvSpPr/>
            <p:nvPr/>
          </p:nvSpPr>
          <p:spPr>
            <a:xfrm>
              <a:off x="5965325" y="1184200"/>
              <a:ext cx="453050" cy="198075"/>
            </a:xfrm>
            <a:custGeom>
              <a:avLst/>
              <a:gdLst/>
              <a:ahLst/>
              <a:cxnLst/>
              <a:rect l="l" t="t" r="r" b="b"/>
              <a:pathLst>
                <a:path w="18122" h="7923" extrusionOk="0">
                  <a:moveTo>
                    <a:pt x="18121" y="1"/>
                  </a:moveTo>
                  <a:lnTo>
                    <a:pt x="143" y="7633"/>
                  </a:lnTo>
                  <a:lnTo>
                    <a:pt x="0" y="7883"/>
                  </a:lnTo>
                  <a:cubicBezTo>
                    <a:pt x="27" y="7909"/>
                    <a:pt x="67" y="7923"/>
                    <a:pt x="106" y="7923"/>
                  </a:cubicBezTo>
                  <a:cubicBezTo>
                    <a:pt x="118" y="7923"/>
                    <a:pt x="131" y="7921"/>
                    <a:pt x="143" y="7918"/>
                  </a:cubicBezTo>
                  <a:lnTo>
                    <a:pt x="18121" y="286"/>
                  </a:lnTo>
                  <a:lnTo>
                    <a:pt x="1812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21"/>
            <p:cNvSpPr/>
            <p:nvPr/>
          </p:nvSpPr>
          <p:spPr>
            <a:xfrm>
              <a:off x="6126650" y="939825"/>
              <a:ext cx="68775" cy="119975"/>
            </a:xfrm>
            <a:custGeom>
              <a:avLst/>
              <a:gdLst/>
              <a:ahLst/>
              <a:cxnLst/>
              <a:rect l="l" t="t" r="r" b="b"/>
              <a:pathLst>
                <a:path w="2751" h="4799" extrusionOk="0">
                  <a:moveTo>
                    <a:pt x="2465" y="1"/>
                  </a:moveTo>
                  <a:lnTo>
                    <a:pt x="0" y="4739"/>
                  </a:lnTo>
                  <a:cubicBezTo>
                    <a:pt x="84" y="4763"/>
                    <a:pt x="179" y="4775"/>
                    <a:pt x="250" y="4799"/>
                  </a:cubicBezTo>
                  <a:lnTo>
                    <a:pt x="27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21"/>
            <p:cNvSpPr/>
            <p:nvPr/>
          </p:nvSpPr>
          <p:spPr>
            <a:xfrm>
              <a:off x="5887625" y="1106525"/>
              <a:ext cx="218800" cy="414050"/>
            </a:xfrm>
            <a:custGeom>
              <a:avLst/>
              <a:gdLst/>
              <a:ahLst/>
              <a:cxnLst/>
              <a:rect l="l" t="t" r="r" b="b"/>
              <a:pathLst>
                <a:path w="8752" h="16562" extrusionOk="0">
                  <a:moveTo>
                    <a:pt x="8561" y="0"/>
                  </a:moveTo>
                  <a:lnTo>
                    <a:pt x="1" y="16443"/>
                  </a:lnTo>
                  <a:cubicBezTo>
                    <a:pt x="96" y="16466"/>
                    <a:pt x="167" y="16502"/>
                    <a:pt x="227" y="16562"/>
                  </a:cubicBezTo>
                  <a:lnTo>
                    <a:pt x="3132" y="10990"/>
                  </a:lnTo>
                  <a:lnTo>
                    <a:pt x="3263" y="10740"/>
                  </a:lnTo>
                  <a:lnTo>
                    <a:pt x="8752" y="179"/>
                  </a:lnTo>
                  <a:cubicBezTo>
                    <a:pt x="8680" y="131"/>
                    <a:pt x="8621" y="72"/>
                    <a:pt x="856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21"/>
            <p:cNvSpPr/>
            <p:nvPr/>
          </p:nvSpPr>
          <p:spPr>
            <a:xfrm>
              <a:off x="4762775" y="1114700"/>
              <a:ext cx="59275" cy="58100"/>
            </a:xfrm>
            <a:custGeom>
              <a:avLst/>
              <a:gdLst/>
              <a:ahLst/>
              <a:cxnLst/>
              <a:rect l="l" t="t" r="r" b="b"/>
              <a:pathLst>
                <a:path w="2371" h="2324" extrusionOk="0">
                  <a:moveTo>
                    <a:pt x="1166" y="0"/>
                  </a:moveTo>
                  <a:cubicBezTo>
                    <a:pt x="1130" y="0"/>
                    <a:pt x="1095" y="2"/>
                    <a:pt x="1061" y="7"/>
                  </a:cubicBezTo>
                  <a:cubicBezTo>
                    <a:pt x="977" y="18"/>
                    <a:pt x="882" y="42"/>
                    <a:pt x="811" y="66"/>
                  </a:cubicBezTo>
                  <a:cubicBezTo>
                    <a:pt x="477" y="173"/>
                    <a:pt x="227" y="423"/>
                    <a:pt x="96" y="721"/>
                  </a:cubicBezTo>
                  <a:cubicBezTo>
                    <a:pt x="60" y="804"/>
                    <a:pt x="37" y="888"/>
                    <a:pt x="25" y="983"/>
                  </a:cubicBezTo>
                  <a:cubicBezTo>
                    <a:pt x="1" y="1078"/>
                    <a:pt x="1" y="1185"/>
                    <a:pt x="1" y="1292"/>
                  </a:cubicBezTo>
                  <a:cubicBezTo>
                    <a:pt x="78" y="1890"/>
                    <a:pt x="568" y="2324"/>
                    <a:pt x="1144" y="2324"/>
                  </a:cubicBezTo>
                  <a:cubicBezTo>
                    <a:pt x="1187" y="2324"/>
                    <a:pt x="1231" y="2321"/>
                    <a:pt x="1275" y="2316"/>
                  </a:cubicBezTo>
                  <a:cubicBezTo>
                    <a:pt x="1906" y="2245"/>
                    <a:pt x="2370" y="1673"/>
                    <a:pt x="2299" y="1054"/>
                  </a:cubicBezTo>
                  <a:cubicBezTo>
                    <a:pt x="2263" y="721"/>
                    <a:pt x="2108" y="459"/>
                    <a:pt x="1870" y="268"/>
                  </a:cubicBezTo>
                  <a:cubicBezTo>
                    <a:pt x="1787" y="209"/>
                    <a:pt x="1727" y="161"/>
                    <a:pt x="1644" y="126"/>
                  </a:cubicBezTo>
                  <a:cubicBezTo>
                    <a:pt x="1506" y="47"/>
                    <a:pt x="1335" y="0"/>
                    <a:pt x="11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21"/>
            <p:cNvSpPr/>
            <p:nvPr/>
          </p:nvSpPr>
          <p:spPr>
            <a:xfrm>
              <a:off x="4558600" y="1391375"/>
              <a:ext cx="30975" cy="29875"/>
            </a:xfrm>
            <a:custGeom>
              <a:avLst/>
              <a:gdLst/>
              <a:ahLst/>
              <a:cxnLst/>
              <a:rect l="l" t="t" r="r" b="b"/>
              <a:pathLst>
                <a:path w="1239" h="1195" extrusionOk="0">
                  <a:moveTo>
                    <a:pt x="548" y="0"/>
                  </a:moveTo>
                  <a:cubicBezTo>
                    <a:pt x="476" y="12"/>
                    <a:pt x="405" y="36"/>
                    <a:pt x="346" y="60"/>
                  </a:cubicBezTo>
                  <a:cubicBezTo>
                    <a:pt x="131" y="167"/>
                    <a:pt x="0" y="405"/>
                    <a:pt x="12" y="655"/>
                  </a:cubicBezTo>
                  <a:cubicBezTo>
                    <a:pt x="57" y="966"/>
                    <a:pt x="308" y="1195"/>
                    <a:pt x="603" y="1195"/>
                  </a:cubicBezTo>
                  <a:cubicBezTo>
                    <a:pt x="624" y="1195"/>
                    <a:pt x="646" y="1193"/>
                    <a:pt x="667" y="1191"/>
                  </a:cubicBezTo>
                  <a:cubicBezTo>
                    <a:pt x="1000" y="1167"/>
                    <a:pt x="1238" y="870"/>
                    <a:pt x="1203" y="536"/>
                  </a:cubicBezTo>
                  <a:cubicBezTo>
                    <a:pt x="1191" y="346"/>
                    <a:pt x="1084" y="191"/>
                    <a:pt x="941" y="108"/>
                  </a:cubicBezTo>
                  <a:cubicBezTo>
                    <a:pt x="869" y="60"/>
                    <a:pt x="786" y="36"/>
                    <a:pt x="703" y="12"/>
                  </a:cubicBezTo>
                  <a:cubicBezTo>
                    <a:pt x="667" y="0"/>
                    <a:pt x="643" y="0"/>
                    <a:pt x="59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21"/>
            <p:cNvSpPr/>
            <p:nvPr/>
          </p:nvSpPr>
          <p:spPr>
            <a:xfrm>
              <a:off x="4196350" y="1025325"/>
              <a:ext cx="30075" cy="30150"/>
            </a:xfrm>
            <a:custGeom>
              <a:avLst/>
              <a:gdLst/>
              <a:ahLst/>
              <a:cxnLst/>
              <a:rect l="l" t="t" r="r" b="b"/>
              <a:pathLst>
                <a:path w="1203" h="1206" extrusionOk="0">
                  <a:moveTo>
                    <a:pt x="622" y="1"/>
                  </a:moveTo>
                  <a:cubicBezTo>
                    <a:pt x="596" y="1"/>
                    <a:pt x="566" y="4"/>
                    <a:pt x="536" y="10"/>
                  </a:cubicBezTo>
                  <a:cubicBezTo>
                    <a:pt x="238" y="45"/>
                    <a:pt x="24" y="283"/>
                    <a:pt x="0" y="569"/>
                  </a:cubicBezTo>
                  <a:lnTo>
                    <a:pt x="0" y="664"/>
                  </a:lnTo>
                  <a:cubicBezTo>
                    <a:pt x="0" y="724"/>
                    <a:pt x="12" y="772"/>
                    <a:pt x="36" y="831"/>
                  </a:cubicBezTo>
                  <a:cubicBezTo>
                    <a:pt x="123" y="1048"/>
                    <a:pt x="337" y="1205"/>
                    <a:pt x="581" y="1205"/>
                  </a:cubicBezTo>
                  <a:cubicBezTo>
                    <a:pt x="606" y="1205"/>
                    <a:pt x="630" y="1204"/>
                    <a:pt x="655" y="1200"/>
                  </a:cubicBezTo>
                  <a:cubicBezTo>
                    <a:pt x="679" y="1200"/>
                    <a:pt x="727" y="1188"/>
                    <a:pt x="750" y="1188"/>
                  </a:cubicBezTo>
                  <a:cubicBezTo>
                    <a:pt x="846" y="1165"/>
                    <a:pt x="917" y="1117"/>
                    <a:pt x="977" y="1069"/>
                  </a:cubicBezTo>
                  <a:cubicBezTo>
                    <a:pt x="1131" y="938"/>
                    <a:pt x="1203" y="748"/>
                    <a:pt x="1191" y="545"/>
                  </a:cubicBezTo>
                  <a:cubicBezTo>
                    <a:pt x="1167" y="367"/>
                    <a:pt x="1072" y="224"/>
                    <a:pt x="929" y="117"/>
                  </a:cubicBezTo>
                  <a:cubicBezTo>
                    <a:pt x="858" y="69"/>
                    <a:pt x="786" y="33"/>
                    <a:pt x="691" y="10"/>
                  </a:cubicBezTo>
                  <a:cubicBezTo>
                    <a:pt x="673" y="4"/>
                    <a:pt x="649" y="1"/>
                    <a:pt x="6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21"/>
            <p:cNvSpPr/>
            <p:nvPr/>
          </p:nvSpPr>
          <p:spPr>
            <a:xfrm>
              <a:off x="4432100" y="1005225"/>
              <a:ext cx="30075" cy="29900"/>
            </a:xfrm>
            <a:custGeom>
              <a:avLst/>
              <a:gdLst/>
              <a:ahLst/>
              <a:cxnLst/>
              <a:rect l="l" t="t" r="r" b="b"/>
              <a:pathLst>
                <a:path w="1203" h="1196" extrusionOk="0">
                  <a:moveTo>
                    <a:pt x="614" y="0"/>
                  </a:moveTo>
                  <a:cubicBezTo>
                    <a:pt x="592" y="0"/>
                    <a:pt x="570" y="2"/>
                    <a:pt x="548" y="4"/>
                  </a:cubicBezTo>
                  <a:cubicBezTo>
                    <a:pt x="464" y="16"/>
                    <a:pt x="369" y="40"/>
                    <a:pt x="310" y="87"/>
                  </a:cubicBezTo>
                  <a:cubicBezTo>
                    <a:pt x="238" y="135"/>
                    <a:pt x="179" y="195"/>
                    <a:pt x="131" y="254"/>
                  </a:cubicBezTo>
                  <a:cubicBezTo>
                    <a:pt x="83" y="325"/>
                    <a:pt x="48" y="397"/>
                    <a:pt x="24" y="492"/>
                  </a:cubicBezTo>
                  <a:cubicBezTo>
                    <a:pt x="12" y="540"/>
                    <a:pt x="0" y="599"/>
                    <a:pt x="12" y="659"/>
                  </a:cubicBezTo>
                  <a:cubicBezTo>
                    <a:pt x="47" y="961"/>
                    <a:pt x="309" y="1195"/>
                    <a:pt x="631" y="1195"/>
                  </a:cubicBezTo>
                  <a:cubicBezTo>
                    <a:pt x="639" y="1195"/>
                    <a:pt x="647" y="1195"/>
                    <a:pt x="655" y="1195"/>
                  </a:cubicBezTo>
                  <a:lnTo>
                    <a:pt x="667" y="1195"/>
                  </a:lnTo>
                  <a:cubicBezTo>
                    <a:pt x="762" y="1171"/>
                    <a:pt x="834" y="1159"/>
                    <a:pt x="905" y="1111"/>
                  </a:cubicBezTo>
                  <a:cubicBezTo>
                    <a:pt x="1000" y="1076"/>
                    <a:pt x="1072" y="992"/>
                    <a:pt x="1119" y="909"/>
                  </a:cubicBezTo>
                  <a:cubicBezTo>
                    <a:pt x="1155" y="837"/>
                    <a:pt x="1191" y="754"/>
                    <a:pt x="1203" y="671"/>
                  </a:cubicBezTo>
                  <a:lnTo>
                    <a:pt x="1203" y="540"/>
                  </a:lnTo>
                  <a:cubicBezTo>
                    <a:pt x="1180" y="229"/>
                    <a:pt x="920" y="0"/>
                    <a:pt x="61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21"/>
            <p:cNvSpPr/>
            <p:nvPr/>
          </p:nvSpPr>
          <p:spPr>
            <a:xfrm>
              <a:off x="4392800" y="1332150"/>
              <a:ext cx="9850" cy="10525"/>
            </a:xfrm>
            <a:custGeom>
              <a:avLst/>
              <a:gdLst/>
              <a:ahLst/>
              <a:cxnLst/>
              <a:rect l="l" t="t" r="r" b="b"/>
              <a:pathLst>
                <a:path w="394" h="421" extrusionOk="0">
                  <a:moveTo>
                    <a:pt x="179" y="0"/>
                  </a:moveTo>
                  <a:cubicBezTo>
                    <a:pt x="96" y="0"/>
                    <a:pt x="60" y="48"/>
                    <a:pt x="24" y="107"/>
                  </a:cubicBezTo>
                  <a:cubicBezTo>
                    <a:pt x="12" y="131"/>
                    <a:pt x="0" y="179"/>
                    <a:pt x="0" y="238"/>
                  </a:cubicBezTo>
                  <a:cubicBezTo>
                    <a:pt x="11" y="343"/>
                    <a:pt x="77" y="421"/>
                    <a:pt x="175" y="421"/>
                  </a:cubicBezTo>
                  <a:cubicBezTo>
                    <a:pt x="188" y="421"/>
                    <a:pt x="201" y="420"/>
                    <a:pt x="215" y="417"/>
                  </a:cubicBezTo>
                  <a:cubicBezTo>
                    <a:pt x="322" y="405"/>
                    <a:pt x="381" y="333"/>
                    <a:pt x="393" y="238"/>
                  </a:cubicBezTo>
                  <a:lnTo>
                    <a:pt x="393" y="191"/>
                  </a:lnTo>
                  <a:cubicBezTo>
                    <a:pt x="393" y="107"/>
                    <a:pt x="334" y="36"/>
                    <a:pt x="262" y="24"/>
                  </a:cubicBezTo>
                  <a:cubicBezTo>
                    <a:pt x="239" y="0"/>
                    <a:pt x="203" y="0"/>
                    <a:pt x="1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21"/>
            <p:cNvSpPr/>
            <p:nvPr/>
          </p:nvSpPr>
          <p:spPr>
            <a:xfrm>
              <a:off x="5860550" y="1516575"/>
              <a:ext cx="42275" cy="40975"/>
            </a:xfrm>
            <a:custGeom>
              <a:avLst/>
              <a:gdLst/>
              <a:ahLst/>
              <a:cxnLst/>
              <a:rect l="l" t="t" r="r" b="b"/>
              <a:pathLst>
                <a:path w="1691" h="1639" extrusionOk="0">
                  <a:moveTo>
                    <a:pt x="853" y="0"/>
                  </a:moveTo>
                  <a:cubicBezTo>
                    <a:pt x="827" y="0"/>
                    <a:pt x="801" y="2"/>
                    <a:pt x="774" y="5"/>
                  </a:cubicBezTo>
                  <a:lnTo>
                    <a:pt x="762" y="5"/>
                  </a:lnTo>
                  <a:cubicBezTo>
                    <a:pt x="679" y="29"/>
                    <a:pt x="595" y="41"/>
                    <a:pt x="536" y="64"/>
                  </a:cubicBezTo>
                  <a:cubicBezTo>
                    <a:pt x="203" y="207"/>
                    <a:pt x="0" y="541"/>
                    <a:pt x="24" y="898"/>
                  </a:cubicBezTo>
                  <a:cubicBezTo>
                    <a:pt x="69" y="1327"/>
                    <a:pt x="436" y="1639"/>
                    <a:pt x="850" y="1639"/>
                  </a:cubicBezTo>
                  <a:cubicBezTo>
                    <a:pt x="872" y="1639"/>
                    <a:pt x="895" y="1638"/>
                    <a:pt x="917" y="1636"/>
                  </a:cubicBezTo>
                  <a:cubicBezTo>
                    <a:pt x="1369" y="1588"/>
                    <a:pt x="1691" y="1184"/>
                    <a:pt x="1655" y="743"/>
                  </a:cubicBezTo>
                  <a:cubicBezTo>
                    <a:pt x="1619" y="505"/>
                    <a:pt x="1500" y="291"/>
                    <a:pt x="1310" y="160"/>
                  </a:cubicBezTo>
                  <a:cubicBezTo>
                    <a:pt x="1238" y="112"/>
                    <a:pt x="1155" y="64"/>
                    <a:pt x="1084" y="41"/>
                  </a:cubicBezTo>
                  <a:cubicBezTo>
                    <a:pt x="1003" y="14"/>
                    <a:pt x="930" y="0"/>
                    <a:pt x="8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21"/>
            <p:cNvSpPr/>
            <p:nvPr/>
          </p:nvSpPr>
          <p:spPr>
            <a:xfrm>
              <a:off x="5775700" y="1136275"/>
              <a:ext cx="29800" cy="28900"/>
            </a:xfrm>
            <a:custGeom>
              <a:avLst/>
              <a:gdLst/>
              <a:ahLst/>
              <a:cxnLst/>
              <a:rect l="l" t="t" r="r" b="b"/>
              <a:pathLst>
                <a:path w="1192" h="1156" extrusionOk="0">
                  <a:moveTo>
                    <a:pt x="537" y="1"/>
                  </a:moveTo>
                  <a:cubicBezTo>
                    <a:pt x="465" y="1"/>
                    <a:pt x="382" y="25"/>
                    <a:pt x="322" y="60"/>
                  </a:cubicBezTo>
                  <a:cubicBezTo>
                    <a:pt x="263" y="84"/>
                    <a:pt x="203" y="132"/>
                    <a:pt x="168" y="191"/>
                  </a:cubicBezTo>
                  <a:cubicBezTo>
                    <a:pt x="60" y="310"/>
                    <a:pt x="1" y="453"/>
                    <a:pt x="25" y="632"/>
                  </a:cubicBezTo>
                  <a:cubicBezTo>
                    <a:pt x="60" y="918"/>
                    <a:pt x="299" y="1144"/>
                    <a:pt x="560" y="1156"/>
                  </a:cubicBezTo>
                  <a:lnTo>
                    <a:pt x="656" y="1156"/>
                  </a:lnTo>
                  <a:cubicBezTo>
                    <a:pt x="680" y="1156"/>
                    <a:pt x="739" y="1144"/>
                    <a:pt x="799" y="1108"/>
                  </a:cubicBezTo>
                  <a:cubicBezTo>
                    <a:pt x="1025" y="1025"/>
                    <a:pt x="1192" y="787"/>
                    <a:pt x="1156" y="513"/>
                  </a:cubicBezTo>
                  <a:cubicBezTo>
                    <a:pt x="1156" y="441"/>
                    <a:pt x="1132" y="370"/>
                    <a:pt x="1096" y="310"/>
                  </a:cubicBezTo>
                  <a:cubicBezTo>
                    <a:pt x="1061" y="227"/>
                    <a:pt x="1013" y="156"/>
                    <a:pt x="941" y="108"/>
                  </a:cubicBezTo>
                  <a:cubicBezTo>
                    <a:pt x="834" y="36"/>
                    <a:pt x="703" y="1"/>
                    <a:pt x="56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21"/>
            <p:cNvSpPr/>
            <p:nvPr/>
          </p:nvSpPr>
          <p:spPr>
            <a:xfrm>
              <a:off x="5559325" y="973750"/>
              <a:ext cx="30375" cy="28950"/>
            </a:xfrm>
            <a:custGeom>
              <a:avLst/>
              <a:gdLst/>
              <a:ahLst/>
              <a:cxnLst/>
              <a:rect l="l" t="t" r="r" b="b"/>
              <a:pathLst>
                <a:path w="1215" h="1158" extrusionOk="0">
                  <a:moveTo>
                    <a:pt x="679" y="1"/>
                  </a:moveTo>
                  <a:lnTo>
                    <a:pt x="548" y="13"/>
                  </a:lnTo>
                  <a:cubicBezTo>
                    <a:pt x="488" y="13"/>
                    <a:pt x="429" y="25"/>
                    <a:pt x="369" y="49"/>
                  </a:cubicBezTo>
                  <a:cubicBezTo>
                    <a:pt x="286" y="84"/>
                    <a:pt x="214" y="144"/>
                    <a:pt x="155" y="203"/>
                  </a:cubicBezTo>
                  <a:cubicBezTo>
                    <a:pt x="48" y="322"/>
                    <a:pt x="0" y="465"/>
                    <a:pt x="24" y="632"/>
                  </a:cubicBezTo>
                  <a:cubicBezTo>
                    <a:pt x="36" y="727"/>
                    <a:pt x="48" y="799"/>
                    <a:pt x="95" y="858"/>
                  </a:cubicBezTo>
                  <a:cubicBezTo>
                    <a:pt x="143" y="930"/>
                    <a:pt x="202" y="989"/>
                    <a:pt x="274" y="1049"/>
                  </a:cubicBezTo>
                  <a:cubicBezTo>
                    <a:pt x="370" y="1113"/>
                    <a:pt x="485" y="1158"/>
                    <a:pt x="611" y="1158"/>
                  </a:cubicBezTo>
                  <a:cubicBezTo>
                    <a:pt x="626" y="1158"/>
                    <a:pt x="640" y="1157"/>
                    <a:pt x="655" y="1156"/>
                  </a:cubicBezTo>
                  <a:cubicBezTo>
                    <a:pt x="976" y="1120"/>
                    <a:pt x="1214" y="834"/>
                    <a:pt x="1179" y="525"/>
                  </a:cubicBezTo>
                  <a:cubicBezTo>
                    <a:pt x="1167" y="334"/>
                    <a:pt x="1060" y="191"/>
                    <a:pt x="917" y="84"/>
                  </a:cubicBezTo>
                  <a:cubicBezTo>
                    <a:pt x="833" y="37"/>
                    <a:pt x="750" y="1"/>
                    <a:pt x="67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21"/>
            <p:cNvSpPr/>
            <p:nvPr/>
          </p:nvSpPr>
          <p:spPr>
            <a:xfrm>
              <a:off x="4618425" y="1217425"/>
              <a:ext cx="22050" cy="20375"/>
            </a:xfrm>
            <a:custGeom>
              <a:avLst/>
              <a:gdLst/>
              <a:ahLst/>
              <a:cxnLst/>
              <a:rect l="l" t="t" r="r" b="b"/>
              <a:pathLst>
                <a:path w="882" h="815" extrusionOk="0">
                  <a:moveTo>
                    <a:pt x="442" y="1"/>
                  </a:moveTo>
                  <a:cubicBezTo>
                    <a:pt x="422" y="1"/>
                    <a:pt x="402" y="2"/>
                    <a:pt x="381" y="5"/>
                  </a:cubicBezTo>
                  <a:lnTo>
                    <a:pt x="358" y="5"/>
                  </a:lnTo>
                  <a:cubicBezTo>
                    <a:pt x="155" y="41"/>
                    <a:pt x="0" y="219"/>
                    <a:pt x="24" y="422"/>
                  </a:cubicBezTo>
                  <a:lnTo>
                    <a:pt x="24" y="458"/>
                  </a:lnTo>
                  <a:cubicBezTo>
                    <a:pt x="36" y="541"/>
                    <a:pt x="60" y="600"/>
                    <a:pt x="108" y="660"/>
                  </a:cubicBezTo>
                  <a:cubicBezTo>
                    <a:pt x="119" y="684"/>
                    <a:pt x="143" y="708"/>
                    <a:pt x="167" y="720"/>
                  </a:cubicBezTo>
                  <a:cubicBezTo>
                    <a:pt x="227" y="779"/>
                    <a:pt x="322" y="815"/>
                    <a:pt x="405" y="815"/>
                  </a:cubicBezTo>
                  <a:lnTo>
                    <a:pt x="477" y="815"/>
                  </a:lnTo>
                  <a:cubicBezTo>
                    <a:pt x="703" y="803"/>
                    <a:pt x="881" y="589"/>
                    <a:pt x="858" y="362"/>
                  </a:cubicBezTo>
                  <a:cubicBezTo>
                    <a:pt x="834" y="219"/>
                    <a:pt x="750" y="100"/>
                    <a:pt x="643" y="41"/>
                  </a:cubicBezTo>
                  <a:cubicBezTo>
                    <a:pt x="563" y="14"/>
                    <a:pt x="503" y="1"/>
                    <a:pt x="44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21"/>
            <p:cNvSpPr/>
            <p:nvPr/>
          </p:nvSpPr>
          <p:spPr>
            <a:xfrm>
              <a:off x="5439650" y="946275"/>
              <a:ext cx="21175" cy="20375"/>
            </a:xfrm>
            <a:custGeom>
              <a:avLst/>
              <a:gdLst/>
              <a:ahLst/>
              <a:cxnLst/>
              <a:rect l="l" t="t" r="r" b="b"/>
              <a:pathLst>
                <a:path w="847" h="815" extrusionOk="0">
                  <a:moveTo>
                    <a:pt x="430" y="0"/>
                  </a:moveTo>
                  <a:cubicBezTo>
                    <a:pt x="411" y="0"/>
                    <a:pt x="391" y="2"/>
                    <a:pt x="370" y="5"/>
                  </a:cubicBezTo>
                  <a:cubicBezTo>
                    <a:pt x="358" y="5"/>
                    <a:pt x="346" y="5"/>
                    <a:pt x="334" y="16"/>
                  </a:cubicBezTo>
                  <a:cubicBezTo>
                    <a:pt x="239" y="40"/>
                    <a:pt x="179" y="76"/>
                    <a:pt x="120" y="136"/>
                  </a:cubicBezTo>
                  <a:cubicBezTo>
                    <a:pt x="60" y="195"/>
                    <a:pt x="13" y="290"/>
                    <a:pt x="13" y="374"/>
                  </a:cubicBezTo>
                  <a:cubicBezTo>
                    <a:pt x="11" y="372"/>
                    <a:pt x="10" y="371"/>
                    <a:pt x="8" y="371"/>
                  </a:cubicBezTo>
                  <a:cubicBezTo>
                    <a:pt x="1" y="371"/>
                    <a:pt x="1" y="402"/>
                    <a:pt x="1" y="433"/>
                  </a:cubicBezTo>
                  <a:cubicBezTo>
                    <a:pt x="35" y="652"/>
                    <a:pt x="214" y="815"/>
                    <a:pt x="430" y="815"/>
                  </a:cubicBezTo>
                  <a:cubicBezTo>
                    <a:pt x="438" y="815"/>
                    <a:pt x="446" y="815"/>
                    <a:pt x="453" y="814"/>
                  </a:cubicBezTo>
                  <a:cubicBezTo>
                    <a:pt x="667" y="790"/>
                    <a:pt x="846" y="588"/>
                    <a:pt x="822" y="362"/>
                  </a:cubicBezTo>
                  <a:cubicBezTo>
                    <a:pt x="810" y="219"/>
                    <a:pt x="715" y="100"/>
                    <a:pt x="584" y="40"/>
                  </a:cubicBezTo>
                  <a:cubicBezTo>
                    <a:pt x="539" y="14"/>
                    <a:pt x="488" y="0"/>
                    <a:pt x="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21"/>
            <p:cNvSpPr/>
            <p:nvPr/>
          </p:nvSpPr>
          <p:spPr>
            <a:xfrm>
              <a:off x="5341125" y="1157350"/>
              <a:ext cx="21450" cy="20100"/>
            </a:xfrm>
            <a:custGeom>
              <a:avLst/>
              <a:gdLst/>
              <a:ahLst/>
              <a:cxnLst/>
              <a:rect l="l" t="t" r="r" b="b"/>
              <a:pathLst>
                <a:path w="858" h="804" extrusionOk="0">
                  <a:moveTo>
                    <a:pt x="436" y="0"/>
                  </a:moveTo>
                  <a:cubicBezTo>
                    <a:pt x="418" y="0"/>
                    <a:pt x="400" y="1"/>
                    <a:pt x="382" y="3"/>
                  </a:cubicBezTo>
                  <a:lnTo>
                    <a:pt x="346" y="3"/>
                  </a:lnTo>
                  <a:cubicBezTo>
                    <a:pt x="251" y="15"/>
                    <a:pt x="179" y="63"/>
                    <a:pt x="120" y="122"/>
                  </a:cubicBezTo>
                  <a:lnTo>
                    <a:pt x="25" y="253"/>
                  </a:lnTo>
                  <a:cubicBezTo>
                    <a:pt x="13" y="313"/>
                    <a:pt x="1" y="372"/>
                    <a:pt x="13" y="432"/>
                  </a:cubicBezTo>
                  <a:cubicBezTo>
                    <a:pt x="46" y="643"/>
                    <a:pt x="215" y="803"/>
                    <a:pt x="422" y="803"/>
                  </a:cubicBezTo>
                  <a:cubicBezTo>
                    <a:pt x="436" y="803"/>
                    <a:pt x="451" y="802"/>
                    <a:pt x="465" y="801"/>
                  </a:cubicBezTo>
                  <a:cubicBezTo>
                    <a:pt x="679" y="789"/>
                    <a:pt x="858" y="587"/>
                    <a:pt x="834" y="360"/>
                  </a:cubicBezTo>
                  <a:cubicBezTo>
                    <a:pt x="834" y="325"/>
                    <a:pt x="822" y="301"/>
                    <a:pt x="798" y="253"/>
                  </a:cubicBezTo>
                  <a:cubicBezTo>
                    <a:pt x="787" y="182"/>
                    <a:pt x="727" y="110"/>
                    <a:pt x="656" y="63"/>
                  </a:cubicBezTo>
                  <a:cubicBezTo>
                    <a:pt x="596" y="23"/>
                    <a:pt x="521" y="0"/>
                    <a:pt x="4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21"/>
            <p:cNvSpPr/>
            <p:nvPr/>
          </p:nvSpPr>
          <p:spPr>
            <a:xfrm>
              <a:off x="4884825" y="97317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381" y="0"/>
                  </a:moveTo>
                  <a:cubicBezTo>
                    <a:pt x="239" y="12"/>
                    <a:pt x="143" y="72"/>
                    <a:pt x="84" y="179"/>
                  </a:cubicBezTo>
                  <a:cubicBezTo>
                    <a:pt x="36" y="250"/>
                    <a:pt x="0" y="345"/>
                    <a:pt x="0" y="429"/>
                  </a:cubicBezTo>
                  <a:lnTo>
                    <a:pt x="0" y="464"/>
                  </a:lnTo>
                  <a:cubicBezTo>
                    <a:pt x="24" y="548"/>
                    <a:pt x="48" y="631"/>
                    <a:pt x="108" y="691"/>
                  </a:cubicBezTo>
                  <a:cubicBezTo>
                    <a:pt x="167" y="762"/>
                    <a:pt x="239" y="810"/>
                    <a:pt x="334" y="822"/>
                  </a:cubicBezTo>
                  <a:cubicBezTo>
                    <a:pt x="381" y="834"/>
                    <a:pt x="417" y="834"/>
                    <a:pt x="465" y="834"/>
                  </a:cubicBezTo>
                  <a:cubicBezTo>
                    <a:pt x="655" y="822"/>
                    <a:pt x="798" y="691"/>
                    <a:pt x="822" y="512"/>
                  </a:cubicBezTo>
                  <a:cubicBezTo>
                    <a:pt x="822" y="464"/>
                    <a:pt x="834" y="417"/>
                    <a:pt x="822" y="369"/>
                  </a:cubicBezTo>
                  <a:cubicBezTo>
                    <a:pt x="822" y="334"/>
                    <a:pt x="810" y="286"/>
                    <a:pt x="798" y="238"/>
                  </a:cubicBezTo>
                  <a:cubicBezTo>
                    <a:pt x="774" y="214"/>
                    <a:pt x="762" y="179"/>
                    <a:pt x="751" y="167"/>
                  </a:cubicBezTo>
                  <a:cubicBezTo>
                    <a:pt x="691" y="95"/>
                    <a:pt x="620" y="48"/>
                    <a:pt x="536" y="12"/>
                  </a:cubicBezTo>
                  <a:cubicBezTo>
                    <a:pt x="501" y="0"/>
                    <a:pt x="441" y="0"/>
                    <a:pt x="38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21"/>
            <p:cNvSpPr/>
            <p:nvPr/>
          </p:nvSpPr>
          <p:spPr>
            <a:xfrm>
              <a:off x="3994525" y="940125"/>
              <a:ext cx="20575" cy="10200"/>
            </a:xfrm>
            <a:custGeom>
              <a:avLst/>
              <a:gdLst/>
              <a:ahLst/>
              <a:cxnLst/>
              <a:rect l="l" t="t" r="r" b="b"/>
              <a:pathLst>
                <a:path w="823" h="408" extrusionOk="0">
                  <a:moveTo>
                    <a:pt x="1" y="1"/>
                  </a:moveTo>
                  <a:lnTo>
                    <a:pt x="1" y="48"/>
                  </a:lnTo>
                  <a:cubicBezTo>
                    <a:pt x="1" y="84"/>
                    <a:pt x="13" y="132"/>
                    <a:pt x="37" y="167"/>
                  </a:cubicBezTo>
                  <a:cubicBezTo>
                    <a:pt x="49" y="203"/>
                    <a:pt x="72" y="251"/>
                    <a:pt x="120" y="286"/>
                  </a:cubicBezTo>
                  <a:cubicBezTo>
                    <a:pt x="205" y="361"/>
                    <a:pt x="310" y="407"/>
                    <a:pt x="417" y="407"/>
                  </a:cubicBezTo>
                  <a:cubicBezTo>
                    <a:pt x="429" y="407"/>
                    <a:pt x="441" y="407"/>
                    <a:pt x="453" y="405"/>
                  </a:cubicBezTo>
                  <a:cubicBezTo>
                    <a:pt x="465" y="405"/>
                    <a:pt x="477" y="405"/>
                    <a:pt x="489" y="382"/>
                  </a:cubicBezTo>
                  <a:cubicBezTo>
                    <a:pt x="596" y="370"/>
                    <a:pt x="691" y="310"/>
                    <a:pt x="751" y="239"/>
                  </a:cubicBezTo>
                  <a:cubicBezTo>
                    <a:pt x="787" y="167"/>
                    <a:pt x="822" y="84"/>
                    <a:pt x="8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21"/>
            <p:cNvSpPr/>
            <p:nvPr/>
          </p:nvSpPr>
          <p:spPr>
            <a:xfrm>
              <a:off x="4521100" y="1262650"/>
              <a:ext cx="21150" cy="20400"/>
            </a:xfrm>
            <a:custGeom>
              <a:avLst/>
              <a:gdLst/>
              <a:ahLst/>
              <a:cxnLst/>
              <a:rect l="l" t="t" r="r" b="b"/>
              <a:pathLst>
                <a:path w="846" h="816" extrusionOk="0">
                  <a:moveTo>
                    <a:pt x="463" y="1"/>
                  </a:moveTo>
                  <a:cubicBezTo>
                    <a:pt x="443" y="1"/>
                    <a:pt x="424" y="2"/>
                    <a:pt x="405" y="6"/>
                  </a:cubicBezTo>
                  <a:lnTo>
                    <a:pt x="381" y="6"/>
                  </a:lnTo>
                  <a:cubicBezTo>
                    <a:pt x="298" y="18"/>
                    <a:pt x="226" y="42"/>
                    <a:pt x="167" y="89"/>
                  </a:cubicBezTo>
                  <a:cubicBezTo>
                    <a:pt x="60" y="173"/>
                    <a:pt x="0" y="315"/>
                    <a:pt x="12" y="446"/>
                  </a:cubicBezTo>
                  <a:cubicBezTo>
                    <a:pt x="12" y="458"/>
                    <a:pt x="12" y="482"/>
                    <a:pt x="24" y="494"/>
                  </a:cubicBezTo>
                  <a:cubicBezTo>
                    <a:pt x="48" y="577"/>
                    <a:pt x="107" y="649"/>
                    <a:pt x="167" y="720"/>
                  </a:cubicBezTo>
                  <a:cubicBezTo>
                    <a:pt x="226" y="780"/>
                    <a:pt x="310" y="804"/>
                    <a:pt x="405" y="816"/>
                  </a:cubicBezTo>
                  <a:lnTo>
                    <a:pt x="476" y="816"/>
                  </a:lnTo>
                  <a:cubicBezTo>
                    <a:pt x="536" y="816"/>
                    <a:pt x="595" y="804"/>
                    <a:pt x="655" y="756"/>
                  </a:cubicBezTo>
                  <a:cubicBezTo>
                    <a:pt x="774" y="685"/>
                    <a:pt x="845" y="554"/>
                    <a:pt x="833" y="399"/>
                  </a:cubicBezTo>
                  <a:lnTo>
                    <a:pt x="833" y="375"/>
                  </a:lnTo>
                  <a:cubicBezTo>
                    <a:pt x="822" y="280"/>
                    <a:pt x="786" y="208"/>
                    <a:pt x="738" y="149"/>
                  </a:cubicBezTo>
                  <a:cubicBezTo>
                    <a:pt x="677" y="57"/>
                    <a:pt x="573" y="1"/>
                    <a:pt x="4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21"/>
            <p:cNvSpPr/>
            <p:nvPr/>
          </p:nvSpPr>
          <p:spPr>
            <a:xfrm>
              <a:off x="3877250" y="1014750"/>
              <a:ext cx="22050" cy="20675"/>
            </a:xfrm>
            <a:custGeom>
              <a:avLst/>
              <a:gdLst/>
              <a:ahLst/>
              <a:cxnLst/>
              <a:rect l="l" t="t" r="r" b="b"/>
              <a:pathLst>
                <a:path w="882" h="827" extrusionOk="0">
                  <a:moveTo>
                    <a:pt x="491" y="1"/>
                  </a:moveTo>
                  <a:cubicBezTo>
                    <a:pt x="479" y="1"/>
                    <a:pt x="466" y="2"/>
                    <a:pt x="453" y="4"/>
                  </a:cubicBezTo>
                  <a:lnTo>
                    <a:pt x="406" y="4"/>
                  </a:lnTo>
                  <a:cubicBezTo>
                    <a:pt x="179" y="16"/>
                    <a:pt x="1" y="230"/>
                    <a:pt x="37" y="456"/>
                  </a:cubicBezTo>
                  <a:cubicBezTo>
                    <a:pt x="60" y="664"/>
                    <a:pt x="249" y="826"/>
                    <a:pt x="455" y="826"/>
                  </a:cubicBezTo>
                  <a:cubicBezTo>
                    <a:pt x="463" y="826"/>
                    <a:pt x="470" y="826"/>
                    <a:pt x="477" y="826"/>
                  </a:cubicBezTo>
                  <a:cubicBezTo>
                    <a:pt x="703" y="814"/>
                    <a:pt x="882" y="599"/>
                    <a:pt x="858" y="373"/>
                  </a:cubicBezTo>
                  <a:cubicBezTo>
                    <a:pt x="858" y="337"/>
                    <a:pt x="834" y="290"/>
                    <a:pt x="822" y="254"/>
                  </a:cubicBezTo>
                  <a:cubicBezTo>
                    <a:pt x="810" y="159"/>
                    <a:pt x="751" y="99"/>
                    <a:pt x="656" y="52"/>
                  </a:cubicBezTo>
                  <a:cubicBezTo>
                    <a:pt x="607" y="22"/>
                    <a:pt x="550" y="1"/>
                    <a:pt x="4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21"/>
            <p:cNvSpPr/>
            <p:nvPr/>
          </p:nvSpPr>
          <p:spPr>
            <a:xfrm>
              <a:off x="6017400" y="939525"/>
              <a:ext cx="25025" cy="23025"/>
            </a:xfrm>
            <a:custGeom>
              <a:avLst/>
              <a:gdLst/>
              <a:ahLst/>
              <a:cxnLst/>
              <a:rect l="l" t="t" r="r" b="b"/>
              <a:pathLst>
                <a:path w="1001" h="921" extrusionOk="0">
                  <a:moveTo>
                    <a:pt x="370" y="1"/>
                  </a:moveTo>
                  <a:cubicBezTo>
                    <a:pt x="358" y="1"/>
                    <a:pt x="334" y="25"/>
                    <a:pt x="310" y="25"/>
                  </a:cubicBezTo>
                  <a:cubicBezTo>
                    <a:pt x="287" y="36"/>
                    <a:pt x="251" y="48"/>
                    <a:pt x="239" y="72"/>
                  </a:cubicBezTo>
                  <a:cubicBezTo>
                    <a:pt x="191" y="96"/>
                    <a:pt x="156" y="144"/>
                    <a:pt x="120" y="191"/>
                  </a:cubicBezTo>
                  <a:cubicBezTo>
                    <a:pt x="13" y="322"/>
                    <a:pt x="1" y="513"/>
                    <a:pt x="96" y="679"/>
                  </a:cubicBezTo>
                  <a:cubicBezTo>
                    <a:pt x="96" y="691"/>
                    <a:pt x="108" y="691"/>
                    <a:pt x="108" y="703"/>
                  </a:cubicBezTo>
                  <a:cubicBezTo>
                    <a:pt x="144" y="763"/>
                    <a:pt x="203" y="822"/>
                    <a:pt x="263" y="858"/>
                  </a:cubicBezTo>
                  <a:cubicBezTo>
                    <a:pt x="332" y="897"/>
                    <a:pt x="417" y="921"/>
                    <a:pt x="512" y="921"/>
                  </a:cubicBezTo>
                  <a:cubicBezTo>
                    <a:pt x="532" y="921"/>
                    <a:pt x="552" y="920"/>
                    <a:pt x="572" y="918"/>
                  </a:cubicBezTo>
                  <a:cubicBezTo>
                    <a:pt x="632" y="894"/>
                    <a:pt x="691" y="882"/>
                    <a:pt x="727" y="858"/>
                  </a:cubicBezTo>
                  <a:cubicBezTo>
                    <a:pt x="763" y="846"/>
                    <a:pt x="775" y="822"/>
                    <a:pt x="810" y="798"/>
                  </a:cubicBezTo>
                  <a:cubicBezTo>
                    <a:pt x="941" y="679"/>
                    <a:pt x="1001" y="465"/>
                    <a:pt x="929" y="310"/>
                  </a:cubicBezTo>
                  <a:lnTo>
                    <a:pt x="882" y="215"/>
                  </a:lnTo>
                  <a:cubicBezTo>
                    <a:pt x="846" y="167"/>
                    <a:pt x="810" y="120"/>
                    <a:pt x="775" y="96"/>
                  </a:cubicBezTo>
                  <a:cubicBezTo>
                    <a:pt x="727" y="48"/>
                    <a:pt x="668" y="25"/>
                    <a:pt x="5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21"/>
            <p:cNvSpPr/>
            <p:nvPr/>
          </p:nvSpPr>
          <p:spPr>
            <a:xfrm>
              <a:off x="4869650" y="949325"/>
              <a:ext cx="12825" cy="12000"/>
            </a:xfrm>
            <a:custGeom>
              <a:avLst/>
              <a:gdLst/>
              <a:ahLst/>
              <a:cxnLst/>
              <a:rect l="l" t="t" r="r" b="b"/>
              <a:pathLst>
                <a:path w="513" h="480" extrusionOk="0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6" y="14"/>
                    <a:pt x="0" y="133"/>
                    <a:pt x="12" y="275"/>
                  </a:cubicBezTo>
                  <a:cubicBezTo>
                    <a:pt x="34" y="398"/>
                    <a:pt x="140" y="479"/>
                    <a:pt x="261" y="479"/>
                  </a:cubicBezTo>
                  <a:cubicBezTo>
                    <a:pt x="269" y="479"/>
                    <a:pt x="278" y="479"/>
                    <a:pt x="286" y="478"/>
                  </a:cubicBezTo>
                  <a:cubicBezTo>
                    <a:pt x="417" y="466"/>
                    <a:pt x="512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21"/>
            <p:cNvSpPr/>
            <p:nvPr/>
          </p:nvSpPr>
          <p:spPr>
            <a:xfrm>
              <a:off x="4743150" y="1107375"/>
              <a:ext cx="12225" cy="12000"/>
            </a:xfrm>
            <a:custGeom>
              <a:avLst/>
              <a:gdLst/>
              <a:ahLst/>
              <a:cxnLst/>
              <a:rect l="l" t="t" r="r" b="b"/>
              <a:pathLst>
                <a:path w="489" h="480" extrusionOk="0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5" y="14"/>
                    <a:pt x="0" y="145"/>
                    <a:pt x="12" y="276"/>
                  </a:cubicBezTo>
                  <a:cubicBezTo>
                    <a:pt x="23" y="388"/>
                    <a:pt x="140" y="479"/>
                    <a:pt x="264" y="479"/>
                  </a:cubicBezTo>
                  <a:cubicBezTo>
                    <a:pt x="271" y="479"/>
                    <a:pt x="278" y="479"/>
                    <a:pt x="286" y="478"/>
                  </a:cubicBezTo>
                  <a:cubicBezTo>
                    <a:pt x="405" y="454"/>
                    <a:pt x="488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21"/>
            <p:cNvSpPr/>
            <p:nvPr/>
          </p:nvSpPr>
          <p:spPr>
            <a:xfrm>
              <a:off x="4242175" y="940725"/>
              <a:ext cx="12525" cy="11700"/>
            </a:xfrm>
            <a:custGeom>
              <a:avLst/>
              <a:gdLst/>
              <a:ahLst/>
              <a:cxnLst/>
              <a:rect l="l" t="t" r="r" b="b"/>
              <a:pathLst>
                <a:path w="501" h="468" extrusionOk="0">
                  <a:moveTo>
                    <a:pt x="227" y="0"/>
                  </a:moveTo>
                  <a:cubicBezTo>
                    <a:pt x="168" y="0"/>
                    <a:pt x="120" y="36"/>
                    <a:pt x="84" y="60"/>
                  </a:cubicBezTo>
                  <a:cubicBezTo>
                    <a:pt x="37" y="108"/>
                    <a:pt x="1" y="179"/>
                    <a:pt x="1" y="250"/>
                  </a:cubicBezTo>
                  <a:cubicBezTo>
                    <a:pt x="1" y="274"/>
                    <a:pt x="25" y="298"/>
                    <a:pt x="25" y="310"/>
                  </a:cubicBezTo>
                  <a:cubicBezTo>
                    <a:pt x="37" y="346"/>
                    <a:pt x="49" y="369"/>
                    <a:pt x="84" y="405"/>
                  </a:cubicBezTo>
                  <a:cubicBezTo>
                    <a:pt x="124" y="445"/>
                    <a:pt x="179" y="468"/>
                    <a:pt x="238" y="468"/>
                  </a:cubicBezTo>
                  <a:cubicBezTo>
                    <a:pt x="250" y="468"/>
                    <a:pt x="262" y="467"/>
                    <a:pt x="275" y="465"/>
                  </a:cubicBezTo>
                  <a:cubicBezTo>
                    <a:pt x="310" y="465"/>
                    <a:pt x="322" y="453"/>
                    <a:pt x="346" y="453"/>
                  </a:cubicBezTo>
                  <a:cubicBezTo>
                    <a:pt x="406" y="417"/>
                    <a:pt x="441" y="393"/>
                    <a:pt x="465" y="334"/>
                  </a:cubicBezTo>
                  <a:cubicBezTo>
                    <a:pt x="477" y="286"/>
                    <a:pt x="501" y="250"/>
                    <a:pt x="477" y="215"/>
                  </a:cubicBezTo>
                  <a:cubicBezTo>
                    <a:pt x="477" y="167"/>
                    <a:pt x="465" y="131"/>
                    <a:pt x="453" y="108"/>
                  </a:cubicBezTo>
                  <a:cubicBezTo>
                    <a:pt x="406" y="36"/>
                    <a:pt x="334" y="0"/>
                    <a:pt x="26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21"/>
            <p:cNvSpPr/>
            <p:nvPr/>
          </p:nvSpPr>
          <p:spPr>
            <a:xfrm>
              <a:off x="4657125" y="1097575"/>
              <a:ext cx="11925" cy="11350"/>
            </a:xfrm>
            <a:custGeom>
              <a:avLst/>
              <a:gdLst/>
              <a:ahLst/>
              <a:cxnLst/>
              <a:rect l="l" t="t" r="r" b="b"/>
              <a:pathLst>
                <a:path w="477" h="454" extrusionOk="0">
                  <a:moveTo>
                    <a:pt x="215" y="1"/>
                  </a:moveTo>
                  <a:cubicBezTo>
                    <a:pt x="155" y="1"/>
                    <a:pt x="107" y="25"/>
                    <a:pt x="72" y="60"/>
                  </a:cubicBezTo>
                  <a:cubicBezTo>
                    <a:pt x="36" y="96"/>
                    <a:pt x="0" y="180"/>
                    <a:pt x="0" y="251"/>
                  </a:cubicBezTo>
                  <a:cubicBezTo>
                    <a:pt x="0" y="275"/>
                    <a:pt x="12" y="322"/>
                    <a:pt x="36" y="334"/>
                  </a:cubicBezTo>
                  <a:cubicBezTo>
                    <a:pt x="72" y="418"/>
                    <a:pt x="167" y="453"/>
                    <a:pt x="250" y="453"/>
                  </a:cubicBezTo>
                  <a:cubicBezTo>
                    <a:pt x="286" y="453"/>
                    <a:pt x="322" y="441"/>
                    <a:pt x="334" y="430"/>
                  </a:cubicBezTo>
                  <a:cubicBezTo>
                    <a:pt x="417" y="418"/>
                    <a:pt x="476" y="322"/>
                    <a:pt x="465" y="215"/>
                  </a:cubicBezTo>
                  <a:cubicBezTo>
                    <a:pt x="453" y="120"/>
                    <a:pt x="393" y="37"/>
                    <a:pt x="322" y="13"/>
                  </a:cubicBezTo>
                  <a:cubicBezTo>
                    <a:pt x="286" y="1"/>
                    <a:pt x="238" y="1"/>
                    <a:pt x="21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21"/>
            <p:cNvSpPr/>
            <p:nvPr/>
          </p:nvSpPr>
          <p:spPr>
            <a:xfrm>
              <a:off x="5125025" y="1028500"/>
              <a:ext cx="12525" cy="12050"/>
            </a:xfrm>
            <a:custGeom>
              <a:avLst/>
              <a:gdLst/>
              <a:ahLst/>
              <a:cxnLst/>
              <a:rect l="l" t="t" r="r" b="b"/>
              <a:pathLst>
                <a:path w="501" h="482" extrusionOk="0">
                  <a:moveTo>
                    <a:pt x="239" y="1"/>
                  </a:moveTo>
                  <a:cubicBezTo>
                    <a:pt x="231" y="1"/>
                    <a:pt x="223" y="1"/>
                    <a:pt x="215" y="2"/>
                  </a:cubicBezTo>
                  <a:cubicBezTo>
                    <a:pt x="84" y="26"/>
                    <a:pt x="1" y="145"/>
                    <a:pt x="13" y="276"/>
                  </a:cubicBezTo>
                  <a:cubicBezTo>
                    <a:pt x="23" y="393"/>
                    <a:pt x="120" y="482"/>
                    <a:pt x="234" y="482"/>
                  </a:cubicBezTo>
                  <a:cubicBezTo>
                    <a:pt x="248" y="482"/>
                    <a:pt x="261" y="480"/>
                    <a:pt x="275" y="478"/>
                  </a:cubicBezTo>
                  <a:cubicBezTo>
                    <a:pt x="418" y="466"/>
                    <a:pt x="501" y="347"/>
                    <a:pt x="489" y="216"/>
                  </a:cubicBezTo>
                  <a:cubicBezTo>
                    <a:pt x="455" y="92"/>
                    <a:pt x="369" y="1"/>
                    <a:pt x="23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21"/>
            <p:cNvSpPr/>
            <p:nvPr/>
          </p:nvSpPr>
          <p:spPr>
            <a:xfrm>
              <a:off x="6093300" y="1058450"/>
              <a:ext cx="60150" cy="57725"/>
            </a:xfrm>
            <a:custGeom>
              <a:avLst/>
              <a:gdLst/>
              <a:ahLst/>
              <a:cxnLst/>
              <a:rect l="l" t="t" r="r" b="b"/>
              <a:pathLst>
                <a:path w="2406" h="2309" extrusionOk="0">
                  <a:moveTo>
                    <a:pt x="1190" y="0"/>
                  </a:moveTo>
                  <a:cubicBezTo>
                    <a:pt x="1150" y="0"/>
                    <a:pt x="1108" y="6"/>
                    <a:pt x="1061" y="18"/>
                  </a:cubicBezTo>
                  <a:cubicBezTo>
                    <a:pt x="810" y="42"/>
                    <a:pt x="572" y="161"/>
                    <a:pt x="394" y="328"/>
                  </a:cubicBezTo>
                  <a:cubicBezTo>
                    <a:pt x="334" y="387"/>
                    <a:pt x="275" y="459"/>
                    <a:pt x="215" y="530"/>
                  </a:cubicBezTo>
                  <a:cubicBezTo>
                    <a:pt x="84" y="733"/>
                    <a:pt x="1" y="994"/>
                    <a:pt x="37" y="1280"/>
                  </a:cubicBezTo>
                  <a:cubicBezTo>
                    <a:pt x="60" y="1530"/>
                    <a:pt x="168" y="1756"/>
                    <a:pt x="322" y="1923"/>
                  </a:cubicBezTo>
                  <a:cubicBezTo>
                    <a:pt x="382" y="1983"/>
                    <a:pt x="441" y="2030"/>
                    <a:pt x="513" y="2102"/>
                  </a:cubicBezTo>
                  <a:cubicBezTo>
                    <a:pt x="711" y="2237"/>
                    <a:pt x="936" y="2309"/>
                    <a:pt x="1188" y="2309"/>
                  </a:cubicBezTo>
                  <a:cubicBezTo>
                    <a:pt x="1224" y="2309"/>
                    <a:pt x="1261" y="2307"/>
                    <a:pt x="1299" y="2304"/>
                  </a:cubicBezTo>
                  <a:cubicBezTo>
                    <a:pt x="1942" y="2233"/>
                    <a:pt x="2406" y="1661"/>
                    <a:pt x="2323" y="1042"/>
                  </a:cubicBezTo>
                  <a:cubicBezTo>
                    <a:pt x="2287" y="590"/>
                    <a:pt x="1965" y="221"/>
                    <a:pt x="1572" y="78"/>
                  </a:cubicBezTo>
                  <a:cubicBezTo>
                    <a:pt x="1477" y="42"/>
                    <a:pt x="1406" y="30"/>
                    <a:pt x="1311" y="18"/>
                  </a:cubicBezTo>
                  <a:cubicBezTo>
                    <a:pt x="1269" y="6"/>
                    <a:pt x="1230" y="0"/>
                    <a:pt x="11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6" name="Google Shape;2756;p21"/>
          <p:cNvGrpSpPr/>
          <p:nvPr/>
        </p:nvGrpSpPr>
        <p:grpSpPr>
          <a:xfrm flipH="1">
            <a:off x="2" y="-63"/>
            <a:ext cx="3574601" cy="869376"/>
            <a:chOff x="3877250" y="939525"/>
            <a:chExt cx="2541125" cy="618025"/>
          </a:xfrm>
        </p:grpSpPr>
        <p:sp>
          <p:nvSpPr>
            <p:cNvPr id="2757" name="Google Shape;2757;p21"/>
            <p:cNvSpPr/>
            <p:nvPr/>
          </p:nvSpPr>
          <p:spPr>
            <a:xfrm>
              <a:off x="4697300" y="939825"/>
              <a:ext cx="57475" cy="13725"/>
            </a:xfrm>
            <a:custGeom>
              <a:avLst/>
              <a:gdLst/>
              <a:ahLst/>
              <a:cxnLst/>
              <a:rect l="l" t="t" r="r" b="b"/>
              <a:pathLst>
                <a:path w="2299" h="549" extrusionOk="0">
                  <a:moveTo>
                    <a:pt x="1" y="1"/>
                  </a:moveTo>
                  <a:lnTo>
                    <a:pt x="2298" y="548"/>
                  </a:lnTo>
                  <a:lnTo>
                    <a:pt x="2251" y="263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21"/>
            <p:cNvSpPr/>
            <p:nvPr/>
          </p:nvSpPr>
          <p:spPr>
            <a:xfrm>
              <a:off x="4760400" y="947875"/>
              <a:ext cx="126525" cy="36025"/>
            </a:xfrm>
            <a:custGeom>
              <a:avLst/>
              <a:gdLst/>
              <a:ahLst/>
              <a:cxnLst/>
              <a:rect l="l" t="t" r="r" b="b"/>
              <a:pathLst>
                <a:path w="5061" h="1441" extrusionOk="0">
                  <a:moveTo>
                    <a:pt x="1" y="0"/>
                  </a:moveTo>
                  <a:lnTo>
                    <a:pt x="36" y="286"/>
                  </a:lnTo>
                  <a:lnTo>
                    <a:pt x="4977" y="1441"/>
                  </a:lnTo>
                  <a:cubicBezTo>
                    <a:pt x="4977" y="1357"/>
                    <a:pt x="5001" y="1262"/>
                    <a:pt x="5061" y="119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21"/>
            <p:cNvSpPr/>
            <p:nvPr/>
          </p:nvSpPr>
          <p:spPr>
            <a:xfrm>
              <a:off x="3888875" y="939825"/>
              <a:ext cx="51500" cy="75925"/>
            </a:xfrm>
            <a:custGeom>
              <a:avLst/>
              <a:gdLst/>
              <a:ahLst/>
              <a:cxnLst/>
              <a:rect l="l" t="t" r="r" b="b"/>
              <a:pathLst>
                <a:path w="2060" h="3037" extrusionOk="0">
                  <a:moveTo>
                    <a:pt x="1762" y="1"/>
                  </a:moveTo>
                  <a:lnTo>
                    <a:pt x="0" y="2989"/>
                  </a:lnTo>
                  <a:cubicBezTo>
                    <a:pt x="72" y="2989"/>
                    <a:pt x="155" y="3001"/>
                    <a:pt x="214" y="3037"/>
                  </a:cubicBezTo>
                  <a:lnTo>
                    <a:pt x="310" y="2953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21"/>
            <p:cNvSpPr/>
            <p:nvPr/>
          </p:nvSpPr>
          <p:spPr>
            <a:xfrm>
              <a:off x="4222250" y="939825"/>
              <a:ext cx="22050" cy="8950"/>
            </a:xfrm>
            <a:custGeom>
              <a:avLst/>
              <a:gdLst/>
              <a:ahLst/>
              <a:cxnLst/>
              <a:rect l="l" t="t" r="r" b="b"/>
              <a:pathLst>
                <a:path w="882" h="358" extrusionOk="0">
                  <a:moveTo>
                    <a:pt x="0" y="1"/>
                  </a:moveTo>
                  <a:lnTo>
                    <a:pt x="834" y="358"/>
                  </a:lnTo>
                  <a:cubicBezTo>
                    <a:pt x="822" y="334"/>
                    <a:pt x="822" y="310"/>
                    <a:pt x="822" y="298"/>
                  </a:cubicBezTo>
                  <a:cubicBezTo>
                    <a:pt x="810" y="215"/>
                    <a:pt x="822" y="144"/>
                    <a:pt x="881" y="96"/>
                  </a:cubicBezTo>
                  <a:lnTo>
                    <a:pt x="6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21"/>
            <p:cNvSpPr/>
            <p:nvPr/>
          </p:nvSpPr>
          <p:spPr>
            <a:xfrm>
              <a:off x="3894225" y="942800"/>
              <a:ext cx="103300" cy="77725"/>
            </a:xfrm>
            <a:custGeom>
              <a:avLst/>
              <a:gdLst/>
              <a:ahLst/>
              <a:cxnLst/>
              <a:rect l="l" t="t" r="r" b="b"/>
              <a:pathLst>
                <a:path w="4132" h="3109" extrusionOk="0">
                  <a:moveTo>
                    <a:pt x="3941" y="1"/>
                  </a:moveTo>
                  <a:lnTo>
                    <a:pt x="96" y="2834"/>
                  </a:lnTo>
                  <a:lnTo>
                    <a:pt x="0" y="2918"/>
                  </a:lnTo>
                  <a:cubicBezTo>
                    <a:pt x="72" y="2953"/>
                    <a:pt x="131" y="3013"/>
                    <a:pt x="155" y="3108"/>
                  </a:cubicBezTo>
                  <a:lnTo>
                    <a:pt x="4132" y="155"/>
                  </a:lnTo>
                  <a:cubicBezTo>
                    <a:pt x="4108" y="132"/>
                    <a:pt x="4072" y="84"/>
                    <a:pt x="4049" y="36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21"/>
            <p:cNvSpPr/>
            <p:nvPr/>
          </p:nvSpPr>
          <p:spPr>
            <a:xfrm>
              <a:off x="4006450" y="946075"/>
              <a:ext cx="190525" cy="100350"/>
            </a:xfrm>
            <a:custGeom>
              <a:avLst/>
              <a:gdLst/>
              <a:ahLst/>
              <a:cxnLst/>
              <a:rect l="l" t="t" r="r" b="b"/>
              <a:pathLst>
                <a:path w="7621" h="4014" extrusionOk="0">
                  <a:moveTo>
                    <a:pt x="250" y="1"/>
                  </a:moveTo>
                  <a:cubicBezTo>
                    <a:pt x="191" y="72"/>
                    <a:pt x="107" y="132"/>
                    <a:pt x="0" y="155"/>
                  </a:cubicBezTo>
                  <a:lnTo>
                    <a:pt x="7525" y="4001"/>
                  </a:lnTo>
                  <a:cubicBezTo>
                    <a:pt x="7561" y="4013"/>
                    <a:pt x="7596" y="4013"/>
                    <a:pt x="7620" y="4013"/>
                  </a:cubicBezTo>
                  <a:cubicBezTo>
                    <a:pt x="7608" y="3977"/>
                    <a:pt x="7584" y="3906"/>
                    <a:pt x="7573" y="3846"/>
                  </a:cubicBezTo>
                  <a:cubicBezTo>
                    <a:pt x="7596" y="3799"/>
                    <a:pt x="7596" y="3763"/>
                    <a:pt x="7596" y="373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21"/>
            <p:cNvSpPr/>
            <p:nvPr/>
          </p:nvSpPr>
          <p:spPr>
            <a:xfrm>
              <a:off x="3987100" y="939825"/>
              <a:ext cx="8350" cy="4500"/>
            </a:xfrm>
            <a:custGeom>
              <a:avLst/>
              <a:gdLst/>
              <a:ahLst/>
              <a:cxnLst/>
              <a:rect l="l" t="t" r="r" b="b"/>
              <a:pathLst>
                <a:path w="334" h="180" extrusionOk="0">
                  <a:moveTo>
                    <a:pt x="0" y="1"/>
                  </a:moveTo>
                  <a:lnTo>
                    <a:pt x="226" y="120"/>
                  </a:lnTo>
                  <a:lnTo>
                    <a:pt x="334" y="179"/>
                  </a:lnTo>
                  <a:cubicBezTo>
                    <a:pt x="310" y="132"/>
                    <a:pt x="298" y="84"/>
                    <a:pt x="298" y="36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21"/>
            <p:cNvSpPr/>
            <p:nvPr/>
          </p:nvSpPr>
          <p:spPr>
            <a:xfrm>
              <a:off x="4215100" y="1051750"/>
              <a:ext cx="184275" cy="282800"/>
            </a:xfrm>
            <a:custGeom>
              <a:avLst/>
              <a:gdLst/>
              <a:ahLst/>
              <a:cxnLst/>
              <a:rect l="l" t="t" r="r" b="b"/>
              <a:pathLst>
                <a:path w="7371" h="11312" extrusionOk="0">
                  <a:moveTo>
                    <a:pt x="227" y="0"/>
                  </a:moveTo>
                  <a:cubicBezTo>
                    <a:pt x="167" y="60"/>
                    <a:pt x="96" y="108"/>
                    <a:pt x="0" y="119"/>
                  </a:cubicBezTo>
                  <a:lnTo>
                    <a:pt x="7120" y="11311"/>
                  </a:lnTo>
                  <a:cubicBezTo>
                    <a:pt x="7168" y="11264"/>
                    <a:pt x="7228" y="11216"/>
                    <a:pt x="7287" y="11216"/>
                  </a:cubicBezTo>
                  <a:cubicBezTo>
                    <a:pt x="7311" y="11216"/>
                    <a:pt x="7347" y="11216"/>
                    <a:pt x="7370" y="11240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21"/>
            <p:cNvSpPr/>
            <p:nvPr/>
          </p:nvSpPr>
          <p:spPr>
            <a:xfrm>
              <a:off x="4399650" y="1275000"/>
              <a:ext cx="125925" cy="62825"/>
            </a:xfrm>
            <a:custGeom>
              <a:avLst/>
              <a:gdLst/>
              <a:ahLst/>
              <a:cxnLst/>
              <a:rect l="l" t="t" r="r" b="b"/>
              <a:pathLst>
                <a:path w="5037" h="2513" extrusionOk="0">
                  <a:moveTo>
                    <a:pt x="4906" y="0"/>
                  </a:moveTo>
                  <a:lnTo>
                    <a:pt x="0" y="2286"/>
                  </a:lnTo>
                  <a:cubicBezTo>
                    <a:pt x="84" y="2322"/>
                    <a:pt x="119" y="2381"/>
                    <a:pt x="143" y="2465"/>
                  </a:cubicBezTo>
                  <a:lnTo>
                    <a:pt x="143" y="2512"/>
                  </a:lnTo>
                  <a:lnTo>
                    <a:pt x="5037" y="226"/>
                  </a:lnTo>
                  <a:cubicBezTo>
                    <a:pt x="4977" y="155"/>
                    <a:pt x="4918" y="83"/>
                    <a:pt x="490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21"/>
            <p:cNvSpPr/>
            <p:nvPr/>
          </p:nvSpPr>
          <p:spPr>
            <a:xfrm>
              <a:off x="4213300" y="950850"/>
              <a:ext cx="37250" cy="77700"/>
            </a:xfrm>
            <a:custGeom>
              <a:avLst/>
              <a:gdLst/>
              <a:ahLst/>
              <a:cxnLst/>
              <a:rect l="l" t="t" r="r" b="b"/>
              <a:pathLst>
                <a:path w="1490" h="3108" extrusionOk="0">
                  <a:moveTo>
                    <a:pt x="1227" y="0"/>
                  </a:moveTo>
                  <a:lnTo>
                    <a:pt x="1" y="3012"/>
                  </a:lnTo>
                  <a:cubicBezTo>
                    <a:pt x="96" y="3024"/>
                    <a:pt x="168" y="3048"/>
                    <a:pt x="239" y="3108"/>
                  </a:cubicBezTo>
                  <a:lnTo>
                    <a:pt x="1489" y="48"/>
                  </a:lnTo>
                  <a:lnTo>
                    <a:pt x="1489" y="48"/>
                  </a:lnTo>
                  <a:cubicBezTo>
                    <a:pt x="1477" y="60"/>
                    <a:pt x="1442" y="60"/>
                    <a:pt x="1418" y="60"/>
                  </a:cubicBezTo>
                  <a:cubicBezTo>
                    <a:pt x="1406" y="62"/>
                    <a:pt x="1394" y="63"/>
                    <a:pt x="1382" y="63"/>
                  </a:cubicBezTo>
                  <a:cubicBezTo>
                    <a:pt x="1326" y="63"/>
                    <a:pt x="1277" y="40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21"/>
            <p:cNvSpPr/>
            <p:nvPr/>
          </p:nvSpPr>
          <p:spPr>
            <a:xfrm>
              <a:off x="4248425" y="939825"/>
              <a:ext cx="7475" cy="3600"/>
            </a:xfrm>
            <a:custGeom>
              <a:avLst/>
              <a:gdLst/>
              <a:ahLst/>
              <a:cxnLst/>
              <a:rect l="l" t="t" r="r" b="b"/>
              <a:pathLst>
                <a:path w="299" h="144" extrusionOk="0">
                  <a:moveTo>
                    <a:pt x="13" y="1"/>
                  </a:moveTo>
                  <a:lnTo>
                    <a:pt x="1" y="24"/>
                  </a:lnTo>
                  <a:cubicBezTo>
                    <a:pt x="84" y="36"/>
                    <a:pt x="156" y="72"/>
                    <a:pt x="203" y="144"/>
                  </a:cubicBezTo>
                  <a:cubicBezTo>
                    <a:pt x="215" y="132"/>
                    <a:pt x="239" y="132"/>
                    <a:pt x="251" y="13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21"/>
            <p:cNvSpPr/>
            <p:nvPr/>
          </p:nvSpPr>
          <p:spPr>
            <a:xfrm>
              <a:off x="4253500" y="942650"/>
              <a:ext cx="181900" cy="74600"/>
            </a:xfrm>
            <a:custGeom>
              <a:avLst/>
              <a:gdLst/>
              <a:ahLst/>
              <a:cxnLst/>
              <a:rect l="l" t="t" r="r" b="b"/>
              <a:pathLst>
                <a:path w="7276" h="2984" extrusionOk="0">
                  <a:moveTo>
                    <a:pt x="84" y="1"/>
                  </a:moveTo>
                  <a:cubicBezTo>
                    <a:pt x="72" y="1"/>
                    <a:pt x="60" y="7"/>
                    <a:pt x="48" y="19"/>
                  </a:cubicBezTo>
                  <a:cubicBezTo>
                    <a:pt x="12" y="19"/>
                    <a:pt x="0" y="19"/>
                    <a:pt x="0" y="31"/>
                  </a:cubicBezTo>
                  <a:cubicBezTo>
                    <a:pt x="12" y="66"/>
                    <a:pt x="36" y="90"/>
                    <a:pt x="36" y="138"/>
                  </a:cubicBezTo>
                  <a:cubicBezTo>
                    <a:pt x="36" y="185"/>
                    <a:pt x="36" y="221"/>
                    <a:pt x="12" y="257"/>
                  </a:cubicBezTo>
                  <a:lnTo>
                    <a:pt x="36" y="257"/>
                  </a:lnTo>
                  <a:lnTo>
                    <a:pt x="7180" y="2983"/>
                  </a:lnTo>
                  <a:cubicBezTo>
                    <a:pt x="7192" y="2888"/>
                    <a:pt x="7216" y="2817"/>
                    <a:pt x="7275" y="2745"/>
                  </a:cubicBezTo>
                  <a:lnTo>
                    <a:pt x="119" y="19"/>
                  </a:lnTo>
                  <a:cubicBezTo>
                    <a:pt x="107" y="7"/>
                    <a:pt x="96" y="1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21"/>
            <p:cNvSpPr/>
            <p:nvPr/>
          </p:nvSpPr>
          <p:spPr>
            <a:xfrm>
              <a:off x="4459775" y="1021675"/>
              <a:ext cx="198850" cy="82475"/>
            </a:xfrm>
            <a:custGeom>
              <a:avLst/>
              <a:gdLst/>
              <a:ahLst/>
              <a:cxnLst/>
              <a:rect l="l" t="t" r="r" b="b"/>
              <a:pathLst>
                <a:path w="7954" h="3299" extrusionOk="0">
                  <a:moveTo>
                    <a:pt x="84" y="1"/>
                  </a:moveTo>
                  <a:cubicBezTo>
                    <a:pt x="72" y="84"/>
                    <a:pt x="36" y="156"/>
                    <a:pt x="0" y="239"/>
                  </a:cubicBezTo>
                  <a:lnTo>
                    <a:pt x="7882" y="3299"/>
                  </a:lnTo>
                  <a:cubicBezTo>
                    <a:pt x="7882" y="3227"/>
                    <a:pt x="7894" y="3156"/>
                    <a:pt x="7954" y="3108"/>
                  </a:cubicBezTo>
                  <a:cubicBezTo>
                    <a:pt x="7954" y="3096"/>
                    <a:pt x="7942" y="3073"/>
                    <a:pt x="7942" y="3049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21"/>
            <p:cNvSpPr/>
            <p:nvPr/>
          </p:nvSpPr>
          <p:spPr>
            <a:xfrm>
              <a:off x="4418400" y="939825"/>
              <a:ext cx="27100" cy="67300"/>
            </a:xfrm>
            <a:custGeom>
              <a:avLst/>
              <a:gdLst/>
              <a:ahLst/>
              <a:cxnLst/>
              <a:rect l="l" t="t" r="r" b="b"/>
              <a:pathLst>
                <a:path w="1084" h="2692" extrusionOk="0">
                  <a:moveTo>
                    <a:pt x="0" y="1"/>
                  </a:moveTo>
                  <a:lnTo>
                    <a:pt x="846" y="2691"/>
                  </a:lnTo>
                  <a:cubicBezTo>
                    <a:pt x="917" y="2644"/>
                    <a:pt x="1001" y="2620"/>
                    <a:pt x="1084" y="2596"/>
                  </a:cubicBez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21"/>
            <p:cNvSpPr/>
            <p:nvPr/>
          </p:nvSpPr>
          <p:spPr>
            <a:xfrm>
              <a:off x="4448750" y="1033600"/>
              <a:ext cx="82475" cy="232175"/>
            </a:xfrm>
            <a:custGeom>
              <a:avLst/>
              <a:gdLst/>
              <a:ahLst/>
              <a:cxnLst/>
              <a:rect l="l" t="t" r="r" b="b"/>
              <a:pathLst>
                <a:path w="3299" h="9287" extrusionOk="0">
                  <a:moveTo>
                    <a:pt x="239" y="0"/>
                  </a:moveTo>
                  <a:cubicBezTo>
                    <a:pt x="168" y="12"/>
                    <a:pt x="84" y="36"/>
                    <a:pt x="1" y="60"/>
                  </a:cubicBezTo>
                  <a:lnTo>
                    <a:pt x="3061" y="9287"/>
                  </a:lnTo>
                  <a:cubicBezTo>
                    <a:pt x="3120" y="9239"/>
                    <a:pt x="3192" y="9192"/>
                    <a:pt x="3275" y="9192"/>
                  </a:cubicBezTo>
                  <a:lnTo>
                    <a:pt x="3299" y="9192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21"/>
            <p:cNvSpPr/>
            <p:nvPr/>
          </p:nvSpPr>
          <p:spPr>
            <a:xfrm>
              <a:off x="4530625" y="1282125"/>
              <a:ext cx="42875" cy="110750"/>
            </a:xfrm>
            <a:custGeom>
              <a:avLst/>
              <a:gdLst/>
              <a:ahLst/>
              <a:cxnLst/>
              <a:rect l="l" t="t" r="r" b="b"/>
              <a:pathLst>
                <a:path w="1715" h="4430" extrusionOk="0">
                  <a:moveTo>
                    <a:pt x="262" y="1"/>
                  </a:moveTo>
                  <a:cubicBezTo>
                    <a:pt x="202" y="25"/>
                    <a:pt x="143" y="60"/>
                    <a:pt x="83" y="60"/>
                  </a:cubicBezTo>
                  <a:lnTo>
                    <a:pt x="0" y="60"/>
                  </a:lnTo>
                  <a:lnTo>
                    <a:pt x="1465" y="4430"/>
                  </a:lnTo>
                  <a:cubicBezTo>
                    <a:pt x="1524" y="4406"/>
                    <a:pt x="1595" y="4370"/>
                    <a:pt x="1667" y="4370"/>
                  </a:cubicBezTo>
                  <a:lnTo>
                    <a:pt x="1715" y="437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21"/>
            <p:cNvSpPr/>
            <p:nvPr/>
          </p:nvSpPr>
          <p:spPr>
            <a:xfrm>
              <a:off x="4539550" y="1228550"/>
              <a:ext cx="81275" cy="44675"/>
            </a:xfrm>
            <a:custGeom>
              <a:avLst/>
              <a:gdLst/>
              <a:ahLst/>
              <a:cxnLst/>
              <a:rect l="l" t="t" r="r" b="b"/>
              <a:pathLst>
                <a:path w="3251" h="1787" extrusionOk="0">
                  <a:moveTo>
                    <a:pt x="3155" y="1"/>
                  </a:moveTo>
                  <a:lnTo>
                    <a:pt x="0" y="1548"/>
                  </a:lnTo>
                  <a:cubicBezTo>
                    <a:pt x="48" y="1584"/>
                    <a:pt x="95" y="1668"/>
                    <a:pt x="95" y="1751"/>
                  </a:cubicBezTo>
                  <a:lnTo>
                    <a:pt x="95" y="1787"/>
                  </a:lnTo>
                  <a:lnTo>
                    <a:pt x="3251" y="239"/>
                  </a:lnTo>
                  <a:cubicBezTo>
                    <a:pt x="3203" y="179"/>
                    <a:pt x="3179" y="96"/>
                    <a:pt x="3155" y="25"/>
                  </a:cubicBezTo>
                  <a:lnTo>
                    <a:pt x="3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21"/>
            <p:cNvSpPr/>
            <p:nvPr/>
          </p:nvSpPr>
          <p:spPr>
            <a:xfrm>
              <a:off x="4665450" y="1102950"/>
              <a:ext cx="99750" cy="35750"/>
            </a:xfrm>
            <a:custGeom>
              <a:avLst/>
              <a:gdLst/>
              <a:ahLst/>
              <a:cxnLst/>
              <a:rect l="l" t="t" r="r" b="b"/>
              <a:pathLst>
                <a:path w="3990" h="1430" extrusionOk="0">
                  <a:moveTo>
                    <a:pt x="132" y="0"/>
                  </a:moveTo>
                  <a:cubicBezTo>
                    <a:pt x="132" y="107"/>
                    <a:pt x="84" y="203"/>
                    <a:pt x="1" y="226"/>
                  </a:cubicBezTo>
                  <a:lnTo>
                    <a:pt x="3906" y="1429"/>
                  </a:lnTo>
                  <a:cubicBezTo>
                    <a:pt x="3930" y="1346"/>
                    <a:pt x="3953" y="1274"/>
                    <a:pt x="3989" y="1179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21"/>
            <p:cNvSpPr/>
            <p:nvPr/>
          </p:nvSpPr>
          <p:spPr>
            <a:xfrm>
              <a:off x="4576150" y="1236000"/>
              <a:ext cx="52125" cy="157775"/>
            </a:xfrm>
            <a:custGeom>
              <a:avLst/>
              <a:gdLst/>
              <a:ahLst/>
              <a:cxnLst/>
              <a:rect l="l" t="t" r="r" b="b"/>
              <a:pathLst>
                <a:path w="2085" h="6311" extrusionOk="0">
                  <a:moveTo>
                    <a:pt x="1846" y="0"/>
                  </a:moveTo>
                  <a:lnTo>
                    <a:pt x="1" y="6215"/>
                  </a:lnTo>
                  <a:cubicBezTo>
                    <a:pt x="84" y="6227"/>
                    <a:pt x="167" y="6263"/>
                    <a:pt x="239" y="6311"/>
                  </a:cubicBezTo>
                  <a:lnTo>
                    <a:pt x="2084" y="84"/>
                  </a:lnTo>
                  <a:cubicBezTo>
                    <a:pt x="1989" y="84"/>
                    <a:pt x="1906" y="36"/>
                    <a:pt x="18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21"/>
            <p:cNvSpPr/>
            <p:nvPr/>
          </p:nvSpPr>
          <p:spPr>
            <a:xfrm>
              <a:off x="4627050" y="1106525"/>
              <a:ext cx="36050" cy="112225"/>
            </a:xfrm>
            <a:custGeom>
              <a:avLst/>
              <a:gdLst/>
              <a:ahLst/>
              <a:cxnLst/>
              <a:rect l="l" t="t" r="r" b="b"/>
              <a:pathLst>
                <a:path w="1442" h="4489" extrusionOk="0">
                  <a:moveTo>
                    <a:pt x="1227" y="0"/>
                  </a:moveTo>
                  <a:lnTo>
                    <a:pt x="1" y="4441"/>
                  </a:lnTo>
                  <a:lnTo>
                    <a:pt x="13" y="4441"/>
                  </a:lnTo>
                  <a:cubicBezTo>
                    <a:pt x="35" y="4438"/>
                    <a:pt x="56" y="4437"/>
                    <a:pt x="76" y="4437"/>
                  </a:cubicBezTo>
                  <a:cubicBezTo>
                    <a:pt x="142" y="4437"/>
                    <a:pt x="196" y="4452"/>
                    <a:pt x="251" y="4489"/>
                  </a:cubicBezTo>
                  <a:lnTo>
                    <a:pt x="1441" y="107"/>
                  </a:lnTo>
                  <a:lnTo>
                    <a:pt x="1441" y="107"/>
                  </a:lnTo>
                  <a:cubicBezTo>
                    <a:pt x="1427" y="111"/>
                    <a:pt x="1412" y="113"/>
                    <a:pt x="1397" y="113"/>
                  </a:cubicBezTo>
                  <a:cubicBezTo>
                    <a:pt x="1327" y="113"/>
                    <a:pt x="1257" y="69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21"/>
            <p:cNvSpPr/>
            <p:nvPr/>
          </p:nvSpPr>
          <p:spPr>
            <a:xfrm>
              <a:off x="4658600" y="939825"/>
              <a:ext cx="18475" cy="159275"/>
            </a:xfrm>
            <a:custGeom>
              <a:avLst/>
              <a:gdLst/>
              <a:ahLst/>
              <a:cxnLst/>
              <a:rect l="l" t="t" r="r" b="b"/>
              <a:pathLst>
                <a:path w="739" h="6371" extrusionOk="0">
                  <a:moveTo>
                    <a:pt x="477" y="1"/>
                  </a:moveTo>
                  <a:lnTo>
                    <a:pt x="1" y="6311"/>
                  </a:lnTo>
                  <a:cubicBezTo>
                    <a:pt x="1" y="6323"/>
                    <a:pt x="1" y="6347"/>
                    <a:pt x="13" y="6370"/>
                  </a:cubicBezTo>
                  <a:cubicBezTo>
                    <a:pt x="48" y="6335"/>
                    <a:pt x="96" y="6323"/>
                    <a:pt x="156" y="6311"/>
                  </a:cubicBezTo>
                  <a:cubicBezTo>
                    <a:pt x="191" y="6311"/>
                    <a:pt x="227" y="6311"/>
                    <a:pt x="263" y="6323"/>
                  </a:cubicBezTo>
                  <a:lnTo>
                    <a:pt x="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21"/>
            <p:cNvSpPr/>
            <p:nvPr/>
          </p:nvSpPr>
          <p:spPr>
            <a:xfrm>
              <a:off x="4752075" y="939825"/>
              <a:ext cx="37225" cy="176550"/>
            </a:xfrm>
            <a:custGeom>
              <a:avLst/>
              <a:gdLst/>
              <a:ahLst/>
              <a:cxnLst/>
              <a:rect l="l" t="t" r="r" b="b"/>
              <a:pathLst>
                <a:path w="1489" h="7062" extrusionOk="0">
                  <a:moveTo>
                    <a:pt x="0" y="1"/>
                  </a:moveTo>
                  <a:lnTo>
                    <a:pt x="48" y="263"/>
                  </a:lnTo>
                  <a:lnTo>
                    <a:pt x="96" y="548"/>
                  </a:lnTo>
                  <a:lnTo>
                    <a:pt x="1215" y="7061"/>
                  </a:lnTo>
                  <a:cubicBezTo>
                    <a:pt x="1310" y="7037"/>
                    <a:pt x="1393" y="7025"/>
                    <a:pt x="1489" y="7002"/>
                  </a:cubicBezTo>
                  <a:lnTo>
                    <a:pt x="369" y="608"/>
                  </a:lnTo>
                  <a:lnTo>
                    <a:pt x="334" y="322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21"/>
            <p:cNvSpPr/>
            <p:nvPr/>
          </p:nvSpPr>
          <p:spPr>
            <a:xfrm>
              <a:off x="4804450" y="989825"/>
              <a:ext cx="88725" cy="131000"/>
            </a:xfrm>
            <a:custGeom>
              <a:avLst/>
              <a:gdLst/>
              <a:ahLst/>
              <a:cxnLst/>
              <a:rect l="l" t="t" r="r" b="b"/>
              <a:pathLst>
                <a:path w="3549" h="5240" extrusionOk="0">
                  <a:moveTo>
                    <a:pt x="3323" y="1"/>
                  </a:moveTo>
                  <a:lnTo>
                    <a:pt x="1" y="5109"/>
                  </a:lnTo>
                  <a:cubicBezTo>
                    <a:pt x="84" y="5144"/>
                    <a:pt x="156" y="5192"/>
                    <a:pt x="227" y="5240"/>
                  </a:cubicBezTo>
                  <a:lnTo>
                    <a:pt x="3549" y="144"/>
                  </a:lnTo>
                  <a:cubicBezTo>
                    <a:pt x="3454" y="120"/>
                    <a:pt x="3382" y="84"/>
                    <a:pt x="332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21"/>
            <p:cNvSpPr/>
            <p:nvPr/>
          </p:nvSpPr>
          <p:spPr>
            <a:xfrm>
              <a:off x="4897925" y="939825"/>
              <a:ext cx="29775" cy="37525"/>
            </a:xfrm>
            <a:custGeom>
              <a:avLst/>
              <a:gdLst/>
              <a:ahLst/>
              <a:cxnLst/>
              <a:rect l="l" t="t" r="r" b="b"/>
              <a:pathLst>
                <a:path w="1191" h="1501" extrusionOk="0">
                  <a:moveTo>
                    <a:pt x="881" y="1"/>
                  </a:moveTo>
                  <a:lnTo>
                    <a:pt x="0" y="1346"/>
                  </a:lnTo>
                  <a:cubicBezTo>
                    <a:pt x="96" y="1382"/>
                    <a:pt x="167" y="1429"/>
                    <a:pt x="227" y="1501"/>
                  </a:cubicBezTo>
                  <a:lnTo>
                    <a:pt x="1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21"/>
            <p:cNvSpPr/>
            <p:nvPr/>
          </p:nvSpPr>
          <p:spPr>
            <a:xfrm>
              <a:off x="4904775" y="979125"/>
              <a:ext cx="209875" cy="36925"/>
            </a:xfrm>
            <a:custGeom>
              <a:avLst/>
              <a:gdLst/>
              <a:ahLst/>
              <a:cxnLst/>
              <a:rect l="l" t="t" r="r" b="b"/>
              <a:pathLst>
                <a:path w="8395" h="1477" extrusionOk="0">
                  <a:moveTo>
                    <a:pt x="0" y="0"/>
                  </a:moveTo>
                  <a:cubicBezTo>
                    <a:pt x="12" y="48"/>
                    <a:pt x="24" y="96"/>
                    <a:pt x="24" y="131"/>
                  </a:cubicBezTo>
                  <a:lnTo>
                    <a:pt x="24" y="250"/>
                  </a:lnTo>
                  <a:lnTo>
                    <a:pt x="8394" y="1477"/>
                  </a:lnTo>
                  <a:lnTo>
                    <a:pt x="7870" y="113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21"/>
            <p:cNvSpPr/>
            <p:nvPr/>
          </p:nvSpPr>
          <p:spPr>
            <a:xfrm>
              <a:off x="5115500" y="939825"/>
              <a:ext cx="73850" cy="73250"/>
            </a:xfrm>
            <a:custGeom>
              <a:avLst/>
              <a:gdLst/>
              <a:ahLst/>
              <a:cxnLst/>
              <a:rect l="l" t="t" r="r" b="b"/>
              <a:pathLst>
                <a:path w="2954" h="2930" extrusionOk="0">
                  <a:moveTo>
                    <a:pt x="2608" y="1"/>
                  </a:moveTo>
                  <a:lnTo>
                    <a:pt x="1" y="2775"/>
                  </a:lnTo>
                  <a:lnTo>
                    <a:pt x="227" y="2930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21"/>
            <p:cNvSpPr/>
            <p:nvPr/>
          </p:nvSpPr>
          <p:spPr>
            <a:xfrm>
              <a:off x="4996450" y="939825"/>
              <a:ext cx="347975" cy="224175"/>
            </a:xfrm>
            <a:custGeom>
              <a:avLst/>
              <a:gdLst/>
              <a:ahLst/>
              <a:cxnLst/>
              <a:rect l="l" t="t" r="r" b="b"/>
              <a:pathLst>
                <a:path w="13919" h="8967" extrusionOk="0">
                  <a:moveTo>
                    <a:pt x="0" y="1"/>
                  </a:moveTo>
                  <a:lnTo>
                    <a:pt x="4203" y="2715"/>
                  </a:lnTo>
                  <a:lnTo>
                    <a:pt x="4715" y="3061"/>
                  </a:lnTo>
                  <a:lnTo>
                    <a:pt x="13835" y="8966"/>
                  </a:lnTo>
                  <a:cubicBezTo>
                    <a:pt x="13847" y="8907"/>
                    <a:pt x="13871" y="8871"/>
                    <a:pt x="13919" y="8835"/>
                  </a:cubicBezTo>
                  <a:lnTo>
                    <a:pt x="13776" y="8633"/>
                  </a:lnTo>
                  <a:lnTo>
                    <a:pt x="4977" y="2918"/>
                  </a:lnTo>
                  <a:lnTo>
                    <a:pt x="4751" y="2763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21"/>
            <p:cNvSpPr/>
            <p:nvPr/>
          </p:nvSpPr>
          <p:spPr>
            <a:xfrm>
              <a:off x="5192300" y="939825"/>
              <a:ext cx="157775" cy="220900"/>
            </a:xfrm>
            <a:custGeom>
              <a:avLst/>
              <a:gdLst/>
              <a:ahLst/>
              <a:cxnLst/>
              <a:rect l="l" t="t" r="r" b="b"/>
              <a:pathLst>
                <a:path w="6311" h="8836" extrusionOk="0">
                  <a:moveTo>
                    <a:pt x="1" y="1"/>
                  </a:moveTo>
                  <a:lnTo>
                    <a:pt x="5942" y="8633"/>
                  </a:lnTo>
                  <a:lnTo>
                    <a:pt x="6073" y="8835"/>
                  </a:lnTo>
                  <a:cubicBezTo>
                    <a:pt x="6132" y="8764"/>
                    <a:pt x="6216" y="8716"/>
                    <a:pt x="6311" y="8704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21"/>
            <p:cNvSpPr/>
            <p:nvPr/>
          </p:nvSpPr>
          <p:spPr>
            <a:xfrm>
              <a:off x="5357500" y="995500"/>
              <a:ext cx="208675" cy="168500"/>
            </a:xfrm>
            <a:custGeom>
              <a:avLst/>
              <a:gdLst/>
              <a:ahLst/>
              <a:cxnLst/>
              <a:rect l="l" t="t" r="r" b="b"/>
              <a:pathLst>
                <a:path w="8347" h="6740" extrusionOk="0">
                  <a:moveTo>
                    <a:pt x="8168" y="0"/>
                  </a:moveTo>
                  <a:lnTo>
                    <a:pt x="1" y="6537"/>
                  </a:lnTo>
                  <a:cubicBezTo>
                    <a:pt x="72" y="6584"/>
                    <a:pt x="132" y="6656"/>
                    <a:pt x="155" y="6739"/>
                  </a:cubicBezTo>
                  <a:lnTo>
                    <a:pt x="8347" y="191"/>
                  </a:lnTo>
                  <a:cubicBezTo>
                    <a:pt x="8275" y="131"/>
                    <a:pt x="8216" y="72"/>
                    <a:pt x="8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21"/>
            <p:cNvSpPr/>
            <p:nvPr/>
          </p:nvSpPr>
          <p:spPr>
            <a:xfrm>
              <a:off x="5531925" y="939825"/>
              <a:ext cx="36650" cy="39025"/>
            </a:xfrm>
            <a:custGeom>
              <a:avLst/>
              <a:gdLst/>
              <a:ahLst/>
              <a:cxnLst/>
              <a:rect l="l" t="t" r="r" b="b"/>
              <a:pathLst>
                <a:path w="1466" h="1561" extrusionOk="0">
                  <a:moveTo>
                    <a:pt x="1" y="1"/>
                  </a:moveTo>
                  <a:lnTo>
                    <a:pt x="1251" y="1560"/>
                  </a:lnTo>
                  <a:cubicBezTo>
                    <a:pt x="1298" y="1501"/>
                    <a:pt x="1370" y="1453"/>
                    <a:pt x="1465" y="1406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21"/>
            <p:cNvSpPr/>
            <p:nvPr/>
          </p:nvSpPr>
          <p:spPr>
            <a:xfrm>
              <a:off x="5412275" y="940125"/>
              <a:ext cx="30075" cy="14900"/>
            </a:xfrm>
            <a:custGeom>
              <a:avLst/>
              <a:gdLst/>
              <a:ahLst/>
              <a:cxnLst/>
              <a:rect l="l" t="t" r="r" b="b"/>
              <a:pathLst>
                <a:path w="1203" h="596" extrusionOk="0">
                  <a:moveTo>
                    <a:pt x="0" y="1"/>
                  </a:moveTo>
                  <a:lnTo>
                    <a:pt x="1084" y="596"/>
                  </a:lnTo>
                  <a:cubicBezTo>
                    <a:pt x="1108" y="489"/>
                    <a:pt x="1143" y="417"/>
                    <a:pt x="1203" y="358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21"/>
            <p:cNvSpPr/>
            <p:nvPr/>
          </p:nvSpPr>
          <p:spPr>
            <a:xfrm>
              <a:off x="5448000" y="940125"/>
              <a:ext cx="7750" cy="6575"/>
            </a:xfrm>
            <a:custGeom>
              <a:avLst/>
              <a:gdLst/>
              <a:ahLst/>
              <a:cxnLst/>
              <a:rect l="l" t="t" r="r" b="b"/>
              <a:pathLst>
                <a:path w="310" h="263" extrusionOk="0">
                  <a:moveTo>
                    <a:pt x="36" y="1"/>
                  </a:moveTo>
                  <a:lnTo>
                    <a:pt x="0" y="251"/>
                  </a:lnTo>
                  <a:cubicBezTo>
                    <a:pt x="12" y="251"/>
                    <a:pt x="24" y="251"/>
                    <a:pt x="36" y="239"/>
                  </a:cubicBezTo>
                  <a:cubicBezTo>
                    <a:pt x="58" y="235"/>
                    <a:pt x="80" y="234"/>
                    <a:pt x="100" y="234"/>
                  </a:cubicBezTo>
                  <a:cubicBezTo>
                    <a:pt x="157" y="234"/>
                    <a:pt x="207" y="245"/>
                    <a:pt x="250" y="262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21"/>
            <p:cNvSpPr/>
            <p:nvPr/>
          </p:nvSpPr>
          <p:spPr>
            <a:xfrm>
              <a:off x="5654850" y="939825"/>
              <a:ext cx="128625" cy="201250"/>
            </a:xfrm>
            <a:custGeom>
              <a:avLst/>
              <a:gdLst/>
              <a:ahLst/>
              <a:cxnLst/>
              <a:rect l="l" t="t" r="r" b="b"/>
              <a:pathLst>
                <a:path w="5145" h="8050" extrusionOk="0">
                  <a:moveTo>
                    <a:pt x="1" y="1"/>
                  </a:moveTo>
                  <a:lnTo>
                    <a:pt x="4978" y="8049"/>
                  </a:lnTo>
                  <a:cubicBezTo>
                    <a:pt x="5025" y="8002"/>
                    <a:pt x="5085" y="7954"/>
                    <a:pt x="5144" y="7906"/>
                  </a:cubicBezTo>
                  <a:lnTo>
                    <a:pt x="5097" y="7775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21"/>
            <p:cNvSpPr/>
            <p:nvPr/>
          </p:nvSpPr>
          <p:spPr>
            <a:xfrm>
              <a:off x="5575375" y="939825"/>
              <a:ext cx="14925" cy="36050"/>
            </a:xfrm>
            <a:custGeom>
              <a:avLst/>
              <a:gdLst/>
              <a:ahLst/>
              <a:cxnLst/>
              <a:rect l="l" t="t" r="r" b="b"/>
              <a:pathLst>
                <a:path w="597" h="1442" extrusionOk="0">
                  <a:moveTo>
                    <a:pt x="346" y="1"/>
                  </a:moveTo>
                  <a:lnTo>
                    <a:pt x="1" y="1370"/>
                  </a:lnTo>
                  <a:cubicBezTo>
                    <a:pt x="96" y="1370"/>
                    <a:pt x="180" y="1394"/>
                    <a:pt x="239" y="1441"/>
                  </a:cubicBezTo>
                  <a:lnTo>
                    <a:pt x="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21"/>
            <p:cNvSpPr/>
            <p:nvPr/>
          </p:nvSpPr>
          <p:spPr>
            <a:xfrm>
              <a:off x="5742075" y="939825"/>
              <a:ext cx="47350" cy="198275"/>
            </a:xfrm>
            <a:custGeom>
              <a:avLst/>
              <a:gdLst/>
              <a:ahLst/>
              <a:cxnLst/>
              <a:rect l="l" t="t" r="r" b="b"/>
              <a:pathLst>
                <a:path w="1894" h="7931" extrusionOk="0">
                  <a:moveTo>
                    <a:pt x="0" y="1"/>
                  </a:moveTo>
                  <a:lnTo>
                    <a:pt x="1608" y="7775"/>
                  </a:lnTo>
                  <a:lnTo>
                    <a:pt x="1644" y="7930"/>
                  </a:lnTo>
                  <a:cubicBezTo>
                    <a:pt x="1715" y="7894"/>
                    <a:pt x="1775" y="7871"/>
                    <a:pt x="1870" y="7871"/>
                  </a:cubicBezTo>
                  <a:lnTo>
                    <a:pt x="1894" y="7871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21"/>
            <p:cNvSpPr/>
            <p:nvPr/>
          </p:nvSpPr>
          <p:spPr>
            <a:xfrm>
              <a:off x="5789400" y="1164550"/>
              <a:ext cx="90525" cy="353650"/>
            </a:xfrm>
            <a:custGeom>
              <a:avLst/>
              <a:gdLst/>
              <a:ahLst/>
              <a:cxnLst/>
              <a:rect l="l" t="t" r="r" b="b"/>
              <a:pathLst>
                <a:path w="3621" h="14146" extrusionOk="0">
                  <a:moveTo>
                    <a:pt x="251" y="1"/>
                  </a:moveTo>
                  <a:cubicBezTo>
                    <a:pt x="215" y="13"/>
                    <a:pt x="155" y="25"/>
                    <a:pt x="96" y="37"/>
                  </a:cubicBezTo>
                  <a:lnTo>
                    <a:pt x="1" y="37"/>
                  </a:lnTo>
                  <a:lnTo>
                    <a:pt x="3370" y="14145"/>
                  </a:lnTo>
                  <a:cubicBezTo>
                    <a:pt x="3441" y="14122"/>
                    <a:pt x="3513" y="14110"/>
                    <a:pt x="3584" y="14086"/>
                  </a:cubicBezTo>
                  <a:lnTo>
                    <a:pt x="3620" y="1408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21"/>
            <p:cNvSpPr/>
            <p:nvPr/>
          </p:nvSpPr>
          <p:spPr>
            <a:xfrm>
              <a:off x="6017400" y="939525"/>
              <a:ext cx="8075" cy="4500"/>
            </a:xfrm>
            <a:custGeom>
              <a:avLst/>
              <a:gdLst/>
              <a:ahLst/>
              <a:cxnLst/>
              <a:rect l="l" t="t" r="r" b="b"/>
              <a:pathLst>
                <a:path w="323" h="180" extrusionOk="0">
                  <a:moveTo>
                    <a:pt x="1" y="1"/>
                  </a:moveTo>
                  <a:lnTo>
                    <a:pt x="108" y="179"/>
                  </a:lnTo>
                  <a:cubicBezTo>
                    <a:pt x="156" y="144"/>
                    <a:pt x="203" y="96"/>
                    <a:pt x="239" y="72"/>
                  </a:cubicBezTo>
                  <a:cubicBezTo>
                    <a:pt x="275" y="48"/>
                    <a:pt x="298" y="36"/>
                    <a:pt x="322" y="25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21"/>
            <p:cNvSpPr/>
            <p:nvPr/>
          </p:nvSpPr>
          <p:spPr>
            <a:xfrm>
              <a:off x="5798625" y="956500"/>
              <a:ext cx="225350" cy="187850"/>
            </a:xfrm>
            <a:custGeom>
              <a:avLst/>
              <a:gdLst/>
              <a:ahLst/>
              <a:cxnLst/>
              <a:rect l="l" t="t" r="r" b="b"/>
              <a:pathLst>
                <a:path w="9014" h="7514" extrusionOk="0">
                  <a:moveTo>
                    <a:pt x="8835" y="0"/>
                  </a:moveTo>
                  <a:lnTo>
                    <a:pt x="1" y="7299"/>
                  </a:lnTo>
                  <a:cubicBezTo>
                    <a:pt x="84" y="7370"/>
                    <a:pt x="144" y="7442"/>
                    <a:pt x="167" y="7513"/>
                  </a:cubicBezTo>
                  <a:lnTo>
                    <a:pt x="9014" y="191"/>
                  </a:lnTo>
                  <a:cubicBezTo>
                    <a:pt x="8954" y="167"/>
                    <a:pt x="8895" y="96"/>
                    <a:pt x="8847" y="24"/>
                  </a:cubicBezTo>
                  <a:cubicBezTo>
                    <a:pt x="8847" y="12"/>
                    <a:pt x="8835" y="12"/>
                    <a:pt x="88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21"/>
            <p:cNvSpPr/>
            <p:nvPr/>
          </p:nvSpPr>
          <p:spPr>
            <a:xfrm>
              <a:off x="6031700" y="959775"/>
              <a:ext cx="71750" cy="111650"/>
            </a:xfrm>
            <a:custGeom>
              <a:avLst/>
              <a:gdLst/>
              <a:ahLst/>
              <a:cxnLst/>
              <a:rect l="l" t="t" r="r" b="b"/>
              <a:pathLst>
                <a:path w="2870" h="4466" extrusionOk="0">
                  <a:moveTo>
                    <a:pt x="238" y="0"/>
                  </a:moveTo>
                  <a:cubicBezTo>
                    <a:pt x="226" y="12"/>
                    <a:pt x="191" y="36"/>
                    <a:pt x="155" y="60"/>
                  </a:cubicBezTo>
                  <a:cubicBezTo>
                    <a:pt x="107" y="72"/>
                    <a:pt x="60" y="96"/>
                    <a:pt x="0" y="108"/>
                  </a:cubicBezTo>
                  <a:lnTo>
                    <a:pt x="2691" y="4465"/>
                  </a:lnTo>
                  <a:cubicBezTo>
                    <a:pt x="2739" y="4394"/>
                    <a:pt x="2798" y="4322"/>
                    <a:pt x="2870" y="4263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21"/>
            <p:cNvSpPr/>
            <p:nvPr/>
          </p:nvSpPr>
          <p:spPr>
            <a:xfrm>
              <a:off x="6036450" y="939825"/>
              <a:ext cx="12825" cy="7475"/>
            </a:xfrm>
            <a:custGeom>
              <a:avLst/>
              <a:gdLst/>
              <a:ahLst/>
              <a:cxnLst/>
              <a:rect l="l" t="t" r="r" b="b"/>
              <a:pathLst>
                <a:path w="513" h="299" extrusionOk="0">
                  <a:moveTo>
                    <a:pt x="108" y="1"/>
                  </a:moveTo>
                  <a:lnTo>
                    <a:pt x="1" y="84"/>
                  </a:lnTo>
                  <a:cubicBezTo>
                    <a:pt x="48" y="120"/>
                    <a:pt x="96" y="155"/>
                    <a:pt x="120" y="203"/>
                  </a:cubicBezTo>
                  <a:lnTo>
                    <a:pt x="167" y="29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21"/>
            <p:cNvSpPr/>
            <p:nvPr/>
          </p:nvSpPr>
          <p:spPr>
            <a:xfrm>
              <a:off x="5965325" y="1184200"/>
              <a:ext cx="453050" cy="198075"/>
            </a:xfrm>
            <a:custGeom>
              <a:avLst/>
              <a:gdLst/>
              <a:ahLst/>
              <a:cxnLst/>
              <a:rect l="l" t="t" r="r" b="b"/>
              <a:pathLst>
                <a:path w="18122" h="7923" extrusionOk="0">
                  <a:moveTo>
                    <a:pt x="18121" y="1"/>
                  </a:moveTo>
                  <a:lnTo>
                    <a:pt x="143" y="7633"/>
                  </a:lnTo>
                  <a:lnTo>
                    <a:pt x="0" y="7883"/>
                  </a:lnTo>
                  <a:cubicBezTo>
                    <a:pt x="27" y="7909"/>
                    <a:pt x="67" y="7923"/>
                    <a:pt x="106" y="7923"/>
                  </a:cubicBezTo>
                  <a:cubicBezTo>
                    <a:pt x="118" y="7923"/>
                    <a:pt x="131" y="7921"/>
                    <a:pt x="143" y="7918"/>
                  </a:cubicBezTo>
                  <a:lnTo>
                    <a:pt x="18121" y="286"/>
                  </a:lnTo>
                  <a:lnTo>
                    <a:pt x="1812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21"/>
            <p:cNvSpPr/>
            <p:nvPr/>
          </p:nvSpPr>
          <p:spPr>
            <a:xfrm>
              <a:off x="6126650" y="939825"/>
              <a:ext cx="68775" cy="119975"/>
            </a:xfrm>
            <a:custGeom>
              <a:avLst/>
              <a:gdLst/>
              <a:ahLst/>
              <a:cxnLst/>
              <a:rect l="l" t="t" r="r" b="b"/>
              <a:pathLst>
                <a:path w="2751" h="4799" extrusionOk="0">
                  <a:moveTo>
                    <a:pt x="2465" y="1"/>
                  </a:moveTo>
                  <a:lnTo>
                    <a:pt x="0" y="4739"/>
                  </a:lnTo>
                  <a:cubicBezTo>
                    <a:pt x="84" y="4763"/>
                    <a:pt x="179" y="4775"/>
                    <a:pt x="250" y="4799"/>
                  </a:cubicBezTo>
                  <a:lnTo>
                    <a:pt x="27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21"/>
            <p:cNvSpPr/>
            <p:nvPr/>
          </p:nvSpPr>
          <p:spPr>
            <a:xfrm>
              <a:off x="5887625" y="1106525"/>
              <a:ext cx="218800" cy="414050"/>
            </a:xfrm>
            <a:custGeom>
              <a:avLst/>
              <a:gdLst/>
              <a:ahLst/>
              <a:cxnLst/>
              <a:rect l="l" t="t" r="r" b="b"/>
              <a:pathLst>
                <a:path w="8752" h="16562" extrusionOk="0">
                  <a:moveTo>
                    <a:pt x="8561" y="0"/>
                  </a:moveTo>
                  <a:lnTo>
                    <a:pt x="1" y="16443"/>
                  </a:lnTo>
                  <a:cubicBezTo>
                    <a:pt x="96" y="16466"/>
                    <a:pt x="167" y="16502"/>
                    <a:pt x="227" y="16562"/>
                  </a:cubicBezTo>
                  <a:lnTo>
                    <a:pt x="3132" y="10990"/>
                  </a:lnTo>
                  <a:lnTo>
                    <a:pt x="3263" y="10740"/>
                  </a:lnTo>
                  <a:lnTo>
                    <a:pt x="8752" y="179"/>
                  </a:lnTo>
                  <a:cubicBezTo>
                    <a:pt x="8680" y="131"/>
                    <a:pt x="8621" y="72"/>
                    <a:pt x="856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21"/>
            <p:cNvSpPr/>
            <p:nvPr/>
          </p:nvSpPr>
          <p:spPr>
            <a:xfrm>
              <a:off x="4762775" y="1114700"/>
              <a:ext cx="59275" cy="58100"/>
            </a:xfrm>
            <a:custGeom>
              <a:avLst/>
              <a:gdLst/>
              <a:ahLst/>
              <a:cxnLst/>
              <a:rect l="l" t="t" r="r" b="b"/>
              <a:pathLst>
                <a:path w="2371" h="2324" extrusionOk="0">
                  <a:moveTo>
                    <a:pt x="1166" y="0"/>
                  </a:moveTo>
                  <a:cubicBezTo>
                    <a:pt x="1130" y="0"/>
                    <a:pt x="1095" y="2"/>
                    <a:pt x="1061" y="7"/>
                  </a:cubicBezTo>
                  <a:cubicBezTo>
                    <a:pt x="977" y="18"/>
                    <a:pt x="882" y="42"/>
                    <a:pt x="811" y="66"/>
                  </a:cubicBezTo>
                  <a:cubicBezTo>
                    <a:pt x="477" y="173"/>
                    <a:pt x="227" y="423"/>
                    <a:pt x="96" y="721"/>
                  </a:cubicBezTo>
                  <a:cubicBezTo>
                    <a:pt x="60" y="804"/>
                    <a:pt x="37" y="888"/>
                    <a:pt x="25" y="983"/>
                  </a:cubicBezTo>
                  <a:cubicBezTo>
                    <a:pt x="1" y="1078"/>
                    <a:pt x="1" y="1185"/>
                    <a:pt x="1" y="1292"/>
                  </a:cubicBezTo>
                  <a:cubicBezTo>
                    <a:pt x="78" y="1890"/>
                    <a:pt x="568" y="2324"/>
                    <a:pt x="1144" y="2324"/>
                  </a:cubicBezTo>
                  <a:cubicBezTo>
                    <a:pt x="1187" y="2324"/>
                    <a:pt x="1231" y="2321"/>
                    <a:pt x="1275" y="2316"/>
                  </a:cubicBezTo>
                  <a:cubicBezTo>
                    <a:pt x="1906" y="2245"/>
                    <a:pt x="2370" y="1673"/>
                    <a:pt x="2299" y="1054"/>
                  </a:cubicBezTo>
                  <a:cubicBezTo>
                    <a:pt x="2263" y="721"/>
                    <a:pt x="2108" y="459"/>
                    <a:pt x="1870" y="268"/>
                  </a:cubicBezTo>
                  <a:cubicBezTo>
                    <a:pt x="1787" y="209"/>
                    <a:pt x="1727" y="161"/>
                    <a:pt x="1644" y="126"/>
                  </a:cubicBezTo>
                  <a:cubicBezTo>
                    <a:pt x="1506" y="47"/>
                    <a:pt x="1335" y="0"/>
                    <a:pt x="11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21"/>
            <p:cNvSpPr/>
            <p:nvPr/>
          </p:nvSpPr>
          <p:spPr>
            <a:xfrm>
              <a:off x="4558600" y="1391375"/>
              <a:ext cx="30975" cy="29875"/>
            </a:xfrm>
            <a:custGeom>
              <a:avLst/>
              <a:gdLst/>
              <a:ahLst/>
              <a:cxnLst/>
              <a:rect l="l" t="t" r="r" b="b"/>
              <a:pathLst>
                <a:path w="1239" h="1195" extrusionOk="0">
                  <a:moveTo>
                    <a:pt x="548" y="0"/>
                  </a:moveTo>
                  <a:cubicBezTo>
                    <a:pt x="476" y="12"/>
                    <a:pt x="405" y="36"/>
                    <a:pt x="346" y="60"/>
                  </a:cubicBezTo>
                  <a:cubicBezTo>
                    <a:pt x="131" y="167"/>
                    <a:pt x="0" y="405"/>
                    <a:pt x="12" y="655"/>
                  </a:cubicBezTo>
                  <a:cubicBezTo>
                    <a:pt x="57" y="966"/>
                    <a:pt x="308" y="1195"/>
                    <a:pt x="603" y="1195"/>
                  </a:cubicBezTo>
                  <a:cubicBezTo>
                    <a:pt x="624" y="1195"/>
                    <a:pt x="646" y="1193"/>
                    <a:pt x="667" y="1191"/>
                  </a:cubicBezTo>
                  <a:cubicBezTo>
                    <a:pt x="1000" y="1167"/>
                    <a:pt x="1238" y="870"/>
                    <a:pt x="1203" y="536"/>
                  </a:cubicBezTo>
                  <a:cubicBezTo>
                    <a:pt x="1191" y="346"/>
                    <a:pt x="1084" y="191"/>
                    <a:pt x="941" y="108"/>
                  </a:cubicBezTo>
                  <a:cubicBezTo>
                    <a:pt x="869" y="60"/>
                    <a:pt x="786" y="36"/>
                    <a:pt x="703" y="12"/>
                  </a:cubicBezTo>
                  <a:cubicBezTo>
                    <a:pt x="667" y="0"/>
                    <a:pt x="643" y="0"/>
                    <a:pt x="59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21"/>
            <p:cNvSpPr/>
            <p:nvPr/>
          </p:nvSpPr>
          <p:spPr>
            <a:xfrm>
              <a:off x="4196350" y="1025325"/>
              <a:ext cx="30075" cy="30150"/>
            </a:xfrm>
            <a:custGeom>
              <a:avLst/>
              <a:gdLst/>
              <a:ahLst/>
              <a:cxnLst/>
              <a:rect l="l" t="t" r="r" b="b"/>
              <a:pathLst>
                <a:path w="1203" h="1206" extrusionOk="0">
                  <a:moveTo>
                    <a:pt x="622" y="1"/>
                  </a:moveTo>
                  <a:cubicBezTo>
                    <a:pt x="596" y="1"/>
                    <a:pt x="566" y="4"/>
                    <a:pt x="536" y="10"/>
                  </a:cubicBezTo>
                  <a:cubicBezTo>
                    <a:pt x="238" y="45"/>
                    <a:pt x="24" y="283"/>
                    <a:pt x="0" y="569"/>
                  </a:cubicBezTo>
                  <a:lnTo>
                    <a:pt x="0" y="664"/>
                  </a:lnTo>
                  <a:cubicBezTo>
                    <a:pt x="0" y="724"/>
                    <a:pt x="12" y="772"/>
                    <a:pt x="36" y="831"/>
                  </a:cubicBezTo>
                  <a:cubicBezTo>
                    <a:pt x="123" y="1048"/>
                    <a:pt x="337" y="1205"/>
                    <a:pt x="581" y="1205"/>
                  </a:cubicBezTo>
                  <a:cubicBezTo>
                    <a:pt x="606" y="1205"/>
                    <a:pt x="630" y="1204"/>
                    <a:pt x="655" y="1200"/>
                  </a:cubicBezTo>
                  <a:cubicBezTo>
                    <a:pt x="679" y="1200"/>
                    <a:pt x="727" y="1188"/>
                    <a:pt x="750" y="1188"/>
                  </a:cubicBezTo>
                  <a:cubicBezTo>
                    <a:pt x="846" y="1165"/>
                    <a:pt x="917" y="1117"/>
                    <a:pt x="977" y="1069"/>
                  </a:cubicBezTo>
                  <a:cubicBezTo>
                    <a:pt x="1131" y="938"/>
                    <a:pt x="1203" y="748"/>
                    <a:pt x="1191" y="545"/>
                  </a:cubicBezTo>
                  <a:cubicBezTo>
                    <a:pt x="1167" y="367"/>
                    <a:pt x="1072" y="224"/>
                    <a:pt x="929" y="117"/>
                  </a:cubicBezTo>
                  <a:cubicBezTo>
                    <a:pt x="858" y="69"/>
                    <a:pt x="786" y="33"/>
                    <a:pt x="691" y="10"/>
                  </a:cubicBezTo>
                  <a:cubicBezTo>
                    <a:pt x="673" y="4"/>
                    <a:pt x="649" y="1"/>
                    <a:pt x="6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21"/>
            <p:cNvSpPr/>
            <p:nvPr/>
          </p:nvSpPr>
          <p:spPr>
            <a:xfrm>
              <a:off x="4432100" y="1005225"/>
              <a:ext cx="30075" cy="29900"/>
            </a:xfrm>
            <a:custGeom>
              <a:avLst/>
              <a:gdLst/>
              <a:ahLst/>
              <a:cxnLst/>
              <a:rect l="l" t="t" r="r" b="b"/>
              <a:pathLst>
                <a:path w="1203" h="1196" extrusionOk="0">
                  <a:moveTo>
                    <a:pt x="614" y="0"/>
                  </a:moveTo>
                  <a:cubicBezTo>
                    <a:pt x="592" y="0"/>
                    <a:pt x="570" y="2"/>
                    <a:pt x="548" y="4"/>
                  </a:cubicBezTo>
                  <a:cubicBezTo>
                    <a:pt x="464" y="16"/>
                    <a:pt x="369" y="40"/>
                    <a:pt x="310" y="87"/>
                  </a:cubicBezTo>
                  <a:cubicBezTo>
                    <a:pt x="238" y="135"/>
                    <a:pt x="179" y="195"/>
                    <a:pt x="131" y="254"/>
                  </a:cubicBezTo>
                  <a:cubicBezTo>
                    <a:pt x="83" y="325"/>
                    <a:pt x="48" y="397"/>
                    <a:pt x="24" y="492"/>
                  </a:cubicBezTo>
                  <a:cubicBezTo>
                    <a:pt x="12" y="540"/>
                    <a:pt x="0" y="599"/>
                    <a:pt x="12" y="659"/>
                  </a:cubicBezTo>
                  <a:cubicBezTo>
                    <a:pt x="47" y="961"/>
                    <a:pt x="309" y="1195"/>
                    <a:pt x="631" y="1195"/>
                  </a:cubicBezTo>
                  <a:cubicBezTo>
                    <a:pt x="639" y="1195"/>
                    <a:pt x="647" y="1195"/>
                    <a:pt x="655" y="1195"/>
                  </a:cubicBezTo>
                  <a:lnTo>
                    <a:pt x="667" y="1195"/>
                  </a:lnTo>
                  <a:cubicBezTo>
                    <a:pt x="762" y="1171"/>
                    <a:pt x="834" y="1159"/>
                    <a:pt x="905" y="1111"/>
                  </a:cubicBezTo>
                  <a:cubicBezTo>
                    <a:pt x="1000" y="1076"/>
                    <a:pt x="1072" y="992"/>
                    <a:pt x="1119" y="909"/>
                  </a:cubicBezTo>
                  <a:cubicBezTo>
                    <a:pt x="1155" y="837"/>
                    <a:pt x="1191" y="754"/>
                    <a:pt x="1203" y="671"/>
                  </a:cubicBezTo>
                  <a:lnTo>
                    <a:pt x="1203" y="540"/>
                  </a:lnTo>
                  <a:cubicBezTo>
                    <a:pt x="1180" y="229"/>
                    <a:pt x="920" y="0"/>
                    <a:pt x="61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21"/>
            <p:cNvSpPr/>
            <p:nvPr/>
          </p:nvSpPr>
          <p:spPr>
            <a:xfrm>
              <a:off x="4392800" y="1332150"/>
              <a:ext cx="9850" cy="10525"/>
            </a:xfrm>
            <a:custGeom>
              <a:avLst/>
              <a:gdLst/>
              <a:ahLst/>
              <a:cxnLst/>
              <a:rect l="l" t="t" r="r" b="b"/>
              <a:pathLst>
                <a:path w="394" h="421" extrusionOk="0">
                  <a:moveTo>
                    <a:pt x="179" y="0"/>
                  </a:moveTo>
                  <a:cubicBezTo>
                    <a:pt x="96" y="0"/>
                    <a:pt x="60" y="48"/>
                    <a:pt x="24" y="107"/>
                  </a:cubicBezTo>
                  <a:cubicBezTo>
                    <a:pt x="12" y="131"/>
                    <a:pt x="0" y="179"/>
                    <a:pt x="0" y="238"/>
                  </a:cubicBezTo>
                  <a:cubicBezTo>
                    <a:pt x="11" y="343"/>
                    <a:pt x="77" y="421"/>
                    <a:pt x="175" y="421"/>
                  </a:cubicBezTo>
                  <a:cubicBezTo>
                    <a:pt x="188" y="421"/>
                    <a:pt x="201" y="420"/>
                    <a:pt x="215" y="417"/>
                  </a:cubicBezTo>
                  <a:cubicBezTo>
                    <a:pt x="322" y="405"/>
                    <a:pt x="381" y="333"/>
                    <a:pt x="393" y="238"/>
                  </a:cubicBezTo>
                  <a:lnTo>
                    <a:pt x="393" y="191"/>
                  </a:lnTo>
                  <a:cubicBezTo>
                    <a:pt x="393" y="107"/>
                    <a:pt x="334" y="36"/>
                    <a:pt x="262" y="24"/>
                  </a:cubicBezTo>
                  <a:cubicBezTo>
                    <a:pt x="239" y="0"/>
                    <a:pt x="203" y="0"/>
                    <a:pt x="1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21"/>
            <p:cNvSpPr/>
            <p:nvPr/>
          </p:nvSpPr>
          <p:spPr>
            <a:xfrm>
              <a:off x="5860550" y="1516575"/>
              <a:ext cx="42275" cy="40975"/>
            </a:xfrm>
            <a:custGeom>
              <a:avLst/>
              <a:gdLst/>
              <a:ahLst/>
              <a:cxnLst/>
              <a:rect l="l" t="t" r="r" b="b"/>
              <a:pathLst>
                <a:path w="1691" h="1639" extrusionOk="0">
                  <a:moveTo>
                    <a:pt x="853" y="0"/>
                  </a:moveTo>
                  <a:cubicBezTo>
                    <a:pt x="827" y="0"/>
                    <a:pt x="801" y="2"/>
                    <a:pt x="774" y="5"/>
                  </a:cubicBezTo>
                  <a:lnTo>
                    <a:pt x="762" y="5"/>
                  </a:lnTo>
                  <a:cubicBezTo>
                    <a:pt x="679" y="29"/>
                    <a:pt x="595" y="41"/>
                    <a:pt x="536" y="64"/>
                  </a:cubicBezTo>
                  <a:cubicBezTo>
                    <a:pt x="203" y="207"/>
                    <a:pt x="0" y="541"/>
                    <a:pt x="24" y="898"/>
                  </a:cubicBezTo>
                  <a:cubicBezTo>
                    <a:pt x="69" y="1327"/>
                    <a:pt x="436" y="1639"/>
                    <a:pt x="850" y="1639"/>
                  </a:cubicBezTo>
                  <a:cubicBezTo>
                    <a:pt x="872" y="1639"/>
                    <a:pt x="895" y="1638"/>
                    <a:pt x="917" y="1636"/>
                  </a:cubicBezTo>
                  <a:cubicBezTo>
                    <a:pt x="1369" y="1588"/>
                    <a:pt x="1691" y="1184"/>
                    <a:pt x="1655" y="743"/>
                  </a:cubicBezTo>
                  <a:cubicBezTo>
                    <a:pt x="1619" y="505"/>
                    <a:pt x="1500" y="291"/>
                    <a:pt x="1310" y="160"/>
                  </a:cubicBezTo>
                  <a:cubicBezTo>
                    <a:pt x="1238" y="112"/>
                    <a:pt x="1155" y="64"/>
                    <a:pt x="1084" y="41"/>
                  </a:cubicBezTo>
                  <a:cubicBezTo>
                    <a:pt x="1003" y="14"/>
                    <a:pt x="930" y="0"/>
                    <a:pt x="8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21"/>
            <p:cNvSpPr/>
            <p:nvPr/>
          </p:nvSpPr>
          <p:spPr>
            <a:xfrm>
              <a:off x="5775700" y="1136275"/>
              <a:ext cx="29800" cy="28900"/>
            </a:xfrm>
            <a:custGeom>
              <a:avLst/>
              <a:gdLst/>
              <a:ahLst/>
              <a:cxnLst/>
              <a:rect l="l" t="t" r="r" b="b"/>
              <a:pathLst>
                <a:path w="1192" h="1156" extrusionOk="0">
                  <a:moveTo>
                    <a:pt x="537" y="1"/>
                  </a:moveTo>
                  <a:cubicBezTo>
                    <a:pt x="465" y="1"/>
                    <a:pt x="382" y="25"/>
                    <a:pt x="322" y="60"/>
                  </a:cubicBezTo>
                  <a:cubicBezTo>
                    <a:pt x="263" y="84"/>
                    <a:pt x="203" y="132"/>
                    <a:pt x="168" y="191"/>
                  </a:cubicBezTo>
                  <a:cubicBezTo>
                    <a:pt x="60" y="310"/>
                    <a:pt x="1" y="453"/>
                    <a:pt x="25" y="632"/>
                  </a:cubicBezTo>
                  <a:cubicBezTo>
                    <a:pt x="60" y="918"/>
                    <a:pt x="299" y="1144"/>
                    <a:pt x="560" y="1156"/>
                  </a:cubicBezTo>
                  <a:lnTo>
                    <a:pt x="656" y="1156"/>
                  </a:lnTo>
                  <a:cubicBezTo>
                    <a:pt x="680" y="1156"/>
                    <a:pt x="739" y="1144"/>
                    <a:pt x="799" y="1108"/>
                  </a:cubicBezTo>
                  <a:cubicBezTo>
                    <a:pt x="1025" y="1025"/>
                    <a:pt x="1192" y="787"/>
                    <a:pt x="1156" y="513"/>
                  </a:cubicBezTo>
                  <a:cubicBezTo>
                    <a:pt x="1156" y="441"/>
                    <a:pt x="1132" y="370"/>
                    <a:pt x="1096" y="310"/>
                  </a:cubicBezTo>
                  <a:cubicBezTo>
                    <a:pt x="1061" y="227"/>
                    <a:pt x="1013" y="156"/>
                    <a:pt x="941" y="108"/>
                  </a:cubicBezTo>
                  <a:cubicBezTo>
                    <a:pt x="834" y="36"/>
                    <a:pt x="703" y="1"/>
                    <a:pt x="56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21"/>
            <p:cNvSpPr/>
            <p:nvPr/>
          </p:nvSpPr>
          <p:spPr>
            <a:xfrm>
              <a:off x="5559325" y="973750"/>
              <a:ext cx="30375" cy="28950"/>
            </a:xfrm>
            <a:custGeom>
              <a:avLst/>
              <a:gdLst/>
              <a:ahLst/>
              <a:cxnLst/>
              <a:rect l="l" t="t" r="r" b="b"/>
              <a:pathLst>
                <a:path w="1215" h="1158" extrusionOk="0">
                  <a:moveTo>
                    <a:pt x="679" y="1"/>
                  </a:moveTo>
                  <a:lnTo>
                    <a:pt x="548" y="13"/>
                  </a:lnTo>
                  <a:cubicBezTo>
                    <a:pt x="488" y="13"/>
                    <a:pt x="429" y="25"/>
                    <a:pt x="369" y="49"/>
                  </a:cubicBezTo>
                  <a:cubicBezTo>
                    <a:pt x="286" y="84"/>
                    <a:pt x="214" y="144"/>
                    <a:pt x="155" y="203"/>
                  </a:cubicBezTo>
                  <a:cubicBezTo>
                    <a:pt x="48" y="322"/>
                    <a:pt x="0" y="465"/>
                    <a:pt x="24" y="632"/>
                  </a:cubicBezTo>
                  <a:cubicBezTo>
                    <a:pt x="36" y="727"/>
                    <a:pt x="48" y="799"/>
                    <a:pt x="95" y="858"/>
                  </a:cubicBezTo>
                  <a:cubicBezTo>
                    <a:pt x="143" y="930"/>
                    <a:pt x="202" y="989"/>
                    <a:pt x="274" y="1049"/>
                  </a:cubicBezTo>
                  <a:cubicBezTo>
                    <a:pt x="370" y="1113"/>
                    <a:pt x="485" y="1158"/>
                    <a:pt x="611" y="1158"/>
                  </a:cubicBezTo>
                  <a:cubicBezTo>
                    <a:pt x="626" y="1158"/>
                    <a:pt x="640" y="1157"/>
                    <a:pt x="655" y="1156"/>
                  </a:cubicBezTo>
                  <a:cubicBezTo>
                    <a:pt x="976" y="1120"/>
                    <a:pt x="1214" y="834"/>
                    <a:pt x="1179" y="525"/>
                  </a:cubicBezTo>
                  <a:cubicBezTo>
                    <a:pt x="1167" y="334"/>
                    <a:pt x="1060" y="191"/>
                    <a:pt x="917" y="84"/>
                  </a:cubicBezTo>
                  <a:cubicBezTo>
                    <a:pt x="833" y="37"/>
                    <a:pt x="750" y="1"/>
                    <a:pt x="67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21"/>
            <p:cNvSpPr/>
            <p:nvPr/>
          </p:nvSpPr>
          <p:spPr>
            <a:xfrm>
              <a:off x="4618425" y="1217425"/>
              <a:ext cx="22050" cy="20375"/>
            </a:xfrm>
            <a:custGeom>
              <a:avLst/>
              <a:gdLst/>
              <a:ahLst/>
              <a:cxnLst/>
              <a:rect l="l" t="t" r="r" b="b"/>
              <a:pathLst>
                <a:path w="882" h="815" extrusionOk="0">
                  <a:moveTo>
                    <a:pt x="442" y="1"/>
                  </a:moveTo>
                  <a:cubicBezTo>
                    <a:pt x="422" y="1"/>
                    <a:pt x="402" y="2"/>
                    <a:pt x="381" y="5"/>
                  </a:cubicBezTo>
                  <a:lnTo>
                    <a:pt x="358" y="5"/>
                  </a:lnTo>
                  <a:cubicBezTo>
                    <a:pt x="155" y="41"/>
                    <a:pt x="0" y="219"/>
                    <a:pt x="24" y="422"/>
                  </a:cubicBezTo>
                  <a:lnTo>
                    <a:pt x="24" y="458"/>
                  </a:lnTo>
                  <a:cubicBezTo>
                    <a:pt x="36" y="541"/>
                    <a:pt x="60" y="600"/>
                    <a:pt x="108" y="660"/>
                  </a:cubicBezTo>
                  <a:cubicBezTo>
                    <a:pt x="119" y="684"/>
                    <a:pt x="143" y="708"/>
                    <a:pt x="167" y="720"/>
                  </a:cubicBezTo>
                  <a:cubicBezTo>
                    <a:pt x="227" y="779"/>
                    <a:pt x="322" y="815"/>
                    <a:pt x="405" y="815"/>
                  </a:cubicBezTo>
                  <a:lnTo>
                    <a:pt x="477" y="815"/>
                  </a:lnTo>
                  <a:cubicBezTo>
                    <a:pt x="703" y="803"/>
                    <a:pt x="881" y="589"/>
                    <a:pt x="858" y="362"/>
                  </a:cubicBezTo>
                  <a:cubicBezTo>
                    <a:pt x="834" y="219"/>
                    <a:pt x="750" y="100"/>
                    <a:pt x="643" y="41"/>
                  </a:cubicBezTo>
                  <a:cubicBezTo>
                    <a:pt x="563" y="14"/>
                    <a:pt x="503" y="1"/>
                    <a:pt x="44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21"/>
            <p:cNvSpPr/>
            <p:nvPr/>
          </p:nvSpPr>
          <p:spPr>
            <a:xfrm>
              <a:off x="5439650" y="946275"/>
              <a:ext cx="21175" cy="20375"/>
            </a:xfrm>
            <a:custGeom>
              <a:avLst/>
              <a:gdLst/>
              <a:ahLst/>
              <a:cxnLst/>
              <a:rect l="l" t="t" r="r" b="b"/>
              <a:pathLst>
                <a:path w="847" h="815" extrusionOk="0">
                  <a:moveTo>
                    <a:pt x="430" y="0"/>
                  </a:moveTo>
                  <a:cubicBezTo>
                    <a:pt x="411" y="0"/>
                    <a:pt x="391" y="2"/>
                    <a:pt x="370" y="5"/>
                  </a:cubicBezTo>
                  <a:cubicBezTo>
                    <a:pt x="358" y="5"/>
                    <a:pt x="346" y="5"/>
                    <a:pt x="334" y="16"/>
                  </a:cubicBezTo>
                  <a:cubicBezTo>
                    <a:pt x="239" y="40"/>
                    <a:pt x="179" y="76"/>
                    <a:pt x="120" y="136"/>
                  </a:cubicBezTo>
                  <a:cubicBezTo>
                    <a:pt x="60" y="195"/>
                    <a:pt x="13" y="290"/>
                    <a:pt x="13" y="374"/>
                  </a:cubicBezTo>
                  <a:cubicBezTo>
                    <a:pt x="11" y="372"/>
                    <a:pt x="10" y="371"/>
                    <a:pt x="8" y="371"/>
                  </a:cubicBezTo>
                  <a:cubicBezTo>
                    <a:pt x="1" y="371"/>
                    <a:pt x="1" y="402"/>
                    <a:pt x="1" y="433"/>
                  </a:cubicBezTo>
                  <a:cubicBezTo>
                    <a:pt x="35" y="652"/>
                    <a:pt x="214" y="815"/>
                    <a:pt x="430" y="815"/>
                  </a:cubicBezTo>
                  <a:cubicBezTo>
                    <a:pt x="438" y="815"/>
                    <a:pt x="446" y="815"/>
                    <a:pt x="453" y="814"/>
                  </a:cubicBezTo>
                  <a:cubicBezTo>
                    <a:pt x="667" y="790"/>
                    <a:pt x="846" y="588"/>
                    <a:pt x="822" y="362"/>
                  </a:cubicBezTo>
                  <a:cubicBezTo>
                    <a:pt x="810" y="219"/>
                    <a:pt x="715" y="100"/>
                    <a:pt x="584" y="40"/>
                  </a:cubicBezTo>
                  <a:cubicBezTo>
                    <a:pt x="539" y="14"/>
                    <a:pt x="488" y="0"/>
                    <a:pt x="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21"/>
            <p:cNvSpPr/>
            <p:nvPr/>
          </p:nvSpPr>
          <p:spPr>
            <a:xfrm>
              <a:off x="5341125" y="1157350"/>
              <a:ext cx="21450" cy="20100"/>
            </a:xfrm>
            <a:custGeom>
              <a:avLst/>
              <a:gdLst/>
              <a:ahLst/>
              <a:cxnLst/>
              <a:rect l="l" t="t" r="r" b="b"/>
              <a:pathLst>
                <a:path w="858" h="804" extrusionOk="0">
                  <a:moveTo>
                    <a:pt x="436" y="0"/>
                  </a:moveTo>
                  <a:cubicBezTo>
                    <a:pt x="418" y="0"/>
                    <a:pt x="400" y="1"/>
                    <a:pt x="382" y="3"/>
                  </a:cubicBezTo>
                  <a:lnTo>
                    <a:pt x="346" y="3"/>
                  </a:lnTo>
                  <a:cubicBezTo>
                    <a:pt x="251" y="15"/>
                    <a:pt x="179" y="63"/>
                    <a:pt x="120" y="122"/>
                  </a:cubicBezTo>
                  <a:lnTo>
                    <a:pt x="25" y="253"/>
                  </a:lnTo>
                  <a:cubicBezTo>
                    <a:pt x="13" y="313"/>
                    <a:pt x="1" y="372"/>
                    <a:pt x="13" y="432"/>
                  </a:cubicBezTo>
                  <a:cubicBezTo>
                    <a:pt x="46" y="643"/>
                    <a:pt x="215" y="803"/>
                    <a:pt x="422" y="803"/>
                  </a:cubicBezTo>
                  <a:cubicBezTo>
                    <a:pt x="436" y="803"/>
                    <a:pt x="451" y="802"/>
                    <a:pt x="465" y="801"/>
                  </a:cubicBezTo>
                  <a:cubicBezTo>
                    <a:pt x="679" y="789"/>
                    <a:pt x="858" y="587"/>
                    <a:pt x="834" y="360"/>
                  </a:cubicBezTo>
                  <a:cubicBezTo>
                    <a:pt x="834" y="325"/>
                    <a:pt x="822" y="301"/>
                    <a:pt x="798" y="253"/>
                  </a:cubicBezTo>
                  <a:cubicBezTo>
                    <a:pt x="787" y="182"/>
                    <a:pt x="727" y="110"/>
                    <a:pt x="656" y="63"/>
                  </a:cubicBezTo>
                  <a:cubicBezTo>
                    <a:pt x="596" y="23"/>
                    <a:pt x="521" y="0"/>
                    <a:pt x="4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21"/>
            <p:cNvSpPr/>
            <p:nvPr/>
          </p:nvSpPr>
          <p:spPr>
            <a:xfrm>
              <a:off x="4884825" y="97317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381" y="0"/>
                  </a:moveTo>
                  <a:cubicBezTo>
                    <a:pt x="239" y="12"/>
                    <a:pt x="143" y="72"/>
                    <a:pt x="84" y="179"/>
                  </a:cubicBezTo>
                  <a:cubicBezTo>
                    <a:pt x="36" y="250"/>
                    <a:pt x="0" y="345"/>
                    <a:pt x="0" y="429"/>
                  </a:cubicBezTo>
                  <a:lnTo>
                    <a:pt x="0" y="464"/>
                  </a:lnTo>
                  <a:cubicBezTo>
                    <a:pt x="24" y="548"/>
                    <a:pt x="48" y="631"/>
                    <a:pt x="108" y="691"/>
                  </a:cubicBezTo>
                  <a:cubicBezTo>
                    <a:pt x="167" y="762"/>
                    <a:pt x="239" y="810"/>
                    <a:pt x="334" y="822"/>
                  </a:cubicBezTo>
                  <a:cubicBezTo>
                    <a:pt x="381" y="834"/>
                    <a:pt x="417" y="834"/>
                    <a:pt x="465" y="834"/>
                  </a:cubicBezTo>
                  <a:cubicBezTo>
                    <a:pt x="655" y="822"/>
                    <a:pt x="798" y="691"/>
                    <a:pt x="822" y="512"/>
                  </a:cubicBezTo>
                  <a:cubicBezTo>
                    <a:pt x="822" y="464"/>
                    <a:pt x="834" y="417"/>
                    <a:pt x="822" y="369"/>
                  </a:cubicBezTo>
                  <a:cubicBezTo>
                    <a:pt x="822" y="334"/>
                    <a:pt x="810" y="286"/>
                    <a:pt x="798" y="238"/>
                  </a:cubicBezTo>
                  <a:cubicBezTo>
                    <a:pt x="774" y="214"/>
                    <a:pt x="762" y="179"/>
                    <a:pt x="751" y="167"/>
                  </a:cubicBezTo>
                  <a:cubicBezTo>
                    <a:pt x="691" y="95"/>
                    <a:pt x="620" y="48"/>
                    <a:pt x="536" y="12"/>
                  </a:cubicBezTo>
                  <a:cubicBezTo>
                    <a:pt x="501" y="0"/>
                    <a:pt x="441" y="0"/>
                    <a:pt x="38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21"/>
            <p:cNvSpPr/>
            <p:nvPr/>
          </p:nvSpPr>
          <p:spPr>
            <a:xfrm>
              <a:off x="3994525" y="940125"/>
              <a:ext cx="20575" cy="10200"/>
            </a:xfrm>
            <a:custGeom>
              <a:avLst/>
              <a:gdLst/>
              <a:ahLst/>
              <a:cxnLst/>
              <a:rect l="l" t="t" r="r" b="b"/>
              <a:pathLst>
                <a:path w="823" h="408" extrusionOk="0">
                  <a:moveTo>
                    <a:pt x="1" y="1"/>
                  </a:moveTo>
                  <a:lnTo>
                    <a:pt x="1" y="48"/>
                  </a:lnTo>
                  <a:cubicBezTo>
                    <a:pt x="1" y="84"/>
                    <a:pt x="13" y="132"/>
                    <a:pt x="37" y="167"/>
                  </a:cubicBezTo>
                  <a:cubicBezTo>
                    <a:pt x="49" y="203"/>
                    <a:pt x="72" y="251"/>
                    <a:pt x="120" y="286"/>
                  </a:cubicBezTo>
                  <a:cubicBezTo>
                    <a:pt x="205" y="361"/>
                    <a:pt x="310" y="407"/>
                    <a:pt x="417" y="407"/>
                  </a:cubicBezTo>
                  <a:cubicBezTo>
                    <a:pt x="429" y="407"/>
                    <a:pt x="441" y="407"/>
                    <a:pt x="453" y="405"/>
                  </a:cubicBezTo>
                  <a:cubicBezTo>
                    <a:pt x="465" y="405"/>
                    <a:pt x="477" y="405"/>
                    <a:pt x="489" y="382"/>
                  </a:cubicBezTo>
                  <a:cubicBezTo>
                    <a:pt x="596" y="370"/>
                    <a:pt x="691" y="310"/>
                    <a:pt x="751" y="239"/>
                  </a:cubicBezTo>
                  <a:cubicBezTo>
                    <a:pt x="787" y="167"/>
                    <a:pt x="822" y="84"/>
                    <a:pt x="8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21"/>
            <p:cNvSpPr/>
            <p:nvPr/>
          </p:nvSpPr>
          <p:spPr>
            <a:xfrm>
              <a:off x="4521100" y="1262650"/>
              <a:ext cx="21150" cy="20400"/>
            </a:xfrm>
            <a:custGeom>
              <a:avLst/>
              <a:gdLst/>
              <a:ahLst/>
              <a:cxnLst/>
              <a:rect l="l" t="t" r="r" b="b"/>
              <a:pathLst>
                <a:path w="846" h="816" extrusionOk="0">
                  <a:moveTo>
                    <a:pt x="463" y="1"/>
                  </a:moveTo>
                  <a:cubicBezTo>
                    <a:pt x="443" y="1"/>
                    <a:pt x="424" y="2"/>
                    <a:pt x="405" y="6"/>
                  </a:cubicBezTo>
                  <a:lnTo>
                    <a:pt x="381" y="6"/>
                  </a:lnTo>
                  <a:cubicBezTo>
                    <a:pt x="298" y="18"/>
                    <a:pt x="226" y="42"/>
                    <a:pt x="167" y="89"/>
                  </a:cubicBezTo>
                  <a:cubicBezTo>
                    <a:pt x="60" y="173"/>
                    <a:pt x="0" y="315"/>
                    <a:pt x="12" y="446"/>
                  </a:cubicBezTo>
                  <a:cubicBezTo>
                    <a:pt x="12" y="458"/>
                    <a:pt x="12" y="482"/>
                    <a:pt x="24" y="494"/>
                  </a:cubicBezTo>
                  <a:cubicBezTo>
                    <a:pt x="48" y="577"/>
                    <a:pt x="107" y="649"/>
                    <a:pt x="167" y="720"/>
                  </a:cubicBezTo>
                  <a:cubicBezTo>
                    <a:pt x="226" y="780"/>
                    <a:pt x="310" y="804"/>
                    <a:pt x="405" y="816"/>
                  </a:cubicBezTo>
                  <a:lnTo>
                    <a:pt x="476" y="816"/>
                  </a:lnTo>
                  <a:cubicBezTo>
                    <a:pt x="536" y="816"/>
                    <a:pt x="595" y="804"/>
                    <a:pt x="655" y="756"/>
                  </a:cubicBezTo>
                  <a:cubicBezTo>
                    <a:pt x="774" y="685"/>
                    <a:pt x="845" y="554"/>
                    <a:pt x="833" y="399"/>
                  </a:cubicBezTo>
                  <a:lnTo>
                    <a:pt x="833" y="375"/>
                  </a:lnTo>
                  <a:cubicBezTo>
                    <a:pt x="822" y="280"/>
                    <a:pt x="786" y="208"/>
                    <a:pt x="738" y="149"/>
                  </a:cubicBezTo>
                  <a:cubicBezTo>
                    <a:pt x="677" y="57"/>
                    <a:pt x="573" y="1"/>
                    <a:pt x="4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21"/>
            <p:cNvSpPr/>
            <p:nvPr/>
          </p:nvSpPr>
          <p:spPr>
            <a:xfrm>
              <a:off x="3877250" y="1014750"/>
              <a:ext cx="22050" cy="20675"/>
            </a:xfrm>
            <a:custGeom>
              <a:avLst/>
              <a:gdLst/>
              <a:ahLst/>
              <a:cxnLst/>
              <a:rect l="l" t="t" r="r" b="b"/>
              <a:pathLst>
                <a:path w="882" h="827" extrusionOk="0">
                  <a:moveTo>
                    <a:pt x="491" y="1"/>
                  </a:moveTo>
                  <a:cubicBezTo>
                    <a:pt x="479" y="1"/>
                    <a:pt x="466" y="2"/>
                    <a:pt x="453" y="4"/>
                  </a:cubicBezTo>
                  <a:lnTo>
                    <a:pt x="406" y="4"/>
                  </a:lnTo>
                  <a:cubicBezTo>
                    <a:pt x="179" y="16"/>
                    <a:pt x="1" y="230"/>
                    <a:pt x="37" y="456"/>
                  </a:cubicBezTo>
                  <a:cubicBezTo>
                    <a:pt x="60" y="664"/>
                    <a:pt x="249" y="826"/>
                    <a:pt x="455" y="826"/>
                  </a:cubicBezTo>
                  <a:cubicBezTo>
                    <a:pt x="463" y="826"/>
                    <a:pt x="470" y="826"/>
                    <a:pt x="477" y="826"/>
                  </a:cubicBezTo>
                  <a:cubicBezTo>
                    <a:pt x="703" y="814"/>
                    <a:pt x="882" y="599"/>
                    <a:pt x="858" y="373"/>
                  </a:cubicBezTo>
                  <a:cubicBezTo>
                    <a:pt x="858" y="337"/>
                    <a:pt x="834" y="290"/>
                    <a:pt x="822" y="254"/>
                  </a:cubicBezTo>
                  <a:cubicBezTo>
                    <a:pt x="810" y="159"/>
                    <a:pt x="751" y="99"/>
                    <a:pt x="656" y="52"/>
                  </a:cubicBezTo>
                  <a:cubicBezTo>
                    <a:pt x="607" y="22"/>
                    <a:pt x="550" y="1"/>
                    <a:pt x="4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21"/>
            <p:cNvSpPr/>
            <p:nvPr/>
          </p:nvSpPr>
          <p:spPr>
            <a:xfrm>
              <a:off x="6017400" y="939525"/>
              <a:ext cx="25025" cy="23025"/>
            </a:xfrm>
            <a:custGeom>
              <a:avLst/>
              <a:gdLst/>
              <a:ahLst/>
              <a:cxnLst/>
              <a:rect l="l" t="t" r="r" b="b"/>
              <a:pathLst>
                <a:path w="1001" h="921" extrusionOk="0">
                  <a:moveTo>
                    <a:pt x="370" y="1"/>
                  </a:moveTo>
                  <a:cubicBezTo>
                    <a:pt x="358" y="1"/>
                    <a:pt x="334" y="25"/>
                    <a:pt x="310" y="25"/>
                  </a:cubicBezTo>
                  <a:cubicBezTo>
                    <a:pt x="287" y="36"/>
                    <a:pt x="251" y="48"/>
                    <a:pt x="239" y="72"/>
                  </a:cubicBezTo>
                  <a:cubicBezTo>
                    <a:pt x="191" y="96"/>
                    <a:pt x="156" y="144"/>
                    <a:pt x="120" y="191"/>
                  </a:cubicBezTo>
                  <a:cubicBezTo>
                    <a:pt x="13" y="322"/>
                    <a:pt x="1" y="513"/>
                    <a:pt x="96" y="679"/>
                  </a:cubicBezTo>
                  <a:cubicBezTo>
                    <a:pt x="96" y="691"/>
                    <a:pt x="108" y="691"/>
                    <a:pt x="108" y="703"/>
                  </a:cubicBezTo>
                  <a:cubicBezTo>
                    <a:pt x="144" y="763"/>
                    <a:pt x="203" y="822"/>
                    <a:pt x="263" y="858"/>
                  </a:cubicBezTo>
                  <a:cubicBezTo>
                    <a:pt x="332" y="897"/>
                    <a:pt x="417" y="921"/>
                    <a:pt x="512" y="921"/>
                  </a:cubicBezTo>
                  <a:cubicBezTo>
                    <a:pt x="532" y="921"/>
                    <a:pt x="552" y="920"/>
                    <a:pt x="572" y="918"/>
                  </a:cubicBezTo>
                  <a:cubicBezTo>
                    <a:pt x="632" y="894"/>
                    <a:pt x="691" y="882"/>
                    <a:pt x="727" y="858"/>
                  </a:cubicBezTo>
                  <a:cubicBezTo>
                    <a:pt x="763" y="846"/>
                    <a:pt x="775" y="822"/>
                    <a:pt x="810" y="798"/>
                  </a:cubicBezTo>
                  <a:cubicBezTo>
                    <a:pt x="941" y="679"/>
                    <a:pt x="1001" y="465"/>
                    <a:pt x="929" y="310"/>
                  </a:cubicBezTo>
                  <a:lnTo>
                    <a:pt x="882" y="215"/>
                  </a:lnTo>
                  <a:cubicBezTo>
                    <a:pt x="846" y="167"/>
                    <a:pt x="810" y="120"/>
                    <a:pt x="775" y="96"/>
                  </a:cubicBezTo>
                  <a:cubicBezTo>
                    <a:pt x="727" y="48"/>
                    <a:pt x="668" y="25"/>
                    <a:pt x="5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21"/>
            <p:cNvSpPr/>
            <p:nvPr/>
          </p:nvSpPr>
          <p:spPr>
            <a:xfrm>
              <a:off x="4869650" y="949325"/>
              <a:ext cx="12825" cy="12000"/>
            </a:xfrm>
            <a:custGeom>
              <a:avLst/>
              <a:gdLst/>
              <a:ahLst/>
              <a:cxnLst/>
              <a:rect l="l" t="t" r="r" b="b"/>
              <a:pathLst>
                <a:path w="513" h="480" extrusionOk="0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6" y="14"/>
                    <a:pt x="0" y="133"/>
                    <a:pt x="12" y="275"/>
                  </a:cubicBezTo>
                  <a:cubicBezTo>
                    <a:pt x="34" y="398"/>
                    <a:pt x="140" y="479"/>
                    <a:pt x="261" y="479"/>
                  </a:cubicBezTo>
                  <a:cubicBezTo>
                    <a:pt x="269" y="479"/>
                    <a:pt x="278" y="479"/>
                    <a:pt x="286" y="478"/>
                  </a:cubicBezTo>
                  <a:cubicBezTo>
                    <a:pt x="417" y="466"/>
                    <a:pt x="512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21"/>
            <p:cNvSpPr/>
            <p:nvPr/>
          </p:nvSpPr>
          <p:spPr>
            <a:xfrm>
              <a:off x="4743150" y="1107375"/>
              <a:ext cx="12225" cy="12000"/>
            </a:xfrm>
            <a:custGeom>
              <a:avLst/>
              <a:gdLst/>
              <a:ahLst/>
              <a:cxnLst/>
              <a:rect l="l" t="t" r="r" b="b"/>
              <a:pathLst>
                <a:path w="489" h="480" extrusionOk="0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5" y="14"/>
                    <a:pt x="0" y="145"/>
                    <a:pt x="12" y="276"/>
                  </a:cubicBezTo>
                  <a:cubicBezTo>
                    <a:pt x="23" y="388"/>
                    <a:pt x="140" y="479"/>
                    <a:pt x="264" y="479"/>
                  </a:cubicBezTo>
                  <a:cubicBezTo>
                    <a:pt x="271" y="479"/>
                    <a:pt x="278" y="479"/>
                    <a:pt x="286" y="478"/>
                  </a:cubicBezTo>
                  <a:cubicBezTo>
                    <a:pt x="405" y="454"/>
                    <a:pt x="488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21"/>
            <p:cNvSpPr/>
            <p:nvPr/>
          </p:nvSpPr>
          <p:spPr>
            <a:xfrm>
              <a:off x="4242175" y="940725"/>
              <a:ext cx="12525" cy="11700"/>
            </a:xfrm>
            <a:custGeom>
              <a:avLst/>
              <a:gdLst/>
              <a:ahLst/>
              <a:cxnLst/>
              <a:rect l="l" t="t" r="r" b="b"/>
              <a:pathLst>
                <a:path w="501" h="468" extrusionOk="0">
                  <a:moveTo>
                    <a:pt x="227" y="0"/>
                  </a:moveTo>
                  <a:cubicBezTo>
                    <a:pt x="168" y="0"/>
                    <a:pt x="120" y="36"/>
                    <a:pt x="84" y="60"/>
                  </a:cubicBezTo>
                  <a:cubicBezTo>
                    <a:pt x="37" y="108"/>
                    <a:pt x="1" y="179"/>
                    <a:pt x="1" y="250"/>
                  </a:cubicBezTo>
                  <a:cubicBezTo>
                    <a:pt x="1" y="274"/>
                    <a:pt x="25" y="298"/>
                    <a:pt x="25" y="310"/>
                  </a:cubicBezTo>
                  <a:cubicBezTo>
                    <a:pt x="37" y="346"/>
                    <a:pt x="49" y="369"/>
                    <a:pt x="84" y="405"/>
                  </a:cubicBezTo>
                  <a:cubicBezTo>
                    <a:pt x="124" y="445"/>
                    <a:pt x="179" y="468"/>
                    <a:pt x="238" y="468"/>
                  </a:cubicBezTo>
                  <a:cubicBezTo>
                    <a:pt x="250" y="468"/>
                    <a:pt x="262" y="467"/>
                    <a:pt x="275" y="465"/>
                  </a:cubicBezTo>
                  <a:cubicBezTo>
                    <a:pt x="310" y="465"/>
                    <a:pt x="322" y="453"/>
                    <a:pt x="346" y="453"/>
                  </a:cubicBezTo>
                  <a:cubicBezTo>
                    <a:pt x="406" y="417"/>
                    <a:pt x="441" y="393"/>
                    <a:pt x="465" y="334"/>
                  </a:cubicBezTo>
                  <a:cubicBezTo>
                    <a:pt x="477" y="286"/>
                    <a:pt x="501" y="250"/>
                    <a:pt x="477" y="215"/>
                  </a:cubicBezTo>
                  <a:cubicBezTo>
                    <a:pt x="477" y="167"/>
                    <a:pt x="465" y="131"/>
                    <a:pt x="453" y="108"/>
                  </a:cubicBezTo>
                  <a:cubicBezTo>
                    <a:pt x="406" y="36"/>
                    <a:pt x="334" y="0"/>
                    <a:pt x="26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21"/>
            <p:cNvSpPr/>
            <p:nvPr/>
          </p:nvSpPr>
          <p:spPr>
            <a:xfrm>
              <a:off x="4657125" y="1097575"/>
              <a:ext cx="11925" cy="11350"/>
            </a:xfrm>
            <a:custGeom>
              <a:avLst/>
              <a:gdLst/>
              <a:ahLst/>
              <a:cxnLst/>
              <a:rect l="l" t="t" r="r" b="b"/>
              <a:pathLst>
                <a:path w="477" h="454" extrusionOk="0">
                  <a:moveTo>
                    <a:pt x="215" y="1"/>
                  </a:moveTo>
                  <a:cubicBezTo>
                    <a:pt x="155" y="1"/>
                    <a:pt x="107" y="25"/>
                    <a:pt x="72" y="60"/>
                  </a:cubicBezTo>
                  <a:cubicBezTo>
                    <a:pt x="36" y="96"/>
                    <a:pt x="0" y="180"/>
                    <a:pt x="0" y="251"/>
                  </a:cubicBezTo>
                  <a:cubicBezTo>
                    <a:pt x="0" y="275"/>
                    <a:pt x="12" y="322"/>
                    <a:pt x="36" y="334"/>
                  </a:cubicBezTo>
                  <a:cubicBezTo>
                    <a:pt x="72" y="418"/>
                    <a:pt x="167" y="453"/>
                    <a:pt x="250" y="453"/>
                  </a:cubicBezTo>
                  <a:cubicBezTo>
                    <a:pt x="286" y="453"/>
                    <a:pt x="322" y="441"/>
                    <a:pt x="334" y="430"/>
                  </a:cubicBezTo>
                  <a:cubicBezTo>
                    <a:pt x="417" y="418"/>
                    <a:pt x="476" y="322"/>
                    <a:pt x="465" y="215"/>
                  </a:cubicBezTo>
                  <a:cubicBezTo>
                    <a:pt x="453" y="120"/>
                    <a:pt x="393" y="37"/>
                    <a:pt x="322" y="13"/>
                  </a:cubicBezTo>
                  <a:cubicBezTo>
                    <a:pt x="286" y="1"/>
                    <a:pt x="238" y="1"/>
                    <a:pt x="21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21"/>
            <p:cNvSpPr/>
            <p:nvPr/>
          </p:nvSpPr>
          <p:spPr>
            <a:xfrm>
              <a:off x="5125025" y="1028500"/>
              <a:ext cx="12525" cy="12050"/>
            </a:xfrm>
            <a:custGeom>
              <a:avLst/>
              <a:gdLst/>
              <a:ahLst/>
              <a:cxnLst/>
              <a:rect l="l" t="t" r="r" b="b"/>
              <a:pathLst>
                <a:path w="501" h="482" extrusionOk="0">
                  <a:moveTo>
                    <a:pt x="239" y="1"/>
                  </a:moveTo>
                  <a:cubicBezTo>
                    <a:pt x="231" y="1"/>
                    <a:pt x="223" y="1"/>
                    <a:pt x="215" y="2"/>
                  </a:cubicBezTo>
                  <a:cubicBezTo>
                    <a:pt x="84" y="26"/>
                    <a:pt x="1" y="145"/>
                    <a:pt x="13" y="276"/>
                  </a:cubicBezTo>
                  <a:cubicBezTo>
                    <a:pt x="23" y="393"/>
                    <a:pt x="120" y="482"/>
                    <a:pt x="234" y="482"/>
                  </a:cubicBezTo>
                  <a:cubicBezTo>
                    <a:pt x="248" y="482"/>
                    <a:pt x="261" y="480"/>
                    <a:pt x="275" y="478"/>
                  </a:cubicBezTo>
                  <a:cubicBezTo>
                    <a:pt x="418" y="466"/>
                    <a:pt x="501" y="347"/>
                    <a:pt x="489" y="216"/>
                  </a:cubicBezTo>
                  <a:cubicBezTo>
                    <a:pt x="455" y="92"/>
                    <a:pt x="369" y="1"/>
                    <a:pt x="23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21"/>
            <p:cNvSpPr/>
            <p:nvPr/>
          </p:nvSpPr>
          <p:spPr>
            <a:xfrm>
              <a:off x="6093300" y="1058450"/>
              <a:ext cx="60150" cy="57725"/>
            </a:xfrm>
            <a:custGeom>
              <a:avLst/>
              <a:gdLst/>
              <a:ahLst/>
              <a:cxnLst/>
              <a:rect l="l" t="t" r="r" b="b"/>
              <a:pathLst>
                <a:path w="2406" h="2309" extrusionOk="0">
                  <a:moveTo>
                    <a:pt x="1190" y="0"/>
                  </a:moveTo>
                  <a:cubicBezTo>
                    <a:pt x="1150" y="0"/>
                    <a:pt x="1108" y="6"/>
                    <a:pt x="1061" y="18"/>
                  </a:cubicBezTo>
                  <a:cubicBezTo>
                    <a:pt x="810" y="42"/>
                    <a:pt x="572" y="161"/>
                    <a:pt x="394" y="328"/>
                  </a:cubicBezTo>
                  <a:cubicBezTo>
                    <a:pt x="334" y="387"/>
                    <a:pt x="275" y="459"/>
                    <a:pt x="215" y="530"/>
                  </a:cubicBezTo>
                  <a:cubicBezTo>
                    <a:pt x="84" y="733"/>
                    <a:pt x="1" y="994"/>
                    <a:pt x="37" y="1280"/>
                  </a:cubicBezTo>
                  <a:cubicBezTo>
                    <a:pt x="60" y="1530"/>
                    <a:pt x="168" y="1756"/>
                    <a:pt x="322" y="1923"/>
                  </a:cubicBezTo>
                  <a:cubicBezTo>
                    <a:pt x="382" y="1983"/>
                    <a:pt x="441" y="2030"/>
                    <a:pt x="513" y="2102"/>
                  </a:cubicBezTo>
                  <a:cubicBezTo>
                    <a:pt x="711" y="2237"/>
                    <a:pt x="936" y="2309"/>
                    <a:pt x="1188" y="2309"/>
                  </a:cubicBezTo>
                  <a:cubicBezTo>
                    <a:pt x="1224" y="2309"/>
                    <a:pt x="1261" y="2307"/>
                    <a:pt x="1299" y="2304"/>
                  </a:cubicBezTo>
                  <a:cubicBezTo>
                    <a:pt x="1942" y="2233"/>
                    <a:pt x="2406" y="1661"/>
                    <a:pt x="2323" y="1042"/>
                  </a:cubicBezTo>
                  <a:cubicBezTo>
                    <a:pt x="2287" y="590"/>
                    <a:pt x="1965" y="221"/>
                    <a:pt x="1572" y="78"/>
                  </a:cubicBezTo>
                  <a:cubicBezTo>
                    <a:pt x="1477" y="42"/>
                    <a:pt x="1406" y="30"/>
                    <a:pt x="1311" y="18"/>
                  </a:cubicBezTo>
                  <a:cubicBezTo>
                    <a:pt x="1269" y="6"/>
                    <a:pt x="1230" y="0"/>
                    <a:pt x="11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2" name="Google Shape;2822;p21"/>
          <p:cNvGrpSpPr/>
          <p:nvPr/>
        </p:nvGrpSpPr>
        <p:grpSpPr>
          <a:xfrm>
            <a:off x="5830687" y="3505908"/>
            <a:ext cx="3312746" cy="1371090"/>
            <a:chOff x="4145150" y="2643900"/>
            <a:chExt cx="1914550" cy="792400"/>
          </a:xfrm>
        </p:grpSpPr>
        <p:sp>
          <p:nvSpPr>
            <p:cNvPr id="2823" name="Google Shape;2823;p21"/>
            <p:cNvSpPr/>
            <p:nvPr/>
          </p:nvSpPr>
          <p:spPr>
            <a:xfrm>
              <a:off x="5202425" y="3311250"/>
              <a:ext cx="149150" cy="50325"/>
            </a:xfrm>
            <a:custGeom>
              <a:avLst/>
              <a:gdLst/>
              <a:ahLst/>
              <a:cxnLst/>
              <a:rect l="l" t="t" r="r" b="b"/>
              <a:pathLst>
                <a:path w="5966" h="2013" extrusionOk="0">
                  <a:moveTo>
                    <a:pt x="0" y="1"/>
                  </a:moveTo>
                  <a:lnTo>
                    <a:pt x="36" y="334"/>
                  </a:lnTo>
                  <a:lnTo>
                    <a:pt x="5870" y="2013"/>
                  </a:lnTo>
                  <a:cubicBezTo>
                    <a:pt x="5858" y="1894"/>
                    <a:pt x="5906" y="1786"/>
                    <a:pt x="5965" y="17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21"/>
            <p:cNvSpPr/>
            <p:nvPr/>
          </p:nvSpPr>
          <p:spPr>
            <a:xfrm>
              <a:off x="5104200" y="3285350"/>
              <a:ext cx="91100" cy="31575"/>
            </a:xfrm>
            <a:custGeom>
              <a:avLst/>
              <a:gdLst/>
              <a:ahLst/>
              <a:cxnLst/>
              <a:rect l="l" t="t" r="r" b="b"/>
              <a:pathLst>
                <a:path w="3644" h="1263" extrusionOk="0">
                  <a:moveTo>
                    <a:pt x="310" y="1"/>
                  </a:moveTo>
                  <a:lnTo>
                    <a:pt x="12" y="132"/>
                  </a:lnTo>
                  <a:lnTo>
                    <a:pt x="0" y="215"/>
                  </a:lnTo>
                  <a:lnTo>
                    <a:pt x="3644" y="1263"/>
                  </a:lnTo>
                  <a:lnTo>
                    <a:pt x="3596" y="92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21"/>
            <p:cNvSpPr/>
            <p:nvPr/>
          </p:nvSpPr>
          <p:spPr>
            <a:xfrm>
              <a:off x="5098850" y="3282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21"/>
            <p:cNvSpPr/>
            <p:nvPr/>
          </p:nvSpPr>
          <p:spPr>
            <a:xfrm>
              <a:off x="5097050" y="3284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21"/>
            <p:cNvSpPr/>
            <p:nvPr/>
          </p:nvSpPr>
          <p:spPr>
            <a:xfrm>
              <a:off x="5317625" y="3080875"/>
              <a:ext cx="235450" cy="109550"/>
            </a:xfrm>
            <a:custGeom>
              <a:avLst/>
              <a:gdLst/>
              <a:ahLst/>
              <a:cxnLst/>
              <a:rect l="l" t="t" r="r" b="b"/>
              <a:pathLst>
                <a:path w="9418" h="4382" extrusionOk="0">
                  <a:moveTo>
                    <a:pt x="9335" y="0"/>
                  </a:moveTo>
                  <a:lnTo>
                    <a:pt x="0" y="4167"/>
                  </a:lnTo>
                  <a:lnTo>
                    <a:pt x="286" y="4382"/>
                  </a:lnTo>
                  <a:lnTo>
                    <a:pt x="9382" y="322"/>
                  </a:lnTo>
                  <a:lnTo>
                    <a:pt x="9418" y="262"/>
                  </a:lnTo>
                  <a:cubicBezTo>
                    <a:pt x="9358" y="179"/>
                    <a:pt x="9335" y="95"/>
                    <a:pt x="93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21"/>
            <p:cNvSpPr/>
            <p:nvPr/>
          </p:nvSpPr>
          <p:spPr>
            <a:xfrm>
              <a:off x="5193500" y="3188625"/>
              <a:ext cx="122950" cy="59850"/>
            </a:xfrm>
            <a:custGeom>
              <a:avLst/>
              <a:gdLst/>
              <a:ahLst/>
              <a:cxnLst/>
              <a:rect l="l" t="t" r="r" b="b"/>
              <a:pathLst>
                <a:path w="4918" h="2394" extrusionOk="0">
                  <a:moveTo>
                    <a:pt x="4644" y="0"/>
                  </a:moveTo>
                  <a:lnTo>
                    <a:pt x="0" y="2060"/>
                  </a:lnTo>
                  <a:lnTo>
                    <a:pt x="36" y="2393"/>
                  </a:lnTo>
                  <a:lnTo>
                    <a:pt x="4918" y="20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21"/>
            <p:cNvSpPr/>
            <p:nvPr/>
          </p:nvSpPr>
          <p:spPr>
            <a:xfrm>
              <a:off x="5097050" y="32844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1" y="13"/>
                  </a:moveTo>
                  <a:lnTo>
                    <a:pt x="1" y="13"/>
                  </a:lnTo>
                  <a:lnTo>
                    <a:pt x="1" y="49"/>
                  </a:lnTo>
                  <a:lnTo>
                    <a:pt x="1" y="13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21"/>
            <p:cNvSpPr/>
            <p:nvPr/>
          </p:nvSpPr>
          <p:spPr>
            <a:xfrm>
              <a:off x="5098550" y="3243975"/>
              <a:ext cx="88425" cy="44675"/>
            </a:xfrm>
            <a:custGeom>
              <a:avLst/>
              <a:gdLst/>
              <a:ahLst/>
              <a:cxnLst/>
              <a:rect l="l" t="t" r="r" b="b"/>
              <a:pathLst>
                <a:path w="3537" h="1787" extrusionOk="0">
                  <a:moveTo>
                    <a:pt x="33" y="1539"/>
                  </a:moveTo>
                  <a:lnTo>
                    <a:pt x="33" y="1539"/>
                  </a:lnTo>
                  <a:cubicBezTo>
                    <a:pt x="21" y="1541"/>
                    <a:pt x="10" y="1544"/>
                    <a:pt x="0" y="1549"/>
                  </a:cubicBezTo>
                  <a:lnTo>
                    <a:pt x="12" y="1549"/>
                  </a:lnTo>
                  <a:lnTo>
                    <a:pt x="33" y="1539"/>
                  </a:lnTo>
                  <a:close/>
                  <a:moveTo>
                    <a:pt x="3501" y="1"/>
                  </a:moveTo>
                  <a:lnTo>
                    <a:pt x="33" y="1539"/>
                  </a:lnTo>
                  <a:lnTo>
                    <a:pt x="33" y="1539"/>
                  </a:lnTo>
                  <a:cubicBezTo>
                    <a:pt x="51" y="1537"/>
                    <a:pt x="69" y="1537"/>
                    <a:pt x="84" y="1537"/>
                  </a:cubicBezTo>
                  <a:cubicBezTo>
                    <a:pt x="191" y="1537"/>
                    <a:pt x="250" y="1608"/>
                    <a:pt x="238" y="1691"/>
                  </a:cubicBezTo>
                  <a:lnTo>
                    <a:pt x="226" y="1787"/>
                  </a:lnTo>
                  <a:lnTo>
                    <a:pt x="536" y="1656"/>
                  </a:lnTo>
                  <a:lnTo>
                    <a:pt x="3536" y="310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21"/>
            <p:cNvSpPr/>
            <p:nvPr/>
          </p:nvSpPr>
          <p:spPr>
            <a:xfrm>
              <a:off x="5098250" y="32826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1"/>
                  </a:moveTo>
                  <a:cubicBezTo>
                    <a:pt x="12" y="1"/>
                    <a:pt x="12" y="12"/>
                    <a:pt x="0" y="12"/>
                  </a:cubicBezTo>
                  <a:cubicBezTo>
                    <a:pt x="12" y="12"/>
                    <a:pt x="24" y="1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21"/>
            <p:cNvSpPr/>
            <p:nvPr/>
          </p:nvSpPr>
          <p:spPr>
            <a:xfrm>
              <a:off x="5097650" y="32832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4"/>
                    <a:pt x="0" y="0"/>
                  </a:cubicBezTo>
                  <a:cubicBezTo>
                    <a:pt x="0" y="0"/>
                    <a:pt x="24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21"/>
            <p:cNvSpPr/>
            <p:nvPr/>
          </p:nvSpPr>
          <p:spPr>
            <a:xfrm>
              <a:off x="4158250" y="3228800"/>
              <a:ext cx="79800" cy="113125"/>
            </a:xfrm>
            <a:custGeom>
              <a:avLst/>
              <a:gdLst/>
              <a:ahLst/>
              <a:cxnLst/>
              <a:rect l="l" t="t" r="r" b="b"/>
              <a:pathLst>
                <a:path w="3192" h="4525" extrusionOk="0">
                  <a:moveTo>
                    <a:pt x="2917" y="1"/>
                  </a:moveTo>
                  <a:lnTo>
                    <a:pt x="0" y="4442"/>
                  </a:lnTo>
                  <a:cubicBezTo>
                    <a:pt x="96" y="4442"/>
                    <a:pt x="179" y="4477"/>
                    <a:pt x="238" y="4525"/>
                  </a:cubicBezTo>
                  <a:lnTo>
                    <a:pt x="393" y="4430"/>
                  </a:lnTo>
                  <a:lnTo>
                    <a:pt x="3191" y="143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21"/>
            <p:cNvSpPr/>
            <p:nvPr/>
          </p:nvSpPr>
          <p:spPr>
            <a:xfrm>
              <a:off x="4308850" y="3190700"/>
              <a:ext cx="106000" cy="64325"/>
            </a:xfrm>
            <a:custGeom>
              <a:avLst/>
              <a:gdLst/>
              <a:ahLst/>
              <a:cxnLst/>
              <a:rect l="l" t="t" r="r" b="b"/>
              <a:pathLst>
                <a:path w="4240" h="2573" extrusionOk="0">
                  <a:moveTo>
                    <a:pt x="4192" y="1"/>
                  </a:moveTo>
                  <a:cubicBezTo>
                    <a:pt x="4168" y="1"/>
                    <a:pt x="4168" y="1"/>
                    <a:pt x="4156" y="12"/>
                  </a:cubicBezTo>
                  <a:cubicBezTo>
                    <a:pt x="4168" y="12"/>
                    <a:pt x="4168" y="1"/>
                    <a:pt x="4192" y="1"/>
                  </a:cubicBezTo>
                  <a:close/>
                  <a:moveTo>
                    <a:pt x="4156" y="12"/>
                  </a:moveTo>
                  <a:lnTo>
                    <a:pt x="1" y="2310"/>
                  </a:lnTo>
                  <a:cubicBezTo>
                    <a:pt x="72" y="2382"/>
                    <a:pt x="144" y="2477"/>
                    <a:pt x="156" y="2572"/>
                  </a:cubicBezTo>
                  <a:lnTo>
                    <a:pt x="4240" y="310"/>
                  </a:lnTo>
                  <a:lnTo>
                    <a:pt x="4168" y="286"/>
                  </a:lnTo>
                  <a:cubicBezTo>
                    <a:pt x="4097" y="239"/>
                    <a:pt x="4061" y="155"/>
                    <a:pt x="4097" y="72"/>
                  </a:cubicBezTo>
                  <a:cubicBezTo>
                    <a:pt x="4109" y="48"/>
                    <a:pt x="4132" y="36"/>
                    <a:pt x="4156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21"/>
            <p:cNvSpPr/>
            <p:nvPr/>
          </p:nvSpPr>
          <p:spPr>
            <a:xfrm>
              <a:off x="4410075" y="3190700"/>
              <a:ext cx="176525" cy="91100"/>
            </a:xfrm>
            <a:custGeom>
              <a:avLst/>
              <a:gdLst/>
              <a:ahLst/>
              <a:cxnLst/>
              <a:rect l="l" t="t" r="r" b="b"/>
              <a:pathLst>
                <a:path w="7061" h="3644" extrusionOk="0">
                  <a:moveTo>
                    <a:pt x="119" y="1"/>
                  </a:moveTo>
                  <a:cubicBezTo>
                    <a:pt x="107" y="1"/>
                    <a:pt x="107" y="1"/>
                    <a:pt x="95" y="12"/>
                  </a:cubicBezTo>
                  <a:cubicBezTo>
                    <a:pt x="95" y="36"/>
                    <a:pt x="60" y="48"/>
                    <a:pt x="48" y="72"/>
                  </a:cubicBezTo>
                  <a:cubicBezTo>
                    <a:pt x="0" y="155"/>
                    <a:pt x="48" y="239"/>
                    <a:pt x="119" y="286"/>
                  </a:cubicBezTo>
                  <a:lnTo>
                    <a:pt x="191" y="310"/>
                  </a:lnTo>
                  <a:lnTo>
                    <a:pt x="6977" y="3644"/>
                  </a:lnTo>
                  <a:cubicBezTo>
                    <a:pt x="6965" y="3620"/>
                    <a:pt x="6965" y="3608"/>
                    <a:pt x="6965" y="3572"/>
                  </a:cubicBezTo>
                  <a:cubicBezTo>
                    <a:pt x="6965" y="3489"/>
                    <a:pt x="7001" y="3394"/>
                    <a:pt x="7060" y="3346"/>
                  </a:cubicBezTo>
                  <a:lnTo>
                    <a:pt x="250" y="12"/>
                  </a:lnTo>
                  <a:cubicBezTo>
                    <a:pt x="238" y="12"/>
                    <a:pt x="238" y="12"/>
                    <a:pt x="22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21"/>
            <p:cNvSpPr/>
            <p:nvPr/>
          </p:nvSpPr>
          <p:spPr>
            <a:xfrm>
              <a:off x="4164500" y="3260350"/>
              <a:ext cx="127725" cy="87525"/>
            </a:xfrm>
            <a:custGeom>
              <a:avLst/>
              <a:gdLst/>
              <a:ahLst/>
              <a:cxnLst/>
              <a:rect l="l" t="t" r="r" b="b"/>
              <a:pathLst>
                <a:path w="5109" h="3501" extrusionOk="0">
                  <a:moveTo>
                    <a:pt x="4882" y="1"/>
                  </a:moveTo>
                  <a:lnTo>
                    <a:pt x="131" y="3168"/>
                  </a:lnTo>
                  <a:lnTo>
                    <a:pt x="0" y="3263"/>
                  </a:lnTo>
                  <a:cubicBezTo>
                    <a:pt x="96" y="3322"/>
                    <a:pt x="155" y="3394"/>
                    <a:pt x="191" y="3501"/>
                  </a:cubicBezTo>
                  <a:lnTo>
                    <a:pt x="5108" y="203"/>
                  </a:lnTo>
                  <a:cubicBezTo>
                    <a:pt x="5061" y="167"/>
                    <a:pt x="5037" y="120"/>
                    <a:pt x="5013" y="60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21"/>
            <p:cNvSpPr/>
            <p:nvPr/>
          </p:nvSpPr>
          <p:spPr>
            <a:xfrm>
              <a:off x="4228800" y="3220775"/>
              <a:ext cx="61325" cy="41400"/>
            </a:xfrm>
            <a:custGeom>
              <a:avLst/>
              <a:gdLst/>
              <a:ahLst/>
              <a:cxnLst/>
              <a:rect l="l" t="t" r="r" b="b"/>
              <a:pathLst>
                <a:path w="2453" h="1656" extrusionOk="0">
                  <a:moveTo>
                    <a:pt x="203" y="0"/>
                  </a:moveTo>
                  <a:cubicBezTo>
                    <a:pt x="167" y="0"/>
                    <a:pt x="143" y="0"/>
                    <a:pt x="107" y="24"/>
                  </a:cubicBezTo>
                  <a:cubicBezTo>
                    <a:pt x="83" y="36"/>
                    <a:pt x="72" y="48"/>
                    <a:pt x="48" y="83"/>
                  </a:cubicBezTo>
                  <a:cubicBezTo>
                    <a:pt x="0" y="155"/>
                    <a:pt x="36" y="238"/>
                    <a:pt x="107" y="286"/>
                  </a:cubicBezTo>
                  <a:lnTo>
                    <a:pt x="119" y="298"/>
                  </a:lnTo>
                  <a:lnTo>
                    <a:pt x="393" y="452"/>
                  </a:lnTo>
                  <a:lnTo>
                    <a:pt x="2310" y="1584"/>
                  </a:lnTo>
                  <a:lnTo>
                    <a:pt x="2453" y="1655"/>
                  </a:lnTo>
                  <a:cubicBezTo>
                    <a:pt x="2429" y="1607"/>
                    <a:pt x="2417" y="1572"/>
                    <a:pt x="2417" y="1512"/>
                  </a:cubicBezTo>
                  <a:cubicBezTo>
                    <a:pt x="2417" y="1429"/>
                    <a:pt x="2417" y="1357"/>
                    <a:pt x="2453" y="1298"/>
                  </a:cubicBezTo>
                  <a:lnTo>
                    <a:pt x="619" y="238"/>
                  </a:lnTo>
                  <a:cubicBezTo>
                    <a:pt x="584" y="333"/>
                    <a:pt x="500" y="393"/>
                    <a:pt x="405" y="393"/>
                  </a:cubicBezTo>
                  <a:cubicBezTo>
                    <a:pt x="398" y="394"/>
                    <a:pt x="392" y="394"/>
                    <a:pt x="385" y="394"/>
                  </a:cubicBezTo>
                  <a:cubicBezTo>
                    <a:pt x="262" y="394"/>
                    <a:pt x="155" y="290"/>
                    <a:pt x="155" y="155"/>
                  </a:cubicBezTo>
                  <a:cubicBezTo>
                    <a:pt x="155" y="95"/>
                    <a:pt x="167" y="48"/>
                    <a:pt x="2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21"/>
            <p:cNvSpPr/>
            <p:nvPr/>
          </p:nvSpPr>
          <p:spPr>
            <a:xfrm>
              <a:off x="4302900" y="3265125"/>
              <a:ext cx="222375" cy="130500"/>
            </a:xfrm>
            <a:custGeom>
              <a:avLst/>
              <a:gdLst/>
              <a:ahLst/>
              <a:cxnLst/>
              <a:rect l="l" t="t" r="r" b="b"/>
              <a:pathLst>
                <a:path w="8895" h="5220" extrusionOk="0">
                  <a:moveTo>
                    <a:pt x="322" y="0"/>
                  </a:moveTo>
                  <a:cubicBezTo>
                    <a:pt x="239" y="95"/>
                    <a:pt x="144" y="167"/>
                    <a:pt x="1" y="179"/>
                  </a:cubicBezTo>
                  <a:lnTo>
                    <a:pt x="8776" y="5191"/>
                  </a:lnTo>
                  <a:cubicBezTo>
                    <a:pt x="8793" y="5209"/>
                    <a:pt x="8823" y="5220"/>
                    <a:pt x="8857" y="5220"/>
                  </a:cubicBezTo>
                  <a:cubicBezTo>
                    <a:pt x="8869" y="5220"/>
                    <a:pt x="8882" y="5218"/>
                    <a:pt x="8895" y="5215"/>
                  </a:cubicBezTo>
                  <a:cubicBezTo>
                    <a:pt x="8871" y="5155"/>
                    <a:pt x="8859" y="5096"/>
                    <a:pt x="8847" y="5013"/>
                  </a:cubicBezTo>
                  <a:lnTo>
                    <a:pt x="8847" y="488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21"/>
            <p:cNvSpPr/>
            <p:nvPr/>
          </p:nvSpPr>
          <p:spPr>
            <a:xfrm>
              <a:off x="4545500" y="3403525"/>
              <a:ext cx="25325" cy="32475"/>
            </a:xfrm>
            <a:custGeom>
              <a:avLst/>
              <a:gdLst/>
              <a:ahLst/>
              <a:cxnLst/>
              <a:rect l="l" t="t" r="r" b="b"/>
              <a:pathLst>
                <a:path w="1013" h="1299" extrusionOk="0">
                  <a:moveTo>
                    <a:pt x="286" y="0"/>
                  </a:moveTo>
                  <a:cubicBezTo>
                    <a:pt x="215" y="60"/>
                    <a:pt x="108" y="108"/>
                    <a:pt x="0" y="131"/>
                  </a:cubicBezTo>
                  <a:lnTo>
                    <a:pt x="655" y="1298"/>
                  </a:lnTo>
                  <a:lnTo>
                    <a:pt x="1012" y="129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21"/>
            <p:cNvSpPr/>
            <p:nvPr/>
          </p:nvSpPr>
          <p:spPr>
            <a:xfrm>
              <a:off x="4592225" y="3007050"/>
              <a:ext cx="130100" cy="268800"/>
            </a:xfrm>
            <a:custGeom>
              <a:avLst/>
              <a:gdLst/>
              <a:ahLst/>
              <a:cxnLst/>
              <a:rect l="l" t="t" r="r" b="b"/>
              <a:pathLst>
                <a:path w="5204" h="10752" extrusionOk="0">
                  <a:moveTo>
                    <a:pt x="4918" y="0"/>
                  </a:moveTo>
                  <a:lnTo>
                    <a:pt x="1" y="10621"/>
                  </a:lnTo>
                  <a:cubicBezTo>
                    <a:pt x="84" y="10621"/>
                    <a:pt x="179" y="10680"/>
                    <a:pt x="215" y="10752"/>
                  </a:cubicBezTo>
                  <a:cubicBezTo>
                    <a:pt x="239" y="10740"/>
                    <a:pt x="251" y="10740"/>
                    <a:pt x="263" y="10740"/>
                  </a:cubicBezTo>
                  <a:lnTo>
                    <a:pt x="5204" y="119"/>
                  </a:lnTo>
                  <a:cubicBezTo>
                    <a:pt x="5097" y="96"/>
                    <a:pt x="5001" y="60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21"/>
            <p:cNvSpPr/>
            <p:nvPr/>
          </p:nvSpPr>
          <p:spPr>
            <a:xfrm>
              <a:off x="4545500" y="3284450"/>
              <a:ext cx="48550" cy="91125"/>
            </a:xfrm>
            <a:custGeom>
              <a:avLst/>
              <a:gdLst/>
              <a:ahLst/>
              <a:cxnLst/>
              <a:rect l="l" t="t" r="r" b="b"/>
              <a:pathLst>
                <a:path w="1942" h="3645" extrusionOk="0">
                  <a:moveTo>
                    <a:pt x="1620" y="1"/>
                  </a:moveTo>
                  <a:lnTo>
                    <a:pt x="0" y="3513"/>
                  </a:lnTo>
                  <a:cubicBezTo>
                    <a:pt x="108" y="3549"/>
                    <a:pt x="191" y="3585"/>
                    <a:pt x="286" y="3644"/>
                  </a:cubicBezTo>
                  <a:lnTo>
                    <a:pt x="1941" y="72"/>
                  </a:lnTo>
                  <a:cubicBezTo>
                    <a:pt x="1905" y="72"/>
                    <a:pt x="1882" y="96"/>
                    <a:pt x="1846" y="96"/>
                  </a:cubicBezTo>
                  <a:cubicBezTo>
                    <a:pt x="1837" y="97"/>
                    <a:pt x="1829" y="98"/>
                    <a:pt x="1820" y="98"/>
                  </a:cubicBezTo>
                  <a:cubicBezTo>
                    <a:pt x="1748" y="98"/>
                    <a:pt x="1684" y="54"/>
                    <a:pt x="1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21"/>
            <p:cNvSpPr/>
            <p:nvPr/>
          </p:nvSpPr>
          <p:spPr>
            <a:xfrm>
              <a:off x="4597575" y="3275225"/>
              <a:ext cx="212850" cy="99450"/>
            </a:xfrm>
            <a:custGeom>
              <a:avLst/>
              <a:gdLst/>
              <a:ahLst/>
              <a:cxnLst/>
              <a:rect l="l" t="t" r="r" b="b"/>
              <a:pathLst>
                <a:path w="8514" h="3978" extrusionOk="0">
                  <a:moveTo>
                    <a:pt x="49" y="1"/>
                  </a:moveTo>
                  <a:cubicBezTo>
                    <a:pt x="37" y="1"/>
                    <a:pt x="25" y="13"/>
                    <a:pt x="1" y="13"/>
                  </a:cubicBezTo>
                  <a:cubicBezTo>
                    <a:pt x="25" y="49"/>
                    <a:pt x="37" y="84"/>
                    <a:pt x="37" y="132"/>
                  </a:cubicBezTo>
                  <a:cubicBezTo>
                    <a:pt x="37" y="191"/>
                    <a:pt x="25" y="239"/>
                    <a:pt x="1" y="275"/>
                  </a:cubicBezTo>
                  <a:lnTo>
                    <a:pt x="25" y="275"/>
                  </a:lnTo>
                  <a:lnTo>
                    <a:pt x="8383" y="3978"/>
                  </a:lnTo>
                  <a:cubicBezTo>
                    <a:pt x="8419" y="3870"/>
                    <a:pt x="8454" y="3775"/>
                    <a:pt x="8514" y="3692"/>
                  </a:cubicBezTo>
                  <a:lnTo>
                    <a:pt x="144" y="13"/>
                  </a:lnTo>
                  <a:cubicBezTo>
                    <a:pt x="108" y="1"/>
                    <a:pt x="84" y="1"/>
                    <a:pt x="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21"/>
            <p:cNvSpPr/>
            <p:nvPr/>
          </p:nvSpPr>
          <p:spPr>
            <a:xfrm>
              <a:off x="4838700" y="3381500"/>
              <a:ext cx="124725" cy="54200"/>
            </a:xfrm>
            <a:custGeom>
              <a:avLst/>
              <a:gdLst/>
              <a:ahLst/>
              <a:cxnLst/>
              <a:rect l="l" t="t" r="r" b="b"/>
              <a:pathLst>
                <a:path w="4989" h="2168" extrusionOk="0">
                  <a:moveTo>
                    <a:pt x="119" y="0"/>
                  </a:moveTo>
                  <a:cubicBezTo>
                    <a:pt x="107" y="108"/>
                    <a:pt x="60" y="191"/>
                    <a:pt x="0" y="286"/>
                  </a:cubicBezTo>
                  <a:lnTo>
                    <a:pt x="4227" y="2167"/>
                  </a:lnTo>
                  <a:lnTo>
                    <a:pt x="4989" y="216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21"/>
            <p:cNvSpPr/>
            <p:nvPr/>
          </p:nvSpPr>
          <p:spPr>
            <a:xfrm>
              <a:off x="4723500" y="3007350"/>
              <a:ext cx="99725" cy="355725"/>
            </a:xfrm>
            <a:custGeom>
              <a:avLst/>
              <a:gdLst/>
              <a:ahLst/>
              <a:cxnLst/>
              <a:rect l="l" t="t" r="r" b="b"/>
              <a:pathLst>
                <a:path w="3989" h="14229" extrusionOk="0">
                  <a:moveTo>
                    <a:pt x="274" y="0"/>
                  </a:moveTo>
                  <a:cubicBezTo>
                    <a:pt x="227" y="72"/>
                    <a:pt x="119" y="107"/>
                    <a:pt x="0" y="107"/>
                  </a:cubicBezTo>
                  <a:lnTo>
                    <a:pt x="3691" y="14228"/>
                  </a:lnTo>
                  <a:cubicBezTo>
                    <a:pt x="3775" y="14181"/>
                    <a:pt x="3882" y="14157"/>
                    <a:pt x="3989" y="14133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21"/>
            <p:cNvSpPr/>
            <p:nvPr/>
          </p:nvSpPr>
          <p:spPr>
            <a:xfrm>
              <a:off x="4825300" y="3394600"/>
              <a:ext cx="18475" cy="41100"/>
            </a:xfrm>
            <a:custGeom>
              <a:avLst/>
              <a:gdLst/>
              <a:ahLst/>
              <a:cxnLst/>
              <a:rect l="l" t="t" r="r" b="b"/>
              <a:pathLst>
                <a:path w="739" h="1644" extrusionOk="0">
                  <a:moveTo>
                    <a:pt x="274" y="0"/>
                  </a:moveTo>
                  <a:cubicBezTo>
                    <a:pt x="203" y="48"/>
                    <a:pt x="107" y="72"/>
                    <a:pt x="0" y="72"/>
                  </a:cubicBezTo>
                  <a:lnTo>
                    <a:pt x="417" y="1643"/>
                  </a:lnTo>
                  <a:lnTo>
                    <a:pt x="738" y="164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21"/>
            <p:cNvSpPr/>
            <p:nvPr/>
          </p:nvSpPr>
          <p:spPr>
            <a:xfrm>
              <a:off x="5078300" y="3281775"/>
              <a:ext cx="26825" cy="153325"/>
            </a:xfrm>
            <a:custGeom>
              <a:avLst/>
              <a:gdLst/>
              <a:ahLst/>
              <a:cxnLst/>
              <a:rect l="l" t="t" r="r" b="b"/>
              <a:pathLst>
                <a:path w="1073" h="6133" extrusionOk="0">
                  <a:moveTo>
                    <a:pt x="929" y="1"/>
                  </a:moveTo>
                  <a:cubicBezTo>
                    <a:pt x="894" y="1"/>
                    <a:pt x="870" y="1"/>
                    <a:pt x="834" y="13"/>
                  </a:cubicBezTo>
                  <a:cubicBezTo>
                    <a:pt x="822" y="13"/>
                    <a:pt x="822" y="37"/>
                    <a:pt x="810" y="37"/>
                  </a:cubicBezTo>
                  <a:lnTo>
                    <a:pt x="786" y="48"/>
                  </a:lnTo>
                  <a:lnTo>
                    <a:pt x="786" y="60"/>
                  </a:lnTo>
                  <a:cubicBezTo>
                    <a:pt x="786" y="60"/>
                    <a:pt x="786" y="84"/>
                    <a:pt x="774" y="84"/>
                  </a:cubicBezTo>
                  <a:lnTo>
                    <a:pt x="774" y="96"/>
                  </a:lnTo>
                  <a:cubicBezTo>
                    <a:pt x="774" y="108"/>
                    <a:pt x="774" y="108"/>
                    <a:pt x="763" y="120"/>
                  </a:cubicBezTo>
                  <a:lnTo>
                    <a:pt x="1" y="6133"/>
                  </a:lnTo>
                  <a:lnTo>
                    <a:pt x="322" y="6133"/>
                  </a:lnTo>
                  <a:lnTo>
                    <a:pt x="1036" y="358"/>
                  </a:lnTo>
                  <a:lnTo>
                    <a:pt x="1048" y="275"/>
                  </a:lnTo>
                  <a:lnTo>
                    <a:pt x="1060" y="179"/>
                  </a:lnTo>
                  <a:cubicBezTo>
                    <a:pt x="1072" y="96"/>
                    <a:pt x="1013" y="13"/>
                    <a:pt x="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21"/>
            <p:cNvSpPr/>
            <p:nvPr/>
          </p:nvSpPr>
          <p:spPr>
            <a:xfrm>
              <a:off x="5165975" y="3082950"/>
              <a:ext cx="51650" cy="352750"/>
            </a:xfrm>
            <a:custGeom>
              <a:avLst/>
              <a:gdLst/>
              <a:ahLst/>
              <a:cxnLst/>
              <a:rect l="l" t="t" r="r" b="b"/>
              <a:pathLst>
                <a:path w="2066" h="14110" extrusionOk="0">
                  <a:moveTo>
                    <a:pt x="6" y="0"/>
                  </a:moveTo>
                  <a:cubicBezTo>
                    <a:pt x="0" y="28"/>
                    <a:pt x="5" y="56"/>
                    <a:pt x="16" y="81"/>
                  </a:cubicBezTo>
                  <a:lnTo>
                    <a:pt x="16" y="81"/>
                  </a:lnTo>
                  <a:lnTo>
                    <a:pt x="6" y="0"/>
                  </a:lnTo>
                  <a:close/>
                  <a:moveTo>
                    <a:pt x="16" y="81"/>
                  </a:moveTo>
                  <a:lnTo>
                    <a:pt x="792" y="6430"/>
                  </a:lnTo>
                  <a:lnTo>
                    <a:pt x="839" y="6739"/>
                  </a:lnTo>
                  <a:lnTo>
                    <a:pt x="1125" y="9025"/>
                  </a:lnTo>
                  <a:lnTo>
                    <a:pt x="1173" y="9359"/>
                  </a:lnTo>
                  <a:lnTo>
                    <a:pt x="1756" y="14109"/>
                  </a:lnTo>
                  <a:lnTo>
                    <a:pt x="2066" y="14109"/>
                  </a:lnTo>
                  <a:lnTo>
                    <a:pt x="1482" y="9442"/>
                  </a:lnTo>
                  <a:lnTo>
                    <a:pt x="1435" y="9121"/>
                  </a:lnTo>
                  <a:lnTo>
                    <a:pt x="1125" y="6608"/>
                  </a:lnTo>
                  <a:lnTo>
                    <a:pt x="1077" y="6287"/>
                  </a:lnTo>
                  <a:lnTo>
                    <a:pt x="351" y="358"/>
                  </a:lnTo>
                  <a:lnTo>
                    <a:pt x="65" y="143"/>
                  </a:lnTo>
                  <a:cubicBezTo>
                    <a:pt x="46" y="131"/>
                    <a:pt x="28" y="108"/>
                    <a:pt x="16" y="8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21"/>
            <p:cNvSpPr/>
            <p:nvPr/>
          </p:nvSpPr>
          <p:spPr>
            <a:xfrm>
              <a:off x="5303025" y="3368700"/>
              <a:ext cx="54800" cy="67000"/>
            </a:xfrm>
            <a:custGeom>
              <a:avLst/>
              <a:gdLst/>
              <a:ahLst/>
              <a:cxnLst/>
              <a:rect l="l" t="t" r="r" b="b"/>
              <a:pathLst>
                <a:path w="2192" h="2680" extrusionOk="0">
                  <a:moveTo>
                    <a:pt x="1941" y="0"/>
                  </a:moveTo>
                  <a:lnTo>
                    <a:pt x="1" y="2679"/>
                  </a:lnTo>
                  <a:lnTo>
                    <a:pt x="382" y="2679"/>
                  </a:lnTo>
                  <a:lnTo>
                    <a:pt x="2192" y="179"/>
                  </a:lnTo>
                  <a:cubicBezTo>
                    <a:pt x="2084" y="143"/>
                    <a:pt x="2001" y="84"/>
                    <a:pt x="19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21"/>
            <p:cNvSpPr/>
            <p:nvPr/>
          </p:nvSpPr>
          <p:spPr>
            <a:xfrm>
              <a:off x="5430125" y="3087425"/>
              <a:ext cx="129500" cy="180700"/>
            </a:xfrm>
            <a:custGeom>
              <a:avLst/>
              <a:gdLst/>
              <a:ahLst/>
              <a:cxnLst/>
              <a:rect l="l" t="t" r="r" b="b"/>
              <a:pathLst>
                <a:path w="5180" h="7228" extrusionOk="0">
                  <a:moveTo>
                    <a:pt x="4918" y="0"/>
                  </a:moveTo>
                  <a:lnTo>
                    <a:pt x="4882" y="60"/>
                  </a:lnTo>
                  <a:lnTo>
                    <a:pt x="156" y="6644"/>
                  </a:lnTo>
                  <a:cubicBezTo>
                    <a:pt x="203" y="6691"/>
                    <a:pt x="239" y="6751"/>
                    <a:pt x="251" y="6834"/>
                  </a:cubicBezTo>
                  <a:cubicBezTo>
                    <a:pt x="251" y="6989"/>
                    <a:pt x="144" y="7120"/>
                    <a:pt x="1" y="7132"/>
                  </a:cubicBezTo>
                  <a:lnTo>
                    <a:pt x="132" y="7227"/>
                  </a:lnTo>
                  <a:lnTo>
                    <a:pt x="5180" y="179"/>
                  </a:lnTo>
                  <a:cubicBezTo>
                    <a:pt x="5061" y="143"/>
                    <a:pt x="4978" y="83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21"/>
            <p:cNvSpPr/>
            <p:nvPr/>
          </p:nvSpPr>
          <p:spPr>
            <a:xfrm>
              <a:off x="5365250" y="3269875"/>
              <a:ext cx="63425" cy="84550"/>
            </a:xfrm>
            <a:custGeom>
              <a:avLst/>
              <a:gdLst/>
              <a:ahLst/>
              <a:cxnLst/>
              <a:rect l="l" t="t" r="r" b="b"/>
              <a:pathLst>
                <a:path w="2537" h="3382" extrusionOk="0">
                  <a:moveTo>
                    <a:pt x="2274" y="1"/>
                  </a:moveTo>
                  <a:lnTo>
                    <a:pt x="0" y="3191"/>
                  </a:lnTo>
                  <a:cubicBezTo>
                    <a:pt x="107" y="3215"/>
                    <a:pt x="179" y="3299"/>
                    <a:pt x="238" y="3382"/>
                  </a:cubicBezTo>
                  <a:lnTo>
                    <a:pt x="2536" y="179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21"/>
            <p:cNvSpPr/>
            <p:nvPr/>
          </p:nvSpPr>
          <p:spPr>
            <a:xfrm>
              <a:off x="5372675" y="3356800"/>
              <a:ext cx="248275" cy="56575"/>
            </a:xfrm>
            <a:custGeom>
              <a:avLst/>
              <a:gdLst/>
              <a:ahLst/>
              <a:cxnLst/>
              <a:rect l="l" t="t" r="r" b="b"/>
              <a:pathLst>
                <a:path w="9931" h="2263" extrusionOk="0">
                  <a:moveTo>
                    <a:pt x="1" y="0"/>
                  </a:moveTo>
                  <a:cubicBezTo>
                    <a:pt x="13" y="36"/>
                    <a:pt x="37" y="95"/>
                    <a:pt x="37" y="155"/>
                  </a:cubicBezTo>
                  <a:cubicBezTo>
                    <a:pt x="37" y="203"/>
                    <a:pt x="37" y="262"/>
                    <a:pt x="13" y="310"/>
                  </a:cubicBezTo>
                  <a:lnTo>
                    <a:pt x="9931" y="2262"/>
                  </a:lnTo>
                  <a:lnTo>
                    <a:pt x="9335" y="18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21"/>
            <p:cNvSpPr/>
            <p:nvPr/>
          </p:nvSpPr>
          <p:spPr>
            <a:xfrm>
              <a:off x="5718250" y="3230300"/>
              <a:ext cx="86350" cy="88125"/>
            </a:xfrm>
            <a:custGeom>
              <a:avLst/>
              <a:gdLst/>
              <a:ahLst/>
              <a:cxnLst/>
              <a:rect l="l" t="t" r="r" b="b"/>
              <a:pathLst>
                <a:path w="3454" h="3525" extrusionOk="0">
                  <a:moveTo>
                    <a:pt x="3370" y="0"/>
                  </a:moveTo>
                  <a:lnTo>
                    <a:pt x="1" y="3250"/>
                  </a:lnTo>
                  <a:lnTo>
                    <a:pt x="168" y="3524"/>
                  </a:lnTo>
                  <a:lnTo>
                    <a:pt x="3454" y="333"/>
                  </a:lnTo>
                  <a:cubicBezTo>
                    <a:pt x="3382" y="298"/>
                    <a:pt x="3335" y="214"/>
                    <a:pt x="3335" y="131"/>
                  </a:cubicBezTo>
                  <a:cubicBezTo>
                    <a:pt x="3335" y="83"/>
                    <a:pt x="3335" y="36"/>
                    <a:pt x="3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21"/>
            <p:cNvSpPr/>
            <p:nvPr/>
          </p:nvSpPr>
          <p:spPr>
            <a:xfrm>
              <a:off x="5808450" y="3104675"/>
              <a:ext cx="128625" cy="124150"/>
            </a:xfrm>
            <a:custGeom>
              <a:avLst/>
              <a:gdLst/>
              <a:ahLst/>
              <a:cxnLst/>
              <a:rect l="l" t="t" r="r" b="b"/>
              <a:pathLst>
                <a:path w="5145" h="4966" extrusionOk="0">
                  <a:moveTo>
                    <a:pt x="4930" y="1"/>
                  </a:moveTo>
                  <a:lnTo>
                    <a:pt x="1" y="4787"/>
                  </a:lnTo>
                  <a:lnTo>
                    <a:pt x="120" y="4870"/>
                  </a:lnTo>
                  <a:cubicBezTo>
                    <a:pt x="167" y="4882"/>
                    <a:pt x="191" y="4906"/>
                    <a:pt x="227" y="4930"/>
                  </a:cubicBezTo>
                  <a:lnTo>
                    <a:pt x="263" y="4966"/>
                  </a:lnTo>
                  <a:lnTo>
                    <a:pt x="5144" y="227"/>
                  </a:lnTo>
                  <a:cubicBezTo>
                    <a:pt x="5061" y="167"/>
                    <a:pt x="4989" y="96"/>
                    <a:pt x="493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21"/>
            <p:cNvSpPr/>
            <p:nvPr/>
          </p:nvSpPr>
          <p:spPr>
            <a:xfrm>
              <a:off x="5622425" y="3317200"/>
              <a:ext cx="94375" cy="92000"/>
            </a:xfrm>
            <a:custGeom>
              <a:avLst/>
              <a:gdLst/>
              <a:ahLst/>
              <a:cxnLst/>
              <a:rect l="l" t="t" r="r" b="b"/>
              <a:pathLst>
                <a:path w="3775" h="3680" extrusionOk="0">
                  <a:moveTo>
                    <a:pt x="3596" y="1"/>
                  </a:moveTo>
                  <a:lnTo>
                    <a:pt x="0" y="3501"/>
                  </a:lnTo>
                  <a:lnTo>
                    <a:pt x="250" y="3680"/>
                  </a:lnTo>
                  <a:lnTo>
                    <a:pt x="3774" y="275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21"/>
            <p:cNvSpPr/>
            <p:nvPr/>
          </p:nvSpPr>
          <p:spPr>
            <a:xfrm>
              <a:off x="5166700" y="3082050"/>
              <a:ext cx="498600" cy="354250"/>
            </a:xfrm>
            <a:custGeom>
              <a:avLst/>
              <a:gdLst/>
              <a:ahLst/>
              <a:cxnLst/>
              <a:rect l="l" t="t" r="r" b="b"/>
              <a:pathLst>
                <a:path w="19944" h="14170" extrusionOk="0">
                  <a:moveTo>
                    <a:pt x="298" y="1"/>
                  </a:moveTo>
                  <a:cubicBezTo>
                    <a:pt x="239" y="48"/>
                    <a:pt x="155" y="60"/>
                    <a:pt x="72" y="60"/>
                  </a:cubicBezTo>
                  <a:cubicBezTo>
                    <a:pt x="36" y="48"/>
                    <a:pt x="25" y="48"/>
                    <a:pt x="1" y="48"/>
                  </a:cubicBezTo>
                  <a:cubicBezTo>
                    <a:pt x="1" y="108"/>
                    <a:pt x="13" y="156"/>
                    <a:pt x="60" y="191"/>
                  </a:cubicBezTo>
                  <a:lnTo>
                    <a:pt x="334" y="406"/>
                  </a:lnTo>
                  <a:lnTo>
                    <a:pt x="5716" y="4275"/>
                  </a:lnTo>
                  <a:lnTo>
                    <a:pt x="5990" y="4477"/>
                  </a:lnTo>
                  <a:lnTo>
                    <a:pt x="10216" y="7537"/>
                  </a:lnTo>
                  <a:lnTo>
                    <a:pt x="10478" y="7716"/>
                  </a:lnTo>
                  <a:lnTo>
                    <a:pt x="17574" y="12836"/>
                  </a:lnTo>
                  <a:lnTo>
                    <a:pt x="18170" y="13264"/>
                  </a:lnTo>
                  <a:lnTo>
                    <a:pt x="19420" y="14169"/>
                  </a:lnTo>
                  <a:lnTo>
                    <a:pt x="19944" y="14169"/>
                  </a:lnTo>
                  <a:lnTo>
                    <a:pt x="18479" y="13110"/>
                  </a:lnTo>
                  <a:lnTo>
                    <a:pt x="18229" y="12931"/>
                  </a:lnTo>
                  <a:lnTo>
                    <a:pt x="10657" y="7466"/>
                  </a:lnTo>
                  <a:lnTo>
                    <a:pt x="10514" y="7383"/>
                  </a:lnTo>
                  <a:lnTo>
                    <a:pt x="10502" y="7383"/>
                  </a:lnTo>
                  <a:cubicBezTo>
                    <a:pt x="10495" y="7383"/>
                    <a:pt x="10487" y="7384"/>
                    <a:pt x="10480" y="7384"/>
                  </a:cubicBezTo>
                  <a:cubicBezTo>
                    <a:pt x="10347" y="7384"/>
                    <a:pt x="10238" y="7281"/>
                    <a:pt x="10204" y="7156"/>
                  </a:cubicBezTo>
                  <a:lnTo>
                    <a:pt x="7240" y="5013"/>
                  </a:lnTo>
                  <a:cubicBezTo>
                    <a:pt x="7216" y="5025"/>
                    <a:pt x="7180" y="5025"/>
                    <a:pt x="7156" y="5025"/>
                  </a:cubicBezTo>
                  <a:cubicBezTo>
                    <a:pt x="7143" y="5027"/>
                    <a:pt x="7130" y="5028"/>
                    <a:pt x="7117" y="5028"/>
                  </a:cubicBezTo>
                  <a:cubicBezTo>
                    <a:pt x="6978" y="5028"/>
                    <a:pt x="6859" y="4916"/>
                    <a:pt x="6859" y="4763"/>
                  </a:cubicBezTo>
                  <a:lnTo>
                    <a:pt x="6859" y="4728"/>
                  </a:lnTo>
                  <a:lnTo>
                    <a:pt x="6323" y="4347"/>
                  </a:lnTo>
                  <a:lnTo>
                    <a:pt x="6037" y="413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21"/>
            <p:cNvSpPr/>
            <p:nvPr/>
          </p:nvSpPr>
          <p:spPr>
            <a:xfrm>
              <a:off x="5558725" y="3064225"/>
              <a:ext cx="8950" cy="4750"/>
            </a:xfrm>
            <a:custGeom>
              <a:avLst/>
              <a:gdLst/>
              <a:ahLst/>
              <a:cxnLst/>
              <a:rect l="l" t="t" r="r" b="b"/>
              <a:pathLst>
                <a:path w="358" h="190" extrusionOk="0">
                  <a:moveTo>
                    <a:pt x="146" y="0"/>
                  </a:moveTo>
                  <a:cubicBezTo>
                    <a:pt x="122" y="0"/>
                    <a:pt x="97" y="4"/>
                    <a:pt x="72" y="11"/>
                  </a:cubicBezTo>
                  <a:cubicBezTo>
                    <a:pt x="12" y="47"/>
                    <a:pt x="0" y="107"/>
                    <a:pt x="0" y="166"/>
                  </a:cubicBezTo>
                  <a:cubicBezTo>
                    <a:pt x="48" y="154"/>
                    <a:pt x="95" y="130"/>
                    <a:pt x="131" y="130"/>
                  </a:cubicBezTo>
                  <a:cubicBezTo>
                    <a:pt x="226" y="154"/>
                    <a:pt x="298" y="166"/>
                    <a:pt x="357" y="190"/>
                  </a:cubicBezTo>
                  <a:lnTo>
                    <a:pt x="286" y="71"/>
                  </a:lnTo>
                  <a:cubicBezTo>
                    <a:pt x="253" y="21"/>
                    <a:pt x="202" y="0"/>
                    <a:pt x="1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21"/>
            <p:cNvSpPr/>
            <p:nvPr/>
          </p:nvSpPr>
          <p:spPr>
            <a:xfrm>
              <a:off x="5571525" y="3089200"/>
              <a:ext cx="223250" cy="346500"/>
            </a:xfrm>
            <a:custGeom>
              <a:avLst/>
              <a:gdLst/>
              <a:ahLst/>
              <a:cxnLst/>
              <a:rect l="l" t="t" r="r" b="b"/>
              <a:pathLst>
                <a:path w="8930" h="13860" extrusionOk="0">
                  <a:moveTo>
                    <a:pt x="0" y="0"/>
                  </a:moveTo>
                  <a:lnTo>
                    <a:pt x="5632" y="9121"/>
                  </a:lnTo>
                  <a:lnTo>
                    <a:pt x="5799" y="9395"/>
                  </a:lnTo>
                  <a:lnTo>
                    <a:pt x="8573" y="13859"/>
                  </a:lnTo>
                  <a:lnTo>
                    <a:pt x="8930" y="13859"/>
                  </a:lnTo>
                  <a:lnTo>
                    <a:pt x="6025" y="9168"/>
                  </a:lnTo>
                  <a:lnTo>
                    <a:pt x="5858" y="8894"/>
                  </a:lnTo>
                  <a:lnTo>
                    <a:pt x="560" y="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21"/>
            <p:cNvSpPr/>
            <p:nvPr/>
          </p:nvSpPr>
          <p:spPr>
            <a:xfrm>
              <a:off x="6055500" y="3242800"/>
              <a:ext cx="4200" cy="14900"/>
            </a:xfrm>
            <a:custGeom>
              <a:avLst/>
              <a:gdLst/>
              <a:ahLst/>
              <a:cxnLst/>
              <a:rect l="l" t="t" r="r" b="b"/>
              <a:pathLst>
                <a:path w="168" h="596" extrusionOk="0">
                  <a:moveTo>
                    <a:pt x="108" y="0"/>
                  </a:moveTo>
                  <a:lnTo>
                    <a:pt x="1" y="393"/>
                  </a:lnTo>
                  <a:lnTo>
                    <a:pt x="167" y="595"/>
                  </a:lnTo>
                  <a:lnTo>
                    <a:pt x="167" y="7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21"/>
            <p:cNvSpPr/>
            <p:nvPr/>
          </p:nvSpPr>
          <p:spPr>
            <a:xfrm>
              <a:off x="5953400" y="3107050"/>
              <a:ext cx="98850" cy="137250"/>
            </a:xfrm>
            <a:custGeom>
              <a:avLst/>
              <a:gdLst/>
              <a:ahLst/>
              <a:cxnLst/>
              <a:rect l="l" t="t" r="r" b="b"/>
              <a:pathLst>
                <a:path w="3954" h="5490" extrusionOk="0">
                  <a:moveTo>
                    <a:pt x="227" y="1"/>
                  </a:moveTo>
                  <a:cubicBezTo>
                    <a:pt x="168" y="72"/>
                    <a:pt x="96" y="132"/>
                    <a:pt x="1" y="179"/>
                  </a:cubicBezTo>
                  <a:lnTo>
                    <a:pt x="3847" y="5490"/>
                  </a:lnTo>
                  <a:lnTo>
                    <a:pt x="3954" y="5109"/>
                  </a:lnTo>
                  <a:lnTo>
                    <a:pt x="287" y="2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21"/>
            <p:cNvSpPr/>
            <p:nvPr/>
          </p:nvSpPr>
          <p:spPr>
            <a:xfrm>
              <a:off x="5571825" y="3083850"/>
              <a:ext cx="239625" cy="146475"/>
            </a:xfrm>
            <a:custGeom>
              <a:avLst/>
              <a:gdLst/>
              <a:ahLst/>
              <a:cxnLst/>
              <a:rect l="l" t="t" r="r" b="b"/>
              <a:pathLst>
                <a:path w="9585" h="5859" extrusionOk="0">
                  <a:moveTo>
                    <a:pt x="131" y="0"/>
                  </a:moveTo>
                  <a:cubicBezTo>
                    <a:pt x="95" y="84"/>
                    <a:pt x="60" y="155"/>
                    <a:pt x="0" y="214"/>
                  </a:cubicBezTo>
                  <a:lnTo>
                    <a:pt x="560" y="560"/>
                  </a:lnTo>
                  <a:lnTo>
                    <a:pt x="9227" y="5858"/>
                  </a:lnTo>
                  <a:cubicBezTo>
                    <a:pt x="9275" y="5763"/>
                    <a:pt x="9358" y="5691"/>
                    <a:pt x="9466" y="5691"/>
                  </a:cubicBezTo>
                  <a:cubicBezTo>
                    <a:pt x="9513" y="5691"/>
                    <a:pt x="9537" y="5691"/>
                    <a:pt x="9585" y="5703"/>
                  </a:cubicBezTo>
                  <a:lnTo>
                    <a:pt x="9466" y="563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21"/>
            <p:cNvSpPr/>
            <p:nvPr/>
          </p:nvSpPr>
          <p:spPr>
            <a:xfrm>
              <a:off x="5814100" y="3227900"/>
              <a:ext cx="202450" cy="130700"/>
            </a:xfrm>
            <a:custGeom>
              <a:avLst/>
              <a:gdLst/>
              <a:ahLst/>
              <a:cxnLst/>
              <a:rect l="l" t="t" r="r" b="b"/>
              <a:pathLst>
                <a:path w="8098" h="5228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48"/>
                    <a:pt x="84" y="120"/>
                    <a:pt x="84" y="191"/>
                  </a:cubicBezTo>
                  <a:cubicBezTo>
                    <a:pt x="84" y="263"/>
                    <a:pt x="72" y="322"/>
                    <a:pt x="25" y="382"/>
                  </a:cubicBezTo>
                  <a:lnTo>
                    <a:pt x="4263" y="2977"/>
                  </a:lnTo>
                  <a:cubicBezTo>
                    <a:pt x="4311" y="2918"/>
                    <a:pt x="4382" y="2870"/>
                    <a:pt x="4478" y="2870"/>
                  </a:cubicBezTo>
                  <a:cubicBezTo>
                    <a:pt x="4644" y="2870"/>
                    <a:pt x="4775" y="2977"/>
                    <a:pt x="4775" y="3144"/>
                  </a:cubicBezTo>
                  <a:cubicBezTo>
                    <a:pt x="4775" y="3180"/>
                    <a:pt x="4775" y="3227"/>
                    <a:pt x="4739" y="3275"/>
                  </a:cubicBezTo>
                  <a:lnTo>
                    <a:pt x="7942" y="5228"/>
                  </a:lnTo>
                  <a:cubicBezTo>
                    <a:pt x="7954" y="5120"/>
                    <a:pt x="8014" y="5025"/>
                    <a:pt x="8097" y="4954"/>
                  </a:cubicBezTo>
                  <a:lnTo>
                    <a:pt x="37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21"/>
            <p:cNvSpPr/>
            <p:nvPr/>
          </p:nvSpPr>
          <p:spPr>
            <a:xfrm>
              <a:off x="5574500" y="3075800"/>
              <a:ext cx="354825" cy="22650"/>
            </a:xfrm>
            <a:custGeom>
              <a:avLst/>
              <a:gdLst/>
              <a:ahLst/>
              <a:cxnLst/>
              <a:rect l="l" t="t" r="r" b="b"/>
              <a:pathLst>
                <a:path w="14193" h="906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36"/>
                    <a:pt x="24" y="84"/>
                    <a:pt x="24" y="132"/>
                  </a:cubicBezTo>
                  <a:cubicBezTo>
                    <a:pt x="36" y="203"/>
                    <a:pt x="24" y="263"/>
                    <a:pt x="12" y="322"/>
                  </a:cubicBezTo>
                  <a:lnTo>
                    <a:pt x="131" y="322"/>
                  </a:lnTo>
                  <a:lnTo>
                    <a:pt x="14181" y="906"/>
                  </a:lnTo>
                  <a:cubicBezTo>
                    <a:pt x="14181" y="870"/>
                    <a:pt x="14169" y="858"/>
                    <a:pt x="14169" y="834"/>
                  </a:cubicBezTo>
                  <a:cubicBezTo>
                    <a:pt x="14169" y="751"/>
                    <a:pt x="14169" y="667"/>
                    <a:pt x="14193" y="5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21"/>
            <p:cNvSpPr/>
            <p:nvPr/>
          </p:nvSpPr>
          <p:spPr>
            <a:xfrm>
              <a:off x="5569125" y="2643900"/>
              <a:ext cx="490575" cy="431025"/>
            </a:xfrm>
            <a:custGeom>
              <a:avLst/>
              <a:gdLst/>
              <a:ahLst/>
              <a:cxnLst/>
              <a:rect l="l" t="t" r="r" b="b"/>
              <a:pathLst>
                <a:path w="19623" h="17241" extrusionOk="0">
                  <a:moveTo>
                    <a:pt x="19622" y="1"/>
                  </a:moveTo>
                  <a:lnTo>
                    <a:pt x="1" y="17027"/>
                  </a:lnTo>
                  <a:cubicBezTo>
                    <a:pt x="96" y="17074"/>
                    <a:pt x="168" y="17158"/>
                    <a:pt x="215" y="17241"/>
                  </a:cubicBezTo>
                  <a:lnTo>
                    <a:pt x="19622" y="394"/>
                  </a:lnTo>
                  <a:lnTo>
                    <a:pt x="196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21"/>
            <p:cNvSpPr/>
            <p:nvPr/>
          </p:nvSpPr>
          <p:spPr>
            <a:xfrm>
              <a:off x="5954000" y="2949300"/>
              <a:ext cx="105100" cy="136050"/>
            </a:xfrm>
            <a:custGeom>
              <a:avLst/>
              <a:gdLst/>
              <a:ahLst/>
              <a:cxnLst/>
              <a:rect l="l" t="t" r="r" b="b"/>
              <a:pathLst>
                <a:path w="4204" h="5442" extrusionOk="0">
                  <a:moveTo>
                    <a:pt x="4204" y="1"/>
                  </a:moveTo>
                  <a:lnTo>
                    <a:pt x="1" y="5239"/>
                  </a:lnTo>
                  <a:cubicBezTo>
                    <a:pt x="96" y="5299"/>
                    <a:pt x="179" y="5370"/>
                    <a:pt x="239" y="5442"/>
                  </a:cubicBezTo>
                  <a:lnTo>
                    <a:pt x="4204" y="48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21"/>
            <p:cNvSpPr/>
            <p:nvPr/>
          </p:nvSpPr>
          <p:spPr>
            <a:xfrm>
              <a:off x="6022475" y="3206175"/>
              <a:ext cx="37225" cy="143500"/>
            </a:xfrm>
            <a:custGeom>
              <a:avLst/>
              <a:gdLst/>
              <a:ahLst/>
              <a:cxnLst/>
              <a:rect l="l" t="t" r="r" b="b"/>
              <a:pathLst>
                <a:path w="1489" h="5740" extrusionOk="0">
                  <a:moveTo>
                    <a:pt x="1488" y="1"/>
                  </a:moveTo>
                  <a:lnTo>
                    <a:pt x="1191" y="1132"/>
                  </a:lnTo>
                  <a:lnTo>
                    <a:pt x="1084" y="1525"/>
                  </a:lnTo>
                  <a:lnTo>
                    <a:pt x="0" y="5692"/>
                  </a:lnTo>
                  <a:cubicBezTo>
                    <a:pt x="12" y="5692"/>
                    <a:pt x="24" y="5692"/>
                    <a:pt x="60" y="5680"/>
                  </a:cubicBezTo>
                  <a:cubicBezTo>
                    <a:pt x="143" y="5680"/>
                    <a:pt x="238" y="5692"/>
                    <a:pt x="310" y="5739"/>
                  </a:cubicBezTo>
                  <a:lnTo>
                    <a:pt x="1322" y="1834"/>
                  </a:lnTo>
                  <a:lnTo>
                    <a:pt x="1429" y="1453"/>
                  </a:lnTo>
                  <a:lnTo>
                    <a:pt x="1488" y="1227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21"/>
            <p:cNvSpPr/>
            <p:nvPr/>
          </p:nvSpPr>
          <p:spPr>
            <a:xfrm>
              <a:off x="5959075" y="3100225"/>
              <a:ext cx="100625" cy="64900"/>
            </a:xfrm>
            <a:custGeom>
              <a:avLst/>
              <a:gdLst/>
              <a:ahLst/>
              <a:cxnLst/>
              <a:rect l="l" t="t" r="r" b="b"/>
              <a:pathLst>
                <a:path w="4025" h="2596" extrusionOk="0">
                  <a:moveTo>
                    <a:pt x="155" y="0"/>
                  </a:moveTo>
                  <a:cubicBezTo>
                    <a:pt x="119" y="107"/>
                    <a:pt x="72" y="202"/>
                    <a:pt x="0" y="274"/>
                  </a:cubicBezTo>
                  <a:lnTo>
                    <a:pt x="60" y="298"/>
                  </a:lnTo>
                  <a:lnTo>
                    <a:pt x="4024" y="2596"/>
                  </a:lnTo>
                  <a:lnTo>
                    <a:pt x="4024" y="223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21"/>
            <p:cNvSpPr/>
            <p:nvPr/>
          </p:nvSpPr>
          <p:spPr>
            <a:xfrm>
              <a:off x="4523175" y="3371975"/>
              <a:ext cx="36625" cy="35750"/>
            </a:xfrm>
            <a:custGeom>
              <a:avLst/>
              <a:gdLst/>
              <a:ahLst/>
              <a:cxnLst/>
              <a:rect l="l" t="t" r="r" b="b"/>
              <a:pathLst>
                <a:path w="1465" h="1430" extrusionOk="0">
                  <a:moveTo>
                    <a:pt x="691" y="0"/>
                  </a:moveTo>
                  <a:cubicBezTo>
                    <a:pt x="334" y="12"/>
                    <a:pt x="60" y="286"/>
                    <a:pt x="24" y="620"/>
                  </a:cubicBezTo>
                  <a:cubicBezTo>
                    <a:pt x="24" y="667"/>
                    <a:pt x="0" y="715"/>
                    <a:pt x="24" y="762"/>
                  </a:cubicBezTo>
                  <a:cubicBezTo>
                    <a:pt x="24" y="834"/>
                    <a:pt x="36" y="893"/>
                    <a:pt x="60" y="953"/>
                  </a:cubicBezTo>
                  <a:cubicBezTo>
                    <a:pt x="164" y="1242"/>
                    <a:pt x="436" y="1430"/>
                    <a:pt x="746" y="1430"/>
                  </a:cubicBezTo>
                  <a:cubicBezTo>
                    <a:pt x="755" y="1430"/>
                    <a:pt x="765" y="1430"/>
                    <a:pt x="774" y="1429"/>
                  </a:cubicBezTo>
                  <a:cubicBezTo>
                    <a:pt x="822" y="1429"/>
                    <a:pt x="870" y="1417"/>
                    <a:pt x="917" y="1417"/>
                  </a:cubicBezTo>
                  <a:cubicBezTo>
                    <a:pt x="1012" y="1382"/>
                    <a:pt x="1108" y="1334"/>
                    <a:pt x="1191" y="1274"/>
                  </a:cubicBezTo>
                  <a:cubicBezTo>
                    <a:pt x="1358" y="1120"/>
                    <a:pt x="1465" y="905"/>
                    <a:pt x="1453" y="667"/>
                  </a:cubicBezTo>
                  <a:cubicBezTo>
                    <a:pt x="1429" y="441"/>
                    <a:pt x="1334" y="262"/>
                    <a:pt x="1167" y="143"/>
                  </a:cubicBezTo>
                  <a:cubicBezTo>
                    <a:pt x="1096" y="84"/>
                    <a:pt x="989" y="48"/>
                    <a:pt x="881" y="12"/>
                  </a:cubicBezTo>
                  <a:cubicBezTo>
                    <a:pt x="822" y="0"/>
                    <a:pt x="762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21"/>
            <p:cNvSpPr/>
            <p:nvPr/>
          </p:nvSpPr>
          <p:spPr>
            <a:xfrm>
              <a:off x="4806850" y="3361225"/>
              <a:ext cx="35725" cy="35175"/>
            </a:xfrm>
            <a:custGeom>
              <a:avLst/>
              <a:gdLst/>
              <a:ahLst/>
              <a:cxnLst/>
              <a:rect l="l" t="t" r="r" b="b"/>
              <a:pathLst>
                <a:path w="1429" h="1407" extrusionOk="0">
                  <a:moveTo>
                    <a:pt x="724" y="0"/>
                  </a:moveTo>
                  <a:cubicBezTo>
                    <a:pt x="709" y="0"/>
                    <a:pt x="694" y="1"/>
                    <a:pt x="679" y="2"/>
                  </a:cubicBezTo>
                  <a:cubicBezTo>
                    <a:pt x="583" y="2"/>
                    <a:pt x="476" y="38"/>
                    <a:pt x="381" y="85"/>
                  </a:cubicBezTo>
                  <a:cubicBezTo>
                    <a:pt x="286" y="121"/>
                    <a:pt x="202" y="192"/>
                    <a:pt x="143" y="264"/>
                  </a:cubicBezTo>
                  <a:cubicBezTo>
                    <a:pt x="83" y="335"/>
                    <a:pt x="48" y="442"/>
                    <a:pt x="12" y="549"/>
                  </a:cubicBezTo>
                  <a:cubicBezTo>
                    <a:pt x="0" y="609"/>
                    <a:pt x="0" y="680"/>
                    <a:pt x="0" y="740"/>
                  </a:cubicBezTo>
                  <a:cubicBezTo>
                    <a:pt x="24" y="1133"/>
                    <a:pt x="345" y="1407"/>
                    <a:pt x="726" y="1407"/>
                  </a:cubicBezTo>
                  <a:lnTo>
                    <a:pt x="738" y="1407"/>
                  </a:lnTo>
                  <a:cubicBezTo>
                    <a:pt x="845" y="1407"/>
                    <a:pt x="941" y="1383"/>
                    <a:pt x="1024" y="1335"/>
                  </a:cubicBezTo>
                  <a:cubicBezTo>
                    <a:pt x="1131" y="1276"/>
                    <a:pt x="1214" y="1204"/>
                    <a:pt x="1298" y="1097"/>
                  </a:cubicBezTo>
                  <a:cubicBezTo>
                    <a:pt x="1357" y="1002"/>
                    <a:pt x="1393" y="919"/>
                    <a:pt x="1417" y="811"/>
                  </a:cubicBezTo>
                  <a:cubicBezTo>
                    <a:pt x="1429" y="776"/>
                    <a:pt x="1429" y="704"/>
                    <a:pt x="1429" y="669"/>
                  </a:cubicBezTo>
                  <a:cubicBezTo>
                    <a:pt x="1417" y="279"/>
                    <a:pt x="1098" y="0"/>
                    <a:pt x="7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21"/>
            <p:cNvSpPr/>
            <p:nvPr/>
          </p:nvSpPr>
          <p:spPr>
            <a:xfrm>
              <a:off x="4231475" y="3218375"/>
              <a:ext cx="12225" cy="12250"/>
            </a:xfrm>
            <a:custGeom>
              <a:avLst/>
              <a:gdLst/>
              <a:ahLst/>
              <a:cxnLst/>
              <a:rect l="l" t="t" r="r" b="b"/>
              <a:pathLst>
                <a:path w="489" h="490" extrusionOk="0">
                  <a:moveTo>
                    <a:pt x="238" y="1"/>
                  </a:moveTo>
                  <a:cubicBezTo>
                    <a:pt x="155" y="1"/>
                    <a:pt x="96" y="37"/>
                    <a:pt x="48" y="108"/>
                  </a:cubicBezTo>
                  <a:cubicBezTo>
                    <a:pt x="12" y="156"/>
                    <a:pt x="0" y="203"/>
                    <a:pt x="0" y="263"/>
                  </a:cubicBezTo>
                  <a:cubicBezTo>
                    <a:pt x="23" y="387"/>
                    <a:pt x="142" y="490"/>
                    <a:pt x="256" y="490"/>
                  </a:cubicBezTo>
                  <a:cubicBezTo>
                    <a:pt x="262" y="490"/>
                    <a:pt x="268" y="490"/>
                    <a:pt x="274" y="489"/>
                  </a:cubicBezTo>
                  <a:cubicBezTo>
                    <a:pt x="381" y="489"/>
                    <a:pt x="453" y="429"/>
                    <a:pt x="477" y="334"/>
                  </a:cubicBezTo>
                  <a:cubicBezTo>
                    <a:pt x="488" y="310"/>
                    <a:pt x="488" y="263"/>
                    <a:pt x="488" y="239"/>
                  </a:cubicBezTo>
                  <a:cubicBezTo>
                    <a:pt x="488" y="96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21"/>
            <p:cNvSpPr/>
            <p:nvPr/>
          </p:nvSpPr>
          <p:spPr>
            <a:xfrm>
              <a:off x="5155100" y="3058225"/>
              <a:ext cx="25325" cy="25050"/>
            </a:xfrm>
            <a:custGeom>
              <a:avLst/>
              <a:gdLst/>
              <a:ahLst/>
              <a:cxnLst/>
              <a:rect l="l" t="t" r="r" b="b"/>
              <a:pathLst>
                <a:path w="1013" h="1002" extrusionOk="0">
                  <a:moveTo>
                    <a:pt x="510" y="1"/>
                  </a:moveTo>
                  <a:cubicBezTo>
                    <a:pt x="503" y="1"/>
                    <a:pt x="496" y="1"/>
                    <a:pt x="489" y="1"/>
                  </a:cubicBezTo>
                  <a:cubicBezTo>
                    <a:pt x="203" y="13"/>
                    <a:pt x="0" y="239"/>
                    <a:pt x="12" y="525"/>
                  </a:cubicBezTo>
                  <a:cubicBezTo>
                    <a:pt x="24" y="763"/>
                    <a:pt x="203" y="954"/>
                    <a:pt x="441" y="989"/>
                  </a:cubicBezTo>
                  <a:cubicBezTo>
                    <a:pt x="489" y="1001"/>
                    <a:pt x="500" y="1001"/>
                    <a:pt x="536" y="1001"/>
                  </a:cubicBezTo>
                  <a:cubicBezTo>
                    <a:pt x="608" y="1001"/>
                    <a:pt x="679" y="966"/>
                    <a:pt x="762" y="942"/>
                  </a:cubicBezTo>
                  <a:cubicBezTo>
                    <a:pt x="917" y="847"/>
                    <a:pt x="1012" y="668"/>
                    <a:pt x="1012" y="478"/>
                  </a:cubicBezTo>
                  <a:cubicBezTo>
                    <a:pt x="1001" y="222"/>
                    <a:pt x="786" y="1"/>
                    <a:pt x="5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21"/>
            <p:cNvSpPr/>
            <p:nvPr/>
          </p:nvSpPr>
          <p:spPr>
            <a:xfrm>
              <a:off x="5929000" y="3079000"/>
              <a:ext cx="34850" cy="34325"/>
            </a:xfrm>
            <a:custGeom>
              <a:avLst/>
              <a:gdLst/>
              <a:ahLst/>
              <a:cxnLst/>
              <a:rect l="l" t="t" r="r" b="b"/>
              <a:pathLst>
                <a:path w="1394" h="1373" extrusionOk="0">
                  <a:moveTo>
                    <a:pt x="720" y="1"/>
                  </a:moveTo>
                  <a:cubicBezTo>
                    <a:pt x="699" y="1"/>
                    <a:pt x="677" y="2"/>
                    <a:pt x="655" y="4"/>
                  </a:cubicBezTo>
                  <a:cubicBezTo>
                    <a:pt x="358" y="16"/>
                    <a:pt x="96" y="230"/>
                    <a:pt x="24" y="492"/>
                  </a:cubicBezTo>
                  <a:cubicBezTo>
                    <a:pt x="13" y="575"/>
                    <a:pt x="1" y="647"/>
                    <a:pt x="1" y="730"/>
                  </a:cubicBezTo>
                  <a:lnTo>
                    <a:pt x="1" y="789"/>
                  </a:lnTo>
                  <a:cubicBezTo>
                    <a:pt x="13" y="885"/>
                    <a:pt x="48" y="968"/>
                    <a:pt x="108" y="1051"/>
                  </a:cubicBezTo>
                  <a:cubicBezTo>
                    <a:pt x="167" y="1135"/>
                    <a:pt x="239" y="1206"/>
                    <a:pt x="322" y="1266"/>
                  </a:cubicBezTo>
                  <a:cubicBezTo>
                    <a:pt x="441" y="1349"/>
                    <a:pt x="584" y="1373"/>
                    <a:pt x="727" y="1373"/>
                  </a:cubicBezTo>
                  <a:cubicBezTo>
                    <a:pt x="822" y="1373"/>
                    <a:pt x="917" y="1349"/>
                    <a:pt x="1001" y="1313"/>
                  </a:cubicBezTo>
                  <a:cubicBezTo>
                    <a:pt x="1084" y="1266"/>
                    <a:pt x="1156" y="1206"/>
                    <a:pt x="1215" y="1135"/>
                  </a:cubicBezTo>
                  <a:cubicBezTo>
                    <a:pt x="1275" y="1063"/>
                    <a:pt x="1334" y="968"/>
                    <a:pt x="1370" y="873"/>
                  </a:cubicBezTo>
                  <a:cubicBezTo>
                    <a:pt x="1382" y="789"/>
                    <a:pt x="1394" y="730"/>
                    <a:pt x="1382" y="659"/>
                  </a:cubicBezTo>
                  <a:cubicBezTo>
                    <a:pt x="1382" y="516"/>
                    <a:pt x="1322" y="397"/>
                    <a:pt x="1251" y="278"/>
                  </a:cubicBezTo>
                  <a:cubicBezTo>
                    <a:pt x="1191" y="182"/>
                    <a:pt x="1096" y="123"/>
                    <a:pt x="1013" y="75"/>
                  </a:cubicBezTo>
                  <a:cubicBezTo>
                    <a:pt x="923" y="26"/>
                    <a:pt x="826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21"/>
            <p:cNvSpPr/>
            <p:nvPr/>
          </p:nvSpPr>
          <p:spPr>
            <a:xfrm>
              <a:off x="6012050" y="3348375"/>
              <a:ext cx="25625" cy="24275"/>
            </a:xfrm>
            <a:custGeom>
              <a:avLst/>
              <a:gdLst/>
              <a:ahLst/>
              <a:cxnLst/>
              <a:rect l="l" t="t" r="r" b="b"/>
              <a:pathLst>
                <a:path w="1025" h="971" extrusionOk="0">
                  <a:moveTo>
                    <a:pt x="524" y="1"/>
                  </a:moveTo>
                  <a:cubicBezTo>
                    <a:pt x="508" y="1"/>
                    <a:pt x="492" y="2"/>
                    <a:pt x="477" y="4"/>
                  </a:cubicBezTo>
                  <a:cubicBezTo>
                    <a:pt x="453" y="4"/>
                    <a:pt x="441" y="4"/>
                    <a:pt x="417" y="16"/>
                  </a:cubicBezTo>
                  <a:cubicBezTo>
                    <a:pt x="310" y="40"/>
                    <a:pt x="215" y="75"/>
                    <a:pt x="155" y="135"/>
                  </a:cubicBezTo>
                  <a:cubicBezTo>
                    <a:pt x="84" y="218"/>
                    <a:pt x="24" y="301"/>
                    <a:pt x="12" y="409"/>
                  </a:cubicBezTo>
                  <a:cubicBezTo>
                    <a:pt x="12" y="432"/>
                    <a:pt x="0" y="480"/>
                    <a:pt x="12" y="516"/>
                  </a:cubicBezTo>
                  <a:cubicBezTo>
                    <a:pt x="24" y="764"/>
                    <a:pt x="239" y="970"/>
                    <a:pt x="495" y="970"/>
                  </a:cubicBezTo>
                  <a:cubicBezTo>
                    <a:pt x="508" y="970"/>
                    <a:pt x="522" y="969"/>
                    <a:pt x="536" y="968"/>
                  </a:cubicBezTo>
                  <a:cubicBezTo>
                    <a:pt x="798" y="956"/>
                    <a:pt x="1024" y="730"/>
                    <a:pt x="989" y="456"/>
                  </a:cubicBezTo>
                  <a:cubicBezTo>
                    <a:pt x="977" y="278"/>
                    <a:pt x="870" y="123"/>
                    <a:pt x="727" y="40"/>
                  </a:cubicBezTo>
                  <a:cubicBezTo>
                    <a:pt x="668" y="20"/>
                    <a:pt x="594" y="1"/>
                    <a:pt x="5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21"/>
            <p:cNvSpPr/>
            <p:nvPr/>
          </p:nvSpPr>
          <p:spPr>
            <a:xfrm>
              <a:off x="5550375" y="3068250"/>
              <a:ext cx="25025" cy="24250"/>
            </a:xfrm>
            <a:custGeom>
              <a:avLst/>
              <a:gdLst/>
              <a:ahLst/>
              <a:cxnLst/>
              <a:rect l="l" t="t" r="r" b="b"/>
              <a:pathLst>
                <a:path w="1001" h="970" extrusionOk="0">
                  <a:moveTo>
                    <a:pt x="542" y="0"/>
                  </a:moveTo>
                  <a:cubicBezTo>
                    <a:pt x="521" y="0"/>
                    <a:pt x="499" y="2"/>
                    <a:pt x="477" y="5"/>
                  </a:cubicBezTo>
                  <a:cubicBezTo>
                    <a:pt x="441" y="5"/>
                    <a:pt x="394" y="17"/>
                    <a:pt x="346" y="29"/>
                  </a:cubicBezTo>
                  <a:cubicBezTo>
                    <a:pt x="144" y="112"/>
                    <a:pt x="1" y="303"/>
                    <a:pt x="25" y="529"/>
                  </a:cubicBezTo>
                  <a:cubicBezTo>
                    <a:pt x="25" y="612"/>
                    <a:pt x="48" y="708"/>
                    <a:pt x="108" y="779"/>
                  </a:cubicBezTo>
                  <a:cubicBezTo>
                    <a:pt x="168" y="850"/>
                    <a:pt x="251" y="910"/>
                    <a:pt x="346" y="946"/>
                  </a:cubicBezTo>
                  <a:cubicBezTo>
                    <a:pt x="406" y="958"/>
                    <a:pt x="465" y="969"/>
                    <a:pt x="525" y="969"/>
                  </a:cubicBezTo>
                  <a:cubicBezTo>
                    <a:pt x="644" y="969"/>
                    <a:pt x="751" y="910"/>
                    <a:pt x="846" y="838"/>
                  </a:cubicBezTo>
                  <a:cubicBezTo>
                    <a:pt x="906" y="779"/>
                    <a:pt x="941" y="708"/>
                    <a:pt x="977" y="624"/>
                  </a:cubicBezTo>
                  <a:cubicBezTo>
                    <a:pt x="989" y="565"/>
                    <a:pt x="1001" y="529"/>
                    <a:pt x="989" y="469"/>
                  </a:cubicBezTo>
                  <a:cubicBezTo>
                    <a:pt x="989" y="422"/>
                    <a:pt x="977" y="374"/>
                    <a:pt x="953" y="327"/>
                  </a:cubicBezTo>
                  <a:cubicBezTo>
                    <a:pt x="953" y="315"/>
                    <a:pt x="941" y="303"/>
                    <a:pt x="941" y="291"/>
                  </a:cubicBezTo>
                  <a:cubicBezTo>
                    <a:pt x="906" y="184"/>
                    <a:pt x="822" y="112"/>
                    <a:pt x="739" y="65"/>
                  </a:cubicBezTo>
                  <a:cubicBezTo>
                    <a:pt x="727" y="53"/>
                    <a:pt x="703" y="53"/>
                    <a:pt x="691" y="29"/>
                  </a:cubicBezTo>
                  <a:cubicBezTo>
                    <a:pt x="648" y="11"/>
                    <a:pt x="598" y="0"/>
                    <a:pt x="54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21"/>
            <p:cNvSpPr/>
            <p:nvPr/>
          </p:nvSpPr>
          <p:spPr>
            <a:xfrm>
              <a:off x="5349175" y="3348750"/>
              <a:ext cx="25025" cy="24850"/>
            </a:xfrm>
            <a:custGeom>
              <a:avLst/>
              <a:gdLst/>
              <a:ahLst/>
              <a:cxnLst/>
              <a:rect l="l" t="t" r="r" b="b"/>
              <a:pathLst>
                <a:path w="1001" h="994" extrusionOk="0">
                  <a:moveTo>
                    <a:pt x="476" y="1"/>
                  </a:moveTo>
                  <a:cubicBezTo>
                    <a:pt x="334" y="1"/>
                    <a:pt x="203" y="96"/>
                    <a:pt x="107" y="203"/>
                  </a:cubicBezTo>
                  <a:cubicBezTo>
                    <a:pt x="48" y="286"/>
                    <a:pt x="0" y="382"/>
                    <a:pt x="24" y="501"/>
                  </a:cubicBezTo>
                  <a:lnTo>
                    <a:pt x="24" y="525"/>
                  </a:lnTo>
                  <a:cubicBezTo>
                    <a:pt x="36" y="632"/>
                    <a:pt x="60" y="715"/>
                    <a:pt x="119" y="798"/>
                  </a:cubicBezTo>
                  <a:cubicBezTo>
                    <a:pt x="179" y="882"/>
                    <a:pt x="274" y="941"/>
                    <a:pt x="381" y="977"/>
                  </a:cubicBezTo>
                  <a:cubicBezTo>
                    <a:pt x="406" y="985"/>
                    <a:pt x="444" y="994"/>
                    <a:pt x="484" y="994"/>
                  </a:cubicBezTo>
                  <a:cubicBezTo>
                    <a:pt x="501" y="994"/>
                    <a:pt x="519" y="992"/>
                    <a:pt x="536" y="989"/>
                  </a:cubicBezTo>
                  <a:cubicBezTo>
                    <a:pt x="762" y="977"/>
                    <a:pt x="941" y="822"/>
                    <a:pt x="988" y="620"/>
                  </a:cubicBezTo>
                  <a:cubicBezTo>
                    <a:pt x="1000" y="572"/>
                    <a:pt x="1000" y="525"/>
                    <a:pt x="1000" y="465"/>
                  </a:cubicBezTo>
                  <a:cubicBezTo>
                    <a:pt x="977" y="417"/>
                    <a:pt x="953" y="358"/>
                    <a:pt x="941" y="322"/>
                  </a:cubicBezTo>
                  <a:lnTo>
                    <a:pt x="893" y="227"/>
                  </a:lnTo>
                  <a:cubicBezTo>
                    <a:pt x="834" y="144"/>
                    <a:pt x="750" y="84"/>
                    <a:pt x="655" y="36"/>
                  </a:cubicBezTo>
                  <a:cubicBezTo>
                    <a:pt x="596" y="25"/>
                    <a:pt x="536" y="1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21"/>
            <p:cNvSpPr/>
            <p:nvPr/>
          </p:nvSpPr>
          <p:spPr>
            <a:xfrm>
              <a:off x="4288925" y="3245425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513" y="0"/>
                  </a:moveTo>
                  <a:cubicBezTo>
                    <a:pt x="497" y="0"/>
                    <a:pt x="481" y="1"/>
                    <a:pt x="465" y="2"/>
                  </a:cubicBezTo>
                  <a:cubicBezTo>
                    <a:pt x="262" y="14"/>
                    <a:pt x="84" y="133"/>
                    <a:pt x="24" y="312"/>
                  </a:cubicBezTo>
                  <a:cubicBezTo>
                    <a:pt x="0" y="371"/>
                    <a:pt x="0" y="443"/>
                    <a:pt x="0" y="526"/>
                  </a:cubicBezTo>
                  <a:cubicBezTo>
                    <a:pt x="0" y="586"/>
                    <a:pt x="12" y="621"/>
                    <a:pt x="24" y="669"/>
                  </a:cubicBezTo>
                  <a:cubicBezTo>
                    <a:pt x="36" y="729"/>
                    <a:pt x="72" y="776"/>
                    <a:pt x="119" y="824"/>
                  </a:cubicBezTo>
                  <a:cubicBezTo>
                    <a:pt x="193" y="908"/>
                    <a:pt x="322" y="983"/>
                    <a:pt x="450" y="983"/>
                  </a:cubicBezTo>
                  <a:cubicBezTo>
                    <a:pt x="467" y="983"/>
                    <a:pt x="483" y="981"/>
                    <a:pt x="500" y="979"/>
                  </a:cubicBezTo>
                  <a:cubicBezTo>
                    <a:pt x="512" y="979"/>
                    <a:pt x="536" y="979"/>
                    <a:pt x="560" y="967"/>
                  </a:cubicBezTo>
                  <a:cubicBezTo>
                    <a:pt x="703" y="955"/>
                    <a:pt x="798" y="883"/>
                    <a:pt x="869" y="788"/>
                  </a:cubicBezTo>
                  <a:cubicBezTo>
                    <a:pt x="953" y="705"/>
                    <a:pt x="988" y="586"/>
                    <a:pt x="976" y="455"/>
                  </a:cubicBezTo>
                  <a:cubicBezTo>
                    <a:pt x="976" y="431"/>
                    <a:pt x="976" y="419"/>
                    <a:pt x="965" y="383"/>
                  </a:cubicBezTo>
                  <a:cubicBezTo>
                    <a:pt x="953" y="276"/>
                    <a:pt x="893" y="193"/>
                    <a:pt x="822" y="121"/>
                  </a:cubicBezTo>
                  <a:cubicBezTo>
                    <a:pt x="738" y="38"/>
                    <a:pt x="627" y="0"/>
                    <a:pt x="5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21"/>
            <p:cNvSpPr/>
            <p:nvPr/>
          </p:nvSpPr>
          <p:spPr>
            <a:xfrm>
              <a:off x="4145150" y="3339825"/>
              <a:ext cx="26225" cy="24750"/>
            </a:xfrm>
            <a:custGeom>
              <a:avLst/>
              <a:gdLst/>
              <a:ahLst/>
              <a:cxnLst/>
              <a:rect l="l" t="t" r="r" b="b"/>
              <a:pathLst>
                <a:path w="1049" h="990" extrusionOk="0">
                  <a:moveTo>
                    <a:pt x="501" y="1"/>
                  </a:moveTo>
                  <a:cubicBezTo>
                    <a:pt x="227" y="24"/>
                    <a:pt x="0" y="239"/>
                    <a:pt x="36" y="524"/>
                  </a:cubicBezTo>
                  <a:cubicBezTo>
                    <a:pt x="48" y="791"/>
                    <a:pt x="262" y="989"/>
                    <a:pt x="536" y="989"/>
                  </a:cubicBezTo>
                  <a:cubicBezTo>
                    <a:pt x="544" y="989"/>
                    <a:pt x="552" y="989"/>
                    <a:pt x="560" y="989"/>
                  </a:cubicBezTo>
                  <a:cubicBezTo>
                    <a:pt x="822" y="977"/>
                    <a:pt x="1048" y="751"/>
                    <a:pt x="1012" y="465"/>
                  </a:cubicBezTo>
                  <a:cubicBezTo>
                    <a:pt x="1012" y="405"/>
                    <a:pt x="1001" y="358"/>
                    <a:pt x="989" y="322"/>
                  </a:cubicBezTo>
                  <a:cubicBezTo>
                    <a:pt x="929" y="215"/>
                    <a:pt x="870" y="143"/>
                    <a:pt x="774" y="84"/>
                  </a:cubicBezTo>
                  <a:cubicBezTo>
                    <a:pt x="703" y="36"/>
                    <a:pt x="631" y="1"/>
                    <a:pt x="5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21"/>
            <p:cNvSpPr/>
            <p:nvPr/>
          </p:nvSpPr>
          <p:spPr>
            <a:xfrm>
              <a:off x="4710100" y="2985275"/>
              <a:ext cx="25625" cy="24775"/>
            </a:xfrm>
            <a:custGeom>
              <a:avLst/>
              <a:gdLst/>
              <a:ahLst/>
              <a:cxnLst/>
              <a:rect l="l" t="t" r="r" b="b"/>
              <a:pathLst>
                <a:path w="1025" h="991" extrusionOk="0">
                  <a:moveTo>
                    <a:pt x="532" y="0"/>
                  </a:moveTo>
                  <a:cubicBezTo>
                    <a:pt x="518" y="0"/>
                    <a:pt x="503" y="1"/>
                    <a:pt x="489" y="2"/>
                  </a:cubicBezTo>
                  <a:cubicBezTo>
                    <a:pt x="227" y="14"/>
                    <a:pt x="1" y="240"/>
                    <a:pt x="24" y="526"/>
                  </a:cubicBezTo>
                  <a:cubicBezTo>
                    <a:pt x="48" y="657"/>
                    <a:pt x="108" y="776"/>
                    <a:pt x="191" y="859"/>
                  </a:cubicBezTo>
                  <a:cubicBezTo>
                    <a:pt x="262" y="943"/>
                    <a:pt x="370" y="979"/>
                    <a:pt x="477" y="979"/>
                  </a:cubicBezTo>
                  <a:lnTo>
                    <a:pt x="536" y="990"/>
                  </a:lnTo>
                  <a:cubicBezTo>
                    <a:pt x="655" y="990"/>
                    <a:pt x="739" y="943"/>
                    <a:pt x="834" y="883"/>
                  </a:cubicBezTo>
                  <a:cubicBezTo>
                    <a:pt x="953" y="788"/>
                    <a:pt x="1024" y="621"/>
                    <a:pt x="1013" y="467"/>
                  </a:cubicBezTo>
                  <a:cubicBezTo>
                    <a:pt x="1001" y="207"/>
                    <a:pt x="797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21"/>
            <p:cNvSpPr/>
            <p:nvPr/>
          </p:nvSpPr>
          <p:spPr>
            <a:xfrm>
              <a:off x="5801300" y="3226125"/>
              <a:ext cx="14625" cy="14600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275" y="0"/>
                  </a:moveTo>
                  <a:cubicBezTo>
                    <a:pt x="168" y="0"/>
                    <a:pt x="72" y="72"/>
                    <a:pt x="37" y="167"/>
                  </a:cubicBezTo>
                  <a:lnTo>
                    <a:pt x="37" y="179"/>
                  </a:lnTo>
                  <a:cubicBezTo>
                    <a:pt x="13" y="227"/>
                    <a:pt x="1" y="262"/>
                    <a:pt x="1" y="310"/>
                  </a:cubicBezTo>
                  <a:cubicBezTo>
                    <a:pt x="1" y="405"/>
                    <a:pt x="48" y="477"/>
                    <a:pt x="120" y="524"/>
                  </a:cubicBezTo>
                  <a:cubicBezTo>
                    <a:pt x="179" y="560"/>
                    <a:pt x="239" y="584"/>
                    <a:pt x="310" y="584"/>
                  </a:cubicBezTo>
                  <a:cubicBezTo>
                    <a:pt x="406" y="584"/>
                    <a:pt x="477" y="536"/>
                    <a:pt x="525" y="465"/>
                  </a:cubicBezTo>
                  <a:cubicBezTo>
                    <a:pt x="572" y="417"/>
                    <a:pt x="584" y="346"/>
                    <a:pt x="584" y="262"/>
                  </a:cubicBezTo>
                  <a:cubicBezTo>
                    <a:pt x="584" y="191"/>
                    <a:pt x="549" y="119"/>
                    <a:pt x="489" y="72"/>
                  </a:cubicBezTo>
                  <a:cubicBezTo>
                    <a:pt x="465" y="36"/>
                    <a:pt x="429" y="24"/>
                    <a:pt x="394" y="12"/>
                  </a:cubicBezTo>
                  <a:cubicBezTo>
                    <a:pt x="358" y="0"/>
                    <a:pt x="310" y="0"/>
                    <a:pt x="27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21"/>
            <p:cNvSpPr/>
            <p:nvPr/>
          </p:nvSpPr>
          <p:spPr>
            <a:xfrm>
              <a:off x="5918575" y="3299625"/>
              <a:ext cx="14600" cy="14325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308" y="0"/>
                  </a:moveTo>
                  <a:cubicBezTo>
                    <a:pt x="301" y="0"/>
                    <a:pt x="294" y="1"/>
                    <a:pt x="287" y="1"/>
                  </a:cubicBezTo>
                  <a:cubicBezTo>
                    <a:pt x="191" y="1"/>
                    <a:pt x="132" y="49"/>
                    <a:pt x="72" y="108"/>
                  </a:cubicBezTo>
                  <a:cubicBezTo>
                    <a:pt x="25" y="168"/>
                    <a:pt x="1" y="227"/>
                    <a:pt x="13" y="299"/>
                  </a:cubicBezTo>
                  <a:cubicBezTo>
                    <a:pt x="25" y="454"/>
                    <a:pt x="144" y="573"/>
                    <a:pt x="310" y="573"/>
                  </a:cubicBezTo>
                  <a:cubicBezTo>
                    <a:pt x="430" y="573"/>
                    <a:pt x="513" y="489"/>
                    <a:pt x="549" y="394"/>
                  </a:cubicBezTo>
                  <a:cubicBezTo>
                    <a:pt x="560" y="346"/>
                    <a:pt x="572" y="299"/>
                    <a:pt x="572" y="251"/>
                  </a:cubicBezTo>
                  <a:cubicBezTo>
                    <a:pt x="584" y="115"/>
                    <a:pt x="454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21"/>
            <p:cNvSpPr/>
            <p:nvPr/>
          </p:nvSpPr>
          <p:spPr>
            <a:xfrm>
              <a:off x="5332800" y="3319575"/>
              <a:ext cx="14300" cy="14025"/>
            </a:xfrm>
            <a:custGeom>
              <a:avLst/>
              <a:gdLst/>
              <a:ahLst/>
              <a:cxnLst/>
              <a:rect l="l" t="t" r="r" b="b"/>
              <a:pathLst>
                <a:path w="572" h="561" extrusionOk="0">
                  <a:moveTo>
                    <a:pt x="274" y="1"/>
                  </a:moveTo>
                  <a:cubicBezTo>
                    <a:pt x="108" y="1"/>
                    <a:pt x="0" y="132"/>
                    <a:pt x="0" y="299"/>
                  </a:cubicBezTo>
                  <a:cubicBezTo>
                    <a:pt x="0" y="453"/>
                    <a:pt x="143" y="561"/>
                    <a:pt x="298" y="561"/>
                  </a:cubicBezTo>
                  <a:cubicBezTo>
                    <a:pt x="465" y="561"/>
                    <a:pt x="572" y="430"/>
                    <a:pt x="572" y="263"/>
                  </a:cubicBezTo>
                  <a:cubicBezTo>
                    <a:pt x="572" y="96"/>
                    <a:pt x="441" y="1"/>
                    <a:pt x="2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21"/>
            <p:cNvSpPr/>
            <p:nvPr/>
          </p:nvSpPr>
          <p:spPr>
            <a:xfrm>
              <a:off x="4583900" y="3272550"/>
              <a:ext cx="14600" cy="14375"/>
            </a:xfrm>
            <a:custGeom>
              <a:avLst/>
              <a:gdLst/>
              <a:ahLst/>
              <a:cxnLst/>
              <a:rect l="l" t="t" r="r" b="b"/>
              <a:pathLst>
                <a:path w="584" h="575" extrusionOk="0">
                  <a:moveTo>
                    <a:pt x="286" y="1"/>
                  </a:moveTo>
                  <a:cubicBezTo>
                    <a:pt x="215" y="1"/>
                    <a:pt x="155" y="36"/>
                    <a:pt x="107" y="72"/>
                  </a:cubicBezTo>
                  <a:cubicBezTo>
                    <a:pt x="48" y="132"/>
                    <a:pt x="0" y="215"/>
                    <a:pt x="12" y="298"/>
                  </a:cubicBezTo>
                  <a:cubicBezTo>
                    <a:pt x="12" y="334"/>
                    <a:pt x="36" y="346"/>
                    <a:pt x="36" y="370"/>
                  </a:cubicBezTo>
                  <a:cubicBezTo>
                    <a:pt x="48" y="417"/>
                    <a:pt x="60" y="453"/>
                    <a:pt x="96" y="477"/>
                  </a:cubicBezTo>
                  <a:cubicBezTo>
                    <a:pt x="149" y="530"/>
                    <a:pt x="212" y="574"/>
                    <a:pt x="284" y="574"/>
                  </a:cubicBezTo>
                  <a:cubicBezTo>
                    <a:pt x="293" y="574"/>
                    <a:pt x="301" y="573"/>
                    <a:pt x="310" y="572"/>
                  </a:cubicBezTo>
                  <a:cubicBezTo>
                    <a:pt x="346" y="572"/>
                    <a:pt x="369" y="548"/>
                    <a:pt x="405" y="548"/>
                  </a:cubicBezTo>
                  <a:cubicBezTo>
                    <a:pt x="465" y="525"/>
                    <a:pt x="524" y="477"/>
                    <a:pt x="548" y="417"/>
                  </a:cubicBezTo>
                  <a:cubicBezTo>
                    <a:pt x="572" y="370"/>
                    <a:pt x="584" y="334"/>
                    <a:pt x="584" y="275"/>
                  </a:cubicBezTo>
                  <a:cubicBezTo>
                    <a:pt x="584" y="227"/>
                    <a:pt x="572" y="179"/>
                    <a:pt x="548" y="156"/>
                  </a:cubicBezTo>
                  <a:cubicBezTo>
                    <a:pt x="512" y="60"/>
                    <a:pt x="41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21"/>
            <p:cNvSpPr/>
            <p:nvPr/>
          </p:nvSpPr>
          <p:spPr>
            <a:xfrm>
              <a:off x="5421500" y="3251650"/>
              <a:ext cx="14900" cy="14400"/>
            </a:xfrm>
            <a:custGeom>
              <a:avLst/>
              <a:gdLst/>
              <a:ahLst/>
              <a:cxnLst/>
              <a:rect l="l" t="t" r="r" b="b"/>
              <a:pathLst>
                <a:path w="596" h="576" extrusionOk="0">
                  <a:moveTo>
                    <a:pt x="308" y="0"/>
                  </a:moveTo>
                  <a:cubicBezTo>
                    <a:pt x="293" y="0"/>
                    <a:pt x="278" y="1"/>
                    <a:pt x="262" y="3"/>
                  </a:cubicBezTo>
                  <a:cubicBezTo>
                    <a:pt x="108" y="3"/>
                    <a:pt x="0" y="134"/>
                    <a:pt x="0" y="301"/>
                  </a:cubicBezTo>
                  <a:lnTo>
                    <a:pt x="0" y="349"/>
                  </a:lnTo>
                  <a:cubicBezTo>
                    <a:pt x="23" y="473"/>
                    <a:pt x="131" y="576"/>
                    <a:pt x="275" y="576"/>
                  </a:cubicBezTo>
                  <a:cubicBezTo>
                    <a:pt x="282" y="576"/>
                    <a:pt x="290" y="575"/>
                    <a:pt x="298" y="575"/>
                  </a:cubicBezTo>
                  <a:lnTo>
                    <a:pt x="310" y="575"/>
                  </a:lnTo>
                  <a:cubicBezTo>
                    <a:pt x="477" y="551"/>
                    <a:pt x="596" y="420"/>
                    <a:pt x="584" y="277"/>
                  </a:cubicBezTo>
                  <a:cubicBezTo>
                    <a:pt x="584" y="194"/>
                    <a:pt x="548" y="134"/>
                    <a:pt x="489" y="75"/>
                  </a:cubicBezTo>
                  <a:cubicBezTo>
                    <a:pt x="439" y="25"/>
                    <a:pt x="381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21"/>
            <p:cNvSpPr/>
            <p:nvPr/>
          </p:nvSpPr>
          <p:spPr>
            <a:xfrm>
              <a:off x="5632525" y="3428525"/>
              <a:ext cx="14025" cy="7175"/>
            </a:xfrm>
            <a:custGeom>
              <a:avLst/>
              <a:gdLst/>
              <a:ahLst/>
              <a:cxnLst/>
              <a:rect l="l" t="t" r="r" b="b"/>
              <a:pathLst>
                <a:path w="561" h="287" extrusionOk="0">
                  <a:moveTo>
                    <a:pt x="263" y="1"/>
                  </a:moveTo>
                  <a:cubicBezTo>
                    <a:pt x="120" y="1"/>
                    <a:pt x="1" y="132"/>
                    <a:pt x="1" y="286"/>
                  </a:cubicBezTo>
                  <a:lnTo>
                    <a:pt x="561" y="286"/>
                  </a:lnTo>
                  <a:lnTo>
                    <a:pt x="561" y="263"/>
                  </a:lnTo>
                  <a:cubicBezTo>
                    <a:pt x="561" y="108"/>
                    <a:pt x="430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21"/>
            <p:cNvSpPr/>
            <p:nvPr/>
          </p:nvSpPr>
          <p:spPr>
            <a:xfrm>
              <a:off x="5338150" y="3193075"/>
              <a:ext cx="14025" cy="14050"/>
            </a:xfrm>
            <a:custGeom>
              <a:avLst/>
              <a:gdLst/>
              <a:ahLst/>
              <a:cxnLst/>
              <a:rect l="l" t="t" r="r" b="b"/>
              <a:pathLst>
                <a:path w="561" h="562" extrusionOk="0">
                  <a:moveTo>
                    <a:pt x="263" y="1"/>
                  </a:moveTo>
                  <a:cubicBezTo>
                    <a:pt x="120" y="1"/>
                    <a:pt x="13" y="120"/>
                    <a:pt x="1" y="263"/>
                  </a:cubicBezTo>
                  <a:lnTo>
                    <a:pt x="1" y="298"/>
                  </a:lnTo>
                  <a:cubicBezTo>
                    <a:pt x="1" y="446"/>
                    <a:pt x="131" y="561"/>
                    <a:pt x="277" y="561"/>
                  </a:cubicBezTo>
                  <a:cubicBezTo>
                    <a:pt x="284" y="561"/>
                    <a:pt x="291" y="561"/>
                    <a:pt x="298" y="560"/>
                  </a:cubicBezTo>
                  <a:cubicBezTo>
                    <a:pt x="322" y="560"/>
                    <a:pt x="358" y="548"/>
                    <a:pt x="382" y="548"/>
                  </a:cubicBezTo>
                  <a:cubicBezTo>
                    <a:pt x="489" y="501"/>
                    <a:pt x="560" y="394"/>
                    <a:pt x="560" y="263"/>
                  </a:cubicBezTo>
                  <a:cubicBezTo>
                    <a:pt x="560" y="96"/>
                    <a:pt x="429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5" name="Google Shape;2885;p21"/>
          <p:cNvGrpSpPr/>
          <p:nvPr/>
        </p:nvGrpSpPr>
        <p:grpSpPr>
          <a:xfrm flipH="1">
            <a:off x="12" y="3505908"/>
            <a:ext cx="3312746" cy="1371090"/>
            <a:chOff x="4145150" y="2643900"/>
            <a:chExt cx="1914550" cy="792400"/>
          </a:xfrm>
        </p:grpSpPr>
        <p:sp>
          <p:nvSpPr>
            <p:cNvPr id="2886" name="Google Shape;2886;p21"/>
            <p:cNvSpPr/>
            <p:nvPr/>
          </p:nvSpPr>
          <p:spPr>
            <a:xfrm>
              <a:off x="5202425" y="3311250"/>
              <a:ext cx="149150" cy="50325"/>
            </a:xfrm>
            <a:custGeom>
              <a:avLst/>
              <a:gdLst/>
              <a:ahLst/>
              <a:cxnLst/>
              <a:rect l="l" t="t" r="r" b="b"/>
              <a:pathLst>
                <a:path w="5966" h="2013" extrusionOk="0">
                  <a:moveTo>
                    <a:pt x="0" y="1"/>
                  </a:moveTo>
                  <a:lnTo>
                    <a:pt x="36" y="334"/>
                  </a:lnTo>
                  <a:lnTo>
                    <a:pt x="5870" y="2013"/>
                  </a:lnTo>
                  <a:cubicBezTo>
                    <a:pt x="5858" y="1894"/>
                    <a:pt x="5906" y="1786"/>
                    <a:pt x="5965" y="17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21"/>
            <p:cNvSpPr/>
            <p:nvPr/>
          </p:nvSpPr>
          <p:spPr>
            <a:xfrm>
              <a:off x="5104200" y="3285350"/>
              <a:ext cx="91100" cy="31575"/>
            </a:xfrm>
            <a:custGeom>
              <a:avLst/>
              <a:gdLst/>
              <a:ahLst/>
              <a:cxnLst/>
              <a:rect l="l" t="t" r="r" b="b"/>
              <a:pathLst>
                <a:path w="3644" h="1263" extrusionOk="0">
                  <a:moveTo>
                    <a:pt x="310" y="1"/>
                  </a:moveTo>
                  <a:lnTo>
                    <a:pt x="12" y="132"/>
                  </a:lnTo>
                  <a:lnTo>
                    <a:pt x="0" y="215"/>
                  </a:lnTo>
                  <a:lnTo>
                    <a:pt x="3644" y="1263"/>
                  </a:lnTo>
                  <a:lnTo>
                    <a:pt x="3596" y="92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21"/>
            <p:cNvSpPr/>
            <p:nvPr/>
          </p:nvSpPr>
          <p:spPr>
            <a:xfrm>
              <a:off x="5098850" y="3282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21"/>
            <p:cNvSpPr/>
            <p:nvPr/>
          </p:nvSpPr>
          <p:spPr>
            <a:xfrm>
              <a:off x="5097050" y="3284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21"/>
            <p:cNvSpPr/>
            <p:nvPr/>
          </p:nvSpPr>
          <p:spPr>
            <a:xfrm>
              <a:off x="5317625" y="3080875"/>
              <a:ext cx="235450" cy="109550"/>
            </a:xfrm>
            <a:custGeom>
              <a:avLst/>
              <a:gdLst/>
              <a:ahLst/>
              <a:cxnLst/>
              <a:rect l="l" t="t" r="r" b="b"/>
              <a:pathLst>
                <a:path w="9418" h="4382" extrusionOk="0">
                  <a:moveTo>
                    <a:pt x="9335" y="0"/>
                  </a:moveTo>
                  <a:lnTo>
                    <a:pt x="0" y="4167"/>
                  </a:lnTo>
                  <a:lnTo>
                    <a:pt x="286" y="4382"/>
                  </a:lnTo>
                  <a:lnTo>
                    <a:pt x="9382" y="322"/>
                  </a:lnTo>
                  <a:lnTo>
                    <a:pt x="9418" y="262"/>
                  </a:lnTo>
                  <a:cubicBezTo>
                    <a:pt x="9358" y="179"/>
                    <a:pt x="9335" y="95"/>
                    <a:pt x="93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21"/>
            <p:cNvSpPr/>
            <p:nvPr/>
          </p:nvSpPr>
          <p:spPr>
            <a:xfrm>
              <a:off x="5193500" y="3188625"/>
              <a:ext cx="122950" cy="59850"/>
            </a:xfrm>
            <a:custGeom>
              <a:avLst/>
              <a:gdLst/>
              <a:ahLst/>
              <a:cxnLst/>
              <a:rect l="l" t="t" r="r" b="b"/>
              <a:pathLst>
                <a:path w="4918" h="2394" extrusionOk="0">
                  <a:moveTo>
                    <a:pt x="4644" y="0"/>
                  </a:moveTo>
                  <a:lnTo>
                    <a:pt x="0" y="2060"/>
                  </a:lnTo>
                  <a:lnTo>
                    <a:pt x="36" y="2393"/>
                  </a:lnTo>
                  <a:lnTo>
                    <a:pt x="4918" y="20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21"/>
            <p:cNvSpPr/>
            <p:nvPr/>
          </p:nvSpPr>
          <p:spPr>
            <a:xfrm>
              <a:off x="5097050" y="32844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1" y="13"/>
                  </a:moveTo>
                  <a:lnTo>
                    <a:pt x="1" y="13"/>
                  </a:lnTo>
                  <a:lnTo>
                    <a:pt x="1" y="49"/>
                  </a:lnTo>
                  <a:lnTo>
                    <a:pt x="1" y="13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21"/>
            <p:cNvSpPr/>
            <p:nvPr/>
          </p:nvSpPr>
          <p:spPr>
            <a:xfrm>
              <a:off x="5098550" y="3243975"/>
              <a:ext cx="88425" cy="44675"/>
            </a:xfrm>
            <a:custGeom>
              <a:avLst/>
              <a:gdLst/>
              <a:ahLst/>
              <a:cxnLst/>
              <a:rect l="l" t="t" r="r" b="b"/>
              <a:pathLst>
                <a:path w="3537" h="1787" extrusionOk="0">
                  <a:moveTo>
                    <a:pt x="33" y="1539"/>
                  </a:moveTo>
                  <a:lnTo>
                    <a:pt x="33" y="1539"/>
                  </a:lnTo>
                  <a:cubicBezTo>
                    <a:pt x="21" y="1541"/>
                    <a:pt x="10" y="1544"/>
                    <a:pt x="0" y="1549"/>
                  </a:cubicBezTo>
                  <a:lnTo>
                    <a:pt x="12" y="1549"/>
                  </a:lnTo>
                  <a:lnTo>
                    <a:pt x="33" y="1539"/>
                  </a:lnTo>
                  <a:close/>
                  <a:moveTo>
                    <a:pt x="3501" y="1"/>
                  </a:moveTo>
                  <a:lnTo>
                    <a:pt x="33" y="1539"/>
                  </a:lnTo>
                  <a:lnTo>
                    <a:pt x="33" y="1539"/>
                  </a:lnTo>
                  <a:cubicBezTo>
                    <a:pt x="51" y="1537"/>
                    <a:pt x="69" y="1537"/>
                    <a:pt x="84" y="1537"/>
                  </a:cubicBezTo>
                  <a:cubicBezTo>
                    <a:pt x="191" y="1537"/>
                    <a:pt x="250" y="1608"/>
                    <a:pt x="238" y="1691"/>
                  </a:cubicBezTo>
                  <a:lnTo>
                    <a:pt x="226" y="1787"/>
                  </a:lnTo>
                  <a:lnTo>
                    <a:pt x="536" y="1656"/>
                  </a:lnTo>
                  <a:lnTo>
                    <a:pt x="3536" y="310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21"/>
            <p:cNvSpPr/>
            <p:nvPr/>
          </p:nvSpPr>
          <p:spPr>
            <a:xfrm>
              <a:off x="5098250" y="32826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1"/>
                  </a:moveTo>
                  <a:cubicBezTo>
                    <a:pt x="12" y="1"/>
                    <a:pt x="12" y="12"/>
                    <a:pt x="0" y="12"/>
                  </a:cubicBezTo>
                  <a:cubicBezTo>
                    <a:pt x="12" y="12"/>
                    <a:pt x="24" y="1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21"/>
            <p:cNvSpPr/>
            <p:nvPr/>
          </p:nvSpPr>
          <p:spPr>
            <a:xfrm>
              <a:off x="5097650" y="32832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4"/>
                    <a:pt x="0" y="0"/>
                  </a:cubicBezTo>
                  <a:cubicBezTo>
                    <a:pt x="0" y="0"/>
                    <a:pt x="24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21"/>
            <p:cNvSpPr/>
            <p:nvPr/>
          </p:nvSpPr>
          <p:spPr>
            <a:xfrm>
              <a:off x="4158250" y="3228800"/>
              <a:ext cx="79800" cy="113125"/>
            </a:xfrm>
            <a:custGeom>
              <a:avLst/>
              <a:gdLst/>
              <a:ahLst/>
              <a:cxnLst/>
              <a:rect l="l" t="t" r="r" b="b"/>
              <a:pathLst>
                <a:path w="3192" h="4525" extrusionOk="0">
                  <a:moveTo>
                    <a:pt x="2917" y="1"/>
                  </a:moveTo>
                  <a:lnTo>
                    <a:pt x="0" y="4442"/>
                  </a:lnTo>
                  <a:cubicBezTo>
                    <a:pt x="96" y="4442"/>
                    <a:pt x="179" y="4477"/>
                    <a:pt x="238" y="4525"/>
                  </a:cubicBezTo>
                  <a:lnTo>
                    <a:pt x="393" y="4430"/>
                  </a:lnTo>
                  <a:lnTo>
                    <a:pt x="3191" y="143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21"/>
            <p:cNvSpPr/>
            <p:nvPr/>
          </p:nvSpPr>
          <p:spPr>
            <a:xfrm>
              <a:off x="4308850" y="3190700"/>
              <a:ext cx="106000" cy="64325"/>
            </a:xfrm>
            <a:custGeom>
              <a:avLst/>
              <a:gdLst/>
              <a:ahLst/>
              <a:cxnLst/>
              <a:rect l="l" t="t" r="r" b="b"/>
              <a:pathLst>
                <a:path w="4240" h="2573" extrusionOk="0">
                  <a:moveTo>
                    <a:pt x="4192" y="1"/>
                  </a:moveTo>
                  <a:cubicBezTo>
                    <a:pt x="4168" y="1"/>
                    <a:pt x="4168" y="1"/>
                    <a:pt x="4156" y="12"/>
                  </a:cubicBezTo>
                  <a:cubicBezTo>
                    <a:pt x="4168" y="12"/>
                    <a:pt x="4168" y="1"/>
                    <a:pt x="4192" y="1"/>
                  </a:cubicBezTo>
                  <a:close/>
                  <a:moveTo>
                    <a:pt x="4156" y="12"/>
                  </a:moveTo>
                  <a:lnTo>
                    <a:pt x="1" y="2310"/>
                  </a:lnTo>
                  <a:cubicBezTo>
                    <a:pt x="72" y="2382"/>
                    <a:pt x="144" y="2477"/>
                    <a:pt x="156" y="2572"/>
                  </a:cubicBezTo>
                  <a:lnTo>
                    <a:pt x="4240" y="310"/>
                  </a:lnTo>
                  <a:lnTo>
                    <a:pt x="4168" y="286"/>
                  </a:lnTo>
                  <a:cubicBezTo>
                    <a:pt x="4097" y="239"/>
                    <a:pt x="4061" y="155"/>
                    <a:pt x="4097" y="72"/>
                  </a:cubicBezTo>
                  <a:cubicBezTo>
                    <a:pt x="4109" y="48"/>
                    <a:pt x="4132" y="36"/>
                    <a:pt x="4156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21"/>
            <p:cNvSpPr/>
            <p:nvPr/>
          </p:nvSpPr>
          <p:spPr>
            <a:xfrm>
              <a:off x="4410075" y="3190700"/>
              <a:ext cx="176525" cy="91100"/>
            </a:xfrm>
            <a:custGeom>
              <a:avLst/>
              <a:gdLst/>
              <a:ahLst/>
              <a:cxnLst/>
              <a:rect l="l" t="t" r="r" b="b"/>
              <a:pathLst>
                <a:path w="7061" h="3644" extrusionOk="0">
                  <a:moveTo>
                    <a:pt x="119" y="1"/>
                  </a:moveTo>
                  <a:cubicBezTo>
                    <a:pt x="107" y="1"/>
                    <a:pt x="107" y="1"/>
                    <a:pt x="95" y="12"/>
                  </a:cubicBezTo>
                  <a:cubicBezTo>
                    <a:pt x="95" y="36"/>
                    <a:pt x="60" y="48"/>
                    <a:pt x="48" y="72"/>
                  </a:cubicBezTo>
                  <a:cubicBezTo>
                    <a:pt x="0" y="155"/>
                    <a:pt x="48" y="239"/>
                    <a:pt x="119" y="286"/>
                  </a:cubicBezTo>
                  <a:lnTo>
                    <a:pt x="191" y="310"/>
                  </a:lnTo>
                  <a:lnTo>
                    <a:pt x="6977" y="3644"/>
                  </a:lnTo>
                  <a:cubicBezTo>
                    <a:pt x="6965" y="3620"/>
                    <a:pt x="6965" y="3608"/>
                    <a:pt x="6965" y="3572"/>
                  </a:cubicBezTo>
                  <a:cubicBezTo>
                    <a:pt x="6965" y="3489"/>
                    <a:pt x="7001" y="3394"/>
                    <a:pt x="7060" y="3346"/>
                  </a:cubicBezTo>
                  <a:lnTo>
                    <a:pt x="250" y="12"/>
                  </a:lnTo>
                  <a:cubicBezTo>
                    <a:pt x="238" y="12"/>
                    <a:pt x="238" y="12"/>
                    <a:pt x="22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21"/>
            <p:cNvSpPr/>
            <p:nvPr/>
          </p:nvSpPr>
          <p:spPr>
            <a:xfrm>
              <a:off x="4164500" y="3260350"/>
              <a:ext cx="127725" cy="87525"/>
            </a:xfrm>
            <a:custGeom>
              <a:avLst/>
              <a:gdLst/>
              <a:ahLst/>
              <a:cxnLst/>
              <a:rect l="l" t="t" r="r" b="b"/>
              <a:pathLst>
                <a:path w="5109" h="3501" extrusionOk="0">
                  <a:moveTo>
                    <a:pt x="4882" y="1"/>
                  </a:moveTo>
                  <a:lnTo>
                    <a:pt x="131" y="3168"/>
                  </a:lnTo>
                  <a:lnTo>
                    <a:pt x="0" y="3263"/>
                  </a:lnTo>
                  <a:cubicBezTo>
                    <a:pt x="96" y="3322"/>
                    <a:pt x="155" y="3394"/>
                    <a:pt x="191" y="3501"/>
                  </a:cubicBezTo>
                  <a:lnTo>
                    <a:pt x="5108" y="203"/>
                  </a:lnTo>
                  <a:cubicBezTo>
                    <a:pt x="5061" y="167"/>
                    <a:pt x="5037" y="120"/>
                    <a:pt x="5013" y="60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21"/>
            <p:cNvSpPr/>
            <p:nvPr/>
          </p:nvSpPr>
          <p:spPr>
            <a:xfrm>
              <a:off x="4228800" y="3220775"/>
              <a:ext cx="61325" cy="41400"/>
            </a:xfrm>
            <a:custGeom>
              <a:avLst/>
              <a:gdLst/>
              <a:ahLst/>
              <a:cxnLst/>
              <a:rect l="l" t="t" r="r" b="b"/>
              <a:pathLst>
                <a:path w="2453" h="1656" extrusionOk="0">
                  <a:moveTo>
                    <a:pt x="203" y="0"/>
                  </a:moveTo>
                  <a:cubicBezTo>
                    <a:pt x="167" y="0"/>
                    <a:pt x="143" y="0"/>
                    <a:pt x="107" y="24"/>
                  </a:cubicBezTo>
                  <a:cubicBezTo>
                    <a:pt x="83" y="36"/>
                    <a:pt x="72" y="48"/>
                    <a:pt x="48" y="83"/>
                  </a:cubicBezTo>
                  <a:cubicBezTo>
                    <a:pt x="0" y="155"/>
                    <a:pt x="36" y="238"/>
                    <a:pt x="107" y="286"/>
                  </a:cubicBezTo>
                  <a:lnTo>
                    <a:pt x="119" y="298"/>
                  </a:lnTo>
                  <a:lnTo>
                    <a:pt x="393" y="452"/>
                  </a:lnTo>
                  <a:lnTo>
                    <a:pt x="2310" y="1584"/>
                  </a:lnTo>
                  <a:lnTo>
                    <a:pt x="2453" y="1655"/>
                  </a:lnTo>
                  <a:cubicBezTo>
                    <a:pt x="2429" y="1607"/>
                    <a:pt x="2417" y="1572"/>
                    <a:pt x="2417" y="1512"/>
                  </a:cubicBezTo>
                  <a:cubicBezTo>
                    <a:pt x="2417" y="1429"/>
                    <a:pt x="2417" y="1357"/>
                    <a:pt x="2453" y="1298"/>
                  </a:cubicBezTo>
                  <a:lnTo>
                    <a:pt x="619" y="238"/>
                  </a:lnTo>
                  <a:cubicBezTo>
                    <a:pt x="584" y="333"/>
                    <a:pt x="500" y="393"/>
                    <a:pt x="405" y="393"/>
                  </a:cubicBezTo>
                  <a:cubicBezTo>
                    <a:pt x="398" y="394"/>
                    <a:pt x="392" y="394"/>
                    <a:pt x="385" y="394"/>
                  </a:cubicBezTo>
                  <a:cubicBezTo>
                    <a:pt x="262" y="394"/>
                    <a:pt x="155" y="290"/>
                    <a:pt x="155" y="155"/>
                  </a:cubicBezTo>
                  <a:cubicBezTo>
                    <a:pt x="155" y="95"/>
                    <a:pt x="167" y="48"/>
                    <a:pt x="2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21"/>
            <p:cNvSpPr/>
            <p:nvPr/>
          </p:nvSpPr>
          <p:spPr>
            <a:xfrm>
              <a:off x="4302900" y="3265125"/>
              <a:ext cx="222375" cy="130500"/>
            </a:xfrm>
            <a:custGeom>
              <a:avLst/>
              <a:gdLst/>
              <a:ahLst/>
              <a:cxnLst/>
              <a:rect l="l" t="t" r="r" b="b"/>
              <a:pathLst>
                <a:path w="8895" h="5220" extrusionOk="0">
                  <a:moveTo>
                    <a:pt x="322" y="0"/>
                  </a:moveTo>
                  <a:cubicBezTo>
                    <a:pt x="239" y="95"/>
                    <a:pt x="144" y="167"/>
                    <a:pt x="1" y="179"/>
                  </a:cubicBezTo>
                  <a:lnTo>
                    <a:pt x="8776" y="5191"/>
                  </a:lnTo>
                  <a:cubicBezTo>
                    <a:pt x="8793" y="5209"/>
                    <a:pt x="8823" y="5220"/>
                    <a:pt x="8857" y="5220"/>
                  </a:cubicBezTo>
                  <a:cubicBezTo>
                    <a:pt x="8869" y="5220"/>
                    <a:pt x="8882" y="5218"/>
                    <a:pt x="8895" y="5215"/>
                  </a:cubicBezTo>
                  <a:cubicBezTo>
                    <a:pt x="8871" y="5155"/>
                    <a:pt x="8859" y="5096"/>
                    <a:pt x="8847" y="5013"/>
                  </a:cubicBezTo>
                  <a:lnTo>
                    <a:pt x="8847" y="488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21"/>
            <p:cNvSpPr/>
            <p:nvPr/>
          </p:nvSpPr>
          <p:spPr>
            <a:xfrm>
              <a:off x="4545500" y="3403525"/>
              <a:ext cx="25325" cy="32475"/>
            </a:xfrm>
            <a:custGeom>
              <a:avLst/>
              <a:gdLst/>
              <a:ahLst/>
              <a:cxnLst/>
              <a:rect l="l" t="t" r="r" b="b"/>
              <a:pathLst>
                <a:path w="1013" h="1299" extrusionOk="0">
                  <a:moveTo>
                    <a:pt x="286" y="0"/>
                  </a:moveTo>
                  <a:cubicBezTo>
                    <a:pt x="215" y="60"/>
                    <a:pt x="108" y="108"/>
                    <a:pt x="0" y="131"/>
                  </a:cubicBezTo>
                  <a:lnTo>
                    <a:pt x="655" y="1298"/>
                  </a:lnTo>
                  <a:lnTo>
                    <a:pt x="1012" y="129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21"/>
            <p:cNvSpPr/>
            <p:nvPr/>
          </p:nvSpPr>
          <p:spPr>
            <a:xfrm>
              <a:off x="4592225" y="3007050"/>
              <a:ext cx="130100" cy="268800"/>
            </a:xfrm>
            <a:custGeom>
              <a:avLst/>
              <a:gdLst/>
              <a:ahLst/>
              <a:cxnLst/>
              <a:rect l="l" t="t" r="r" b="b"/>
              <a:pathLst>
                <a:path w="5204" h="10752" extrusionOk="0">
                  <a:moveTo>
                    <a:pt x="4918" y="0"/>
                  </a:moveTo>
                  <a:lnTo>
                    <a:pt x="1" y="10621"/>
                  </a:lnTo>
                  <a:cubicBezTo>
                    <a:pt x="84" y="10621"/>
                    <a:pt x="179" y="10680"/>
                    <a:pt x="215" y="10752"/>
                  </a:cubicBezTo>
                  <a:cubicBezTo>
                    <a:pt x="239" y="10740"/>
                    <a:pt x="251" y="10740"/>
                    <a:pt x="263" y="10740"/>
                  </a:cubicBezTo>
                  <a:lnTo>
                    <a:pt x="5204" y="119"/>
                  </a:lnTo>
                  <a:cubicBezTo>
                    <a:pt x="5097" y="96"/>
                    <a:pt x="5001" y="60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21"/>
            <p:cNvSpPr/>
            <p:nvPr/>
          </p:nvSpPr>
          <p:spPr>
            <a:xfrm>
              <a:off x="4545500" y="3284450"/>
              <a:ext cx="48550" cy="91125"/>
            </a:xfrm>
            <a:custGeom>
              <a:avLst/>
              <a:gdLst/>
              <a:ahLst/>
              <a:cxnLst/>
              <a:rect l="l" t="t" r="r" b="b"/>
              <a:pathLst>
                <a:path w="1942" h="3645" extrusionOk="0">
                  <a:moveTo>
                    <a:pt x="1620" y="1"/>
                  </a:moveTo>
                  <a:lnTo>
                    <a:pt x="0" y="3513"/>
                  </a:lnTo>
                  <a:cubicBezTo>
                    <a:pt x="108" y="3549"/>
                    <a:pt x="191" y="3585"/>
                    <a:pt x="286" y="3644"/>
                  </a:cubicBezTo>
                  <a:lnTo>
                    <a:pt x="1941" y="72"/>
                  </a:lnTo>
                  <a:cubicBezTo>
                    <a:pt x="1905" y="72"/>
                    <a:pt x="1882" y="96"/>
                    <a:pt x="1846" y="96"/>
                  </a:cubicBezTo>
                  <a:cubicBezTo>
                    <a:pt x="1837" y="97"/>
                    <a:pt x="1829" y="98"/>
                    <a:pt x="1820" y="98"/>
                  </a:cubicBezTo>
                  <a:cubicBezTo>
                    <a:pt x="1748" y="98"/>
                    <a:pt x="1684" y="54"/>
                    <a:pt x="1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21"/>
            <p:cNvSpPr/>
            <p:nvPr/>
          </p:nvSpPr>
          <p:spPr>
            <a:xfrm>
              <a:off x="4597575" y="3275225"/>
              <a:ext cx="212850" cy="99450"/>
            </a:xfrm>
            <a:custGeom>
              <a:avLst/>
              <a:gdLst/>
              <a:ahLst/>
              <a:cxnLst/>
              <a:rect l="l" t="t" r="r" b="b"/>
              <a:pathLst>
                <a:path w="8514" h="3978" extrusionOk="0">
                  <a:moveTo>
                    <a:pt x="49" y="1"/>
                  </a:moveTo>
                  <a:cubicBezTo>
                    <a:pt x="37" y="1"/>
                    <a:pt x="25" y="13"/>
                    <a:pt x="1" y="13"/>
                  </a:cubicBezTo>
                  <a:cubicBezTo>
                    <a:pt x="25" y="49"/>
                    <a:pt x="37" y="84"/>
                    <a:pt x="37" y="132"/>
                  </a:cubicBezTo>
                  <a:cubicBezTo>
                    <a:pt x="37" y="191"/>
                    <a:pt x="25" y="239"/>
                    <a:pt x="1" y="275"/>
                  </a:cubicBezTo>
                  <a:lnTo>
                    <a:pt x="25" y="275"/>
                  </a:lnTo>
                  <a:lnTo>
                    <a:pt x="8383" y="3978"/>
                  </a:lnTo>
                  <a:cubicBezTo>
                    <a:pt x="8419" y="3870"/>
                    <a:pt x="8454" y="3775"/>
                    <a:pt x="8514" y="3692"/>
                  </a:cubicBezTo>
                  <a:lnTo>
                    <a:pt x="144" y="13"/>
                  </a:lnTo>
                  <a:cubicBezTo>
                    <a:pt x="108" y="1"/>
                    <a:pt x="84" y="1"/>
                    <a:pt x="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21"/>
            <p:cNvSpPr/>
            <p:nvPr/>
          </p:nvSpPr>
          <p:spPr>
            <a:xfrm>
              <a:off x="4838700" y="3381500"/>
              <a:ext cx="124725" cy="54200"/>
            </a:xfrm>
            <a:custGeom>
              <a:avLst/>
              <a:gdLst/>
              <a:ahLst/>
              <a:cxnLst/>
              <a:rect l="l" t="t" r="r" b="b"/>
              <a:pathLst>
                <a:path w="4989" h="2168" extrusionOk="0">
                  <a:moveTo>
                    <a:pt x="119" y="0"/>
                  </a:moveTo>
                  <a:cubicBezTo>
                    <a:pt x="107" y="108"/>
                    <a:pt x="60" y="191"/>
                    <a:pt x="0" y="286"/>
                  </a:cubicBezTo>
                  <a:lnTo>
                    <a:pt x="4227" y="2167"/>
                  </a:lnTo>
                  <a:lnTo>
                    <a:pt x="4989" y="216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21"/>
            <p:cNvSpPr/>
            <p:nvPr/>
          </p:nvSpPr>
          <p:spPr>
            <a:xfrm>
              <a:off x="4723500" y="3007350"/>
              <a:ext cx="99725" cy="355725"/>
            </a:xfrm>
            <a:custGeom>
              <a:avLst/>
              <a:gdLst/>
              <a:ahLst/>
              <a:cxnLst/>
              <a:rect l="l" t="t" r="r" b="b"/>
              <a:pathLst>
                <a:path w="3989" h="14229" extrusionOk="0">
                  <a:moveTo>
                    <a:pt x="274" y="0"/>
                  </a:moveTo>
                  <a:cubicBezTo>
                    <a:pt x="227" y="72"/>
                    <a:pt x="119" y="107"/>
                    <a:pt x="0" y="107"/>
                  </a:cubicBezTo>
                  <a:lnTo>
                    <a:pt x="3691" y="14228"/>
                  </a:lnTo>
                  <a:cubicBezTo>
                    <a:pt x="3775" y="14181"/>
                    <a:pt x="3882" y="14157"/>
                    <a:pt x="3989" y="14133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21"/>
            <p:cNvSpPr/>
            <p:nvPr/>
          </p:nvSpPr>
          <p:spPr>
            <a:xfrm>
              <a:off x="4825300" y="3394600"/>
              <a:ext cx="18475" cy="41100"/>
            </a:xfrm>
            <a:custGeom>
              <a:avLst/>
              <a:gdLst/>
              <a:ahLst/>
              <a:cxnLst/>
              <a:rect l="l" t="t" r="r" b="b"/>
              <a:pathLst>
                <a:path w="739" h="1644" extrusionOk="0">
                  <a:moveTo>
                    <a:pt x="274" y="0"/>
                  </a:moveTo>
                  <a:cubicBezTo>
                    <a:pt x="203" y="48"/>
                    <a:pt x="107" y="72"/>
                    <a:pt x="0" y="72"/>
                  </a:cubicBezTo>
                  <a:lnTo>
                    <a:pt x="417" y="1643"/>
                  </a:lnTo>
                  <a:lnTo>
                    <a:pt x="738" y="164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21"/>
            <p:cNvSpPr/>
            <p:nvPr/>
          </p:nvSpPr>
          <p:spPr>
            <a:xfrm>
              <a:off x="5078300" y="3281775"/>
              <a:ext cx="26825" cy="153325"/>
            </a:xfrm>
            <a:custGeom>
              <a:avLst/>
              <a:gdLst/>
              <a:ahLst/>
              <a:cxnLst/>
              <a:rect l="l" t="t" r="r" b="b"/>
              <a:pathLst>
                <a:path w="1073" h="6133" extrusionOk="0">
                  <a:moveTo>
                    <a:pt x="929" y="1"/>
                  </a:moveTo>
                  <a:cubicBezTo>
                    <a:pt x="894" y="1"/>
                    <a:pt x="870" y="1"/>
                    <a:pt x="834" y="13"/>
                  </a:cubicBezTo>
                  <a:cubicBezTo>
                    <a:pt x="822" y="13"/>
                    <a:pt x="822" y="37"/>
                    <a:pt x="810" y="37"/>
                  </a:cubicBezTo>
                  <a:lnTo>
                    <a:pt x="786" y="48"/>
                  </a:lnTo>
                  <a:lnTo>
                    <a:pt x="786" y="60"/>
                  </a:lnTo>
                  <a:cubicBezTo>
                    <a:pt x="786" y="60"/>
                    <a:pt x="786" y="84"/>
                    <a:pt x="774" y="84"/>
                  </a:cubicBezTo>
                  <a:lnTo>
                    <a:pt x="774" y="96"/>
                  </a:lnTo>
                  <a:cubicBezTo>
                    <a:pt x="774" y="108"/>
                    <a:pt x="774" y="108"/>
                    <a:pt x="763" y="120"/>
                  </a:cubicBezTo>
                  <a:lnTo>
                    <a:pt x="1" y="6133"/>
                  </a:lnTo>
                  <a:lnTo>
                    <a:pt x="322" y="6133"/>
                  </a:lnTo>
                  <a:lnTo>
                    <a:pt x="1036" y="358"/>
                  </a:lnTo>
                  <a:lnTo>
                    <a:pt x="1048" y="275"/>
                  </a:lnTo>
                  <a:lnTo>
                    <a:pt x="1060" y="179"/>
                  </a:lnTo>
                  <a:cubicBezTo>
                    <a:pt x="1072" y="96"/>
                    <a:pt x="1013" y="13"/>
                    <a:pt x="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21"/>
            <p:cNvSpPr/>
            <p:nvPr/>
          </p:nvSpPr>
          <p:spPr>
            <a:xfrm>
              <a:off x="5165975" y="3082950"/>
              <a:ext cx="51650" cy="352750"/>
            </a:xfrm>
            <a:custGeom>
              <a:avLst/>
              <a:gdLst/>
              <a:ahLst/>
              <a:cxnLst/>
              <a:rect l="l" t="t" r="r" b="b"/>
              <a:pathLst>
                <a:path w="2066" h="14110" extrusionOk="0">
                  <a:moveTo>
                    <a:pt x="6" y="0"/>
                  </a:moveTo>
                  <a:cubicBezTo>
                    <a:pt x="0" y="28"/>
                    <a:pt x="5" y="56"/>
                    <a:pt x="16" y="81"/>
                  </a:cubicBezTo>
                  <a:lnTo>
                    <a:pt x="16" y="81"/>
                  </a:lnTo>
                  <a:lnTo>
                    <a:pt x="6" y="0"/>
                  </a:lnTo>
                  <a:close/>
                  <a:moveTo>
                    <a:pt x="16" y="81"/>
                  </a:moveTo>
                  <a:lnTo>
                    <a:pt x="792" y="6430"/>
                  </a:lnTo>
                  <a:lnTo>
                    <a:pt x="839" y="6739"/>
                  </a:lnTo>
                  <a:lnTo>
                    <a:pt x="1125" y="9025"/>
                  </a:lnTo>
                  <a:lnTo>
                    <a:pt x="1173" y="9359"/>
                  </a:lnTo>
                  <a:lnTo>
                    <a:pt x="1756" y="14109"/>
                  </a:lnTo>
                  <a:lnTo>
                    <a:pt x="2066" y="14109"/>
                  </a:lnTo>
                  <a:lnTo>
                    <a:pt x="1482" y="9442"/>
                  </a:lnTo>
                  <a:lnTo>
                    <a:pt x="1435" y="9121"/>
                  </a:lnTo>
                  <a:lnTo>
                    <a:pt x="1125" y="6608"/>
                  </a:lnTo>
                  <a:lnTo>
                    <a:pt x="1077" y="6287"/>
                  </a:lnTo>
                  <a:lnTo>
                    <a:pt x="351" y="358"/>
                  </a:lnTo>
                  <a:lnTo>
                    <a:pt x="65" y="143"/>
                  </a:lnTo>
                  <a:cubicBezTo>
                    <a:pt x="46" y="131"/>
                    <a:pt x="28" y="108"/>
                    <a:pt x="16" y="8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21"/>
            <p:cNvSpPr/>
            <p:nvPr/>
          </p:nvSpPr>
          <p:spPr>
            <a:xfrm>
              <a:off x="5303025" y="3368700"/>
              <a:ext cx="54800" cy="67000"/>
            </a:xfrm>
            <a:custGeom>
              <a:avLst/>
              <a:gdLst/>
              <a:ahLst/>
              <a:cxnLst/>
              <a:rect l="l" t="t" r="r" b="b"/>
              <a:pathLst>
                <a:path w="2192" h="2680" extrusionOk="0">
                  <a:moveTo>
                    <a:pt x="1941" y="0"/>
                  </a:moveTo>
                  <a:lnTo>
                    <a:pt x="1" y="2679"/>
                  </a:lnTo>
                  <a:lnTo>
                    <a:pt x="382" y="2679"/>
                  </a:lnTo>
                  <a:lnTo>
                    <a:pt x="2192" y="179"/>
                  </a:lnTo>
                  <a:cubicBezTo>
                    <a:pt x="2084" y="143"/>
                    <a:pt x="2001" y="84"/>
                    <a:pt x="19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21"/>
            <p:cNvSpPr/>
            <p:nvPr/>
          </p:nvSpPr>
          <p:spPr>
            <a:xfrm>
              <a:off x="5430125" y="3087425"/>
              <a:ext cx="129500" cy="180700"/>
            </a:xfrm>
            <a:custGeom>
              <a:avLst/>
              <a:gdLst/>
              <a:ahLst/>
              <a:cxnLst/>
              <a:rect l="l" t="t" r="r" b="b"/>
              <a:pathLst>
                <a:path w="5180" h="7228" extrusionOk="0">
                  <a:moveTo>
                    <a:pt x="4918" y="0"/>
                  </a:moveTo>
                  <a:lnTo>
                    <a:pt x="4882" y="60"/>
                  </a:lnTo>
                  <a:lnTo>
                    <a:pt x="156" y="6644"/>
                  </a:lnTo>
                  <a:cubicBezTo>
                    <a:pt x="203" y="6691"/>
                    <a:pt x="239" y="6751"/>
                    <a:pt x="251" y="6834"/>
                  </a:cubicBezTo>
                  <a:cubicBezTo>
                    <a:pt x="251" y="6989"/>
                    <a:pt x="144" y="7120"/>
                    <a:pt x="1" y="7132"/>
                  </a:cubicBezTo>
                  <a:lnTo>
                    <a:pt x="132" y="7227"/>
                  </a:lnTo>
                  <a:lnTo>
                    <a:pt x="5180" y="179"/>
                  </a:lnTo>
                  <a:cubicBezTo>
                    <a:pt x="5061" y="143"/>
                    <a:pt x="4978" y="83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21"/>
            <p:cNvSpPr/>
            <p:nvPr/>
          </p:nvSpPr>
          <p:spPr>
            <a:xfrm>
              <a:off x="5365250" y="3269875"/>
              <a:ext cx="63425" cy="84550"/>
            </a:xfrm>
            <a:custGeom>
              <a:avLst/>
              <a:gdLst/>
              <a:ahLst/>
              <a:cxnLst/>
              <a:rect l="l" t="t" r="r" b="b"/>
              <a:pathLst>
                <a:path w="2537" h="3382" extrusionOk="0">
                  <a:moveTo>
                    <a:pt x="2274" y="1"/>
                  </a:moveTo>
                  <a:lnTo>
                    <a:pt x="0" y="3191"/>
                  </a:lnTo>
                  <a:cubicBezTo>
                    <a:pt x="107" y="3215"/>
                    <a:pt x="179" y="3299"/>
                    <a:pt x="238" y="3382"/>
                  </a:cubicBezTo>
                  <a:lnTo>
                    <a:pt x="2536" y="179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21"/>
            <p:cNvSpPr/>
            <p:nvPr/>
          </p:nvSpPr>
          <p:spPr>
            <a:xfrm>
              <a:off x="5372675" y="3356800"/>
              <a:ext cx="248275" cy="56575"/>
            </a:xfrm>
            <a:custGeom>
              <a:avLst/>
              <a:gdLst/>
              <a:ahLst/>
              <a:cxnLst/>
              <a:rect l="l" t="t" r="r" b="b"/>
              <a:pathLst>
                <a:path w="9931" h="2263" extrusionOk="0">
                  <a:moveTo>
                    <a:pt x="1" y="0"/>
                  </a:moveTo>
                  <a:cubicBezTo>
                    <a:pt x="13" y="36"/>
                    <a:pt x="37" y="95"/>
                    <a:pt x="37" y="155"/>
                  </a:cubicBezTo>
                  <a:cubicBezTo>
                    <a:pt x="37" y="203"/>
                    <a:pt x="37" y="262"/>
                    <a:pt x="13" y="310"/>
                  </a:cubicBezTo>
                  <a:lnTo>
                    <a:pt x="9931" y="2262"/>
                  </a:lnTo>
                  <a:lnTo>
                    <a:pt x="9335" y="18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21"/>
            <p:cNvSpPr/>
            <p:nvPr/>
          </p:nvSpPr>
          <p:spPr>
            <a:xfrm>
              <a:off x="5718250" y="3230300"/>
              <a:ext cx="86350" cy="88125"/>
            </a:xfrm>
            <a:custGeom>
              <a:avLst/>
              <a:gdLst/>
              <a:ahLst/>
              <a:cxnLst/>
              <a:rect l="l" t="t" r="r" b="b"/>
              <a:pathLst>
                <a:path w="3454" h="3525" extrusionOk="0">
                  <a:moveTo>
                    <a:pt x="3370" y="0"/>
                  </a:moveTo>
                  <a:lnTo>
                    <a:pt x="1" y="3250"/>
                  </a:lnTo>
                  <a:lnTo>
                    <a:pt x="168" y="3524"/>
                  </a:lnTo>
                  <a:lnTo>
                    <a:pt x="3454" y="333"/>
                  </a:lnTo>
                  <a:cubicBezTo>
                    <a:pt x="3382" y="298"/>
                    <a:pt x="3335" y="214"/>
                    <a:pt x="3335" y="131"/>
                  </a:cubicBezTo>
                  <a:cubicBezTo>
                    <a:pt x="3335" y="83"/>
                    <a:pt x="3335" y="36"/>
                    <a:pt x="3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21"/>
            <p:cNvSpPr/>
            <p:nvPr/>
          </p:nvSpPr>
          <p:spPr>
            <a:xfrm>
              <a:off x="5808450" y="3104675"/>
              <a:ext cx="128625" cy="124150"/>
            </a:xfrm>
            <a:custGeom>
              <a:avLst/>
              <a:gdLst/>
              <a:ahLst/>
              <a:cxnLst/>
              <a:rect l="l" t="t" r="r" b="b"/>
              <a:pathLst>
                <a:path w="5145" h="4966" extrusionOk="0">
                  <a:moveTo>
                    <a:pt x="4930" y="1"/>
                  </a:moveTo>
                  <a:lnTo>
                    <a:pt x="1" y="4787"/>
                  </a:lnTo>
                  <a:lnTo>
                    <a:pt x="120" y="4870"/>
                  </a:lnTo>
                  <a:cubicBezTo>
                    <a:pt x="167" y="4882"/>
                    <a:pt x="191" y="4906"/>
                    <a:pt x="227" y="4930"/>
                  </a:cubicBezTo>
                  <a:lnTo>
                    <a:pt x="263" y="4966"/>
                  </a:lnTo>
                  <a:lnTo>
                    <a:pt x="5144" y="227"/>
                  </a:lnTo>
                  <a:cubicBezTo>
                    <a:pt x="5061" y="167"/>
                    <a:pt x="4989" y="96"/>
                    <a:pt x="493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21"/>
            <p:cNvSpPr/>
            <p:nvPr/>
          </p:nvSpPr>
          <p:spPr>
            <a:xfrm>
              <a:off x="5622425" y="3317200"/>
              <a:ext cx="94375" cy="92000"/>
            </a:xfrm>
            <a:custGeom>
              <a:avLst/>
              <a:gdLst/>
              <a:ahLst/>
              <a:cxnLst/>
              <a:rect l="l" t="t" r="r" b="b"/>
              <a:pathLst>
                <a:path w="3775" h="3680" extrusionOk="0">
                  <a:moveTo>
                    <a:pt x="3596" y="1"/>
                  </a:moveTo>
                  <a:lnTo>
                    <a:pt x="0" y="3501"/>
                  </a:lnTo>
                  <a:lnTo>
                    <a:pt x="250" y="3680"/>
                  </a:lnTo>
                  <a:lnTo>
                    <a:pt x="3774" y="275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21"/>
            <p:cNvSpPr/>
            <p:nvPr/>
          </p:nvSpPr>
          <p:spPr>
            <a:xfrm>
              <a:off x="5166700" y="3082050"/>
              <a:ext cx="498600" cy="354250"/>
            </a:xfrm>
            <a:custGeom>
              <a:avLst/>
              <a:gdLst/>
              <a:ahLst/>
              <a:cxnLst/>
              <a:rect l="l" t="t" r="r" b="b"/>
              <a:pathLst>
                <a:path w="19944" h="14170" extrusionOk="0">
                  <a:moveTo>
                    <a:pt x="298" y="1"/>
                  </a:moveTo>
                  <a:cubicBezTo>
                    <a:pt x="239" y="48"/>
                    <a:pt x="155" y="60"/>
                    <a:pt x="72" y="60"/>
                  </a:cubicBezTo>
                  <a:cubicBezTo>
                    <a:pt x="36" y="48"/>
                    <a:pt x="25" y="48"/>
                    <a:pt x="1" y="48"/>
                  </a:cubicBezTo>
                  <a:cubicBezTo>
                    <a:pt x="1" y="108"/>
                    <a:pt x="13" y="156"/>
                    <a:pt x="60" y="191"/>
                  </a:cubicBezTo>
                  <a:lnTo>
                    <a:pt x="334" y="406"/>
                  </a:lnTo>
                  <a:lnTo>
                    <a:pt x="5716" y="4275"/>
                  </a:lnTo>
                  <a:lnTo>
                    <a:pt x="5990" y="4477"/>
                  </a:lnTo>
                  <a:lnTo>
                    <a:pt x="10216" y="7537"/>
                  </a:lnTo>
                  <a:lnTo>
                    <a:pt x="10478" y="7716"/>
                  </a:lnTo>
                  <a:lnTo>
                    <a:pt x="17574" y="12836"/>
                  </a:lnTo>
                  <a:lnTo>
                    <a:pt x="18170" y="13264"/>
                  </a:lnTo>
                  <a:lnTo>
                    <a:pt x="19420" y="14169"/>
                  </a:lnTo>
                  <a:lnTo>
                    <a:pt x="19944" y="14169"/>
                  </a:lnTo>
                  <a:lnTo>
                    <a:pt x="18479" y="13110"/>
                  </a:lnTo>
                  <a:lnTo>
                    <a:pt x="18229" y="12931"/>
                  </a:lnTo>
                  <a:lnTo>
                    <a:pt x="10657" y="7466"/>
                  </a:lnTo>
                  <a:lnTo>
                    <a:pt x="10514" y="7383"/>
                  </a:lnTo>
                  <a:lnTo>
                    <a:pt x="10502" y="7383"/>
                  </a:lnTo>
                  <a:cubicBezTo>
                    <a:pt x="10495" y="7383"/>
                    <a:pt x="10487" y="7384"/>
                    <a:pt x="10480" y="7384"/>
                  </a:cubicBezTo>
                  <a:cubicBezTo>
                    <a:pt x="10347" y="7384"/>
                    <a:pt x="10238" y="7281"/>
                    <a:pt x="10204" y="7156"/>
                  </a:cubicBezTo>
                  <a:lnTo>
                    <a:pt x="7240" y="5013"/>
                  </a:lnTo>
                  <a:cubicBezTo>
                    <a:pt x="7216" y="5025"/>
                    <a:pt x="7180" y="5025"/>
                    <a:pt x="7156" y="5025"/>
                  </a:cubicBezTo>
                  <a:cubicBezTo>
                    <a:pt x="7143" y="5027"/>
                    <a:pt x="7130" y="5028"/>
                    <a:pt x="7117" y="5028"/>
                  </a:cubicBezTo>
                  <a:cubicBezTo>
                    <a:pt x="6978" y="5028"/>
                    <a:pt x="6859" y="4916"/>
                    <a:pt x="6859" y="4763"/>
                  </a:cubicBezTo>
                  <a:lnTo>
                    <a:pt x="6859" y="4728"/>
                  </a:lnTo>
                  <a:lnTo>
                    <a:pt x="6323" y="4347"/>
                  </a:lnTo>
                  <a:lnTo>
                    <a:pt x="6037" y="413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21"/>
            <p:cNvSpPr/>
            <p:nvPr/>
          </p:nvSpPr>
          <p:spPr>
            <a:xfrm>
              <a:off x="5558725" y="3064225"/>
              <a:ext cx="8950" cy="4750"/>
            </a:xfrm>
            <a:custGeom>
              <a:avLst/>
              <a:gdLst/>
              <a:ahLst/>
              <a:cxnLst/>
              <a:rect l="l" t="t" r="r" b="b"/>
              <a:pathLst>
                <a:path w="358" h="190" extrusionOk="0">
                  <a:moveTo>
                    <a:pt x="146" y="0"/>
                  </a:moveTo>
                  <a:cubicBezTo>
                    <a:pt x="122" y="0"/>
                    <a:pt x="97" y="4"/>
                    <a:pt x="72" y="11"/>
                  </a:cubicBezTo>
                  <a:cubicBezTo>
                    <a:pt x="12" y="47"/>
                    <a:pt x="0" y="107"/>
                    <a:pt x="0" y="166"/>
                  </a:cubicBezTo>
                  <a:cubicBezTo>
                    <a:pt x="48" y="154"/>
                    <a:pt x="95" y="130"/>
                    <a:pt x="131" y="130"/>
                  </a:cubicBezTo>
                  <a:cubicBezTo>
                    <a:pt x="226" y="154"/>
                    <a:pt x="298" y="166"/>
                    <a:pt x="357" y="190"/>
                  </a:cubicBezTo>
                  <a:lnTo>
                    <a:pt x="286" y="71"/>
                  </a:lnTo>
                  <a:cubicBezTo>
                    <a:pt x="253" y="21"/>
                    <a:pt x="202" y="0"/>
                    <a:pt x="1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21"/>
            <p:cNvSpPr/>
            <p:nvPr/>
          </p:nvSpPr>
          <p:spPr>
            <a:xfrm>
              <a:off x="5571525" y="3089200"/>
              <a:ext cx="223250" cy="346500"/>
            </a:xfrm>
            <a:custGeom>
              <a:avLst/>
              <a:gdLst/>
              <a:ahLst/>
              <a:cxnLst/>
              <a:rect l="l" t="t" r="r" b="b"/>
              <a:pathLst>
                <a:path w="8930" h="13860" extrusionOk="0">
                  <a:moveTo>
                    <a:pt x="0" y="0"/>
                  </a:moveTo>
                  <a:lnTo>
                    <a:pt x="5632" y="9121"/>
                  </a:lnTo>
                  <a:lnTo>
                    <a:pt x="5799" y="9395"/>
                  </a:lnTo>
                  <a:lnTo>
                    <a:pt x="8573" y="13859"/>
                  </a:lnTo>
                  <a:lnTo>
                    <a:pt x="8930" y="13859"/>
                  </a:lnTo>
                  <a:lnTo>
                    <a:pt x="6025" y="9168"/>
                  </a:lnTo>
                  <a:lnTo>
                    <a:pt x="5858" y="8894"/>
                  </a:lnTo>
                  <a:lnTo>
                    <a:pt x="560" y="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21"/>
            <p:cNvSpPr/>
            <p:nvPr/>
          </p:nvSpPr>
          <p:spPr>
            <a:xfrm>
              <a:off x="6055500" y="3242800"/>
              <a:ext cx="4200" cy="14900"/>
            </a:xfrm>
            <a:custGeom>
              <a:avLst/>
              <a:gdLst/>
              <a:ahLst/>
              <a:cxnLst/>
              <a:rect l="l" t="t" r="r" b="b"/>
              <a:pathLst>
                <a:path w="168" h="596" extrusionOk="0">
                  <a:moveTo>
                    <a:pt x="108" y="0"/>
                  </a:moveTo>
                  <a:lnTo>
                    <a:pt x="1" y="393"/>
                  </a:lnTo>
                  <a:lnTo>
                    <a:pt x="167" y="595"/>
                  </a:lnTo>
                  <a:lnTo>
                    <a:pt x="167" y="7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21"/>
            <p:cNvSpPr/>
            <p:nvPr/>
          </p:nvSpPr>
          <p:spPr>
            <a:xfrm>
              <a:off x="5953400" y="3107050"/>
              <a:ext cx="98850" cy="137250"/>
            </a:xfrm>
            <a:custGeom>
              <a:avLst/>
              <a:gdLst/>
              <a:ahLst/>
              <a:cxnLst/>
              <a:rect l="l" t="t" r="r" b="b"/>
              <a:pathLst>
                <a:path w="3954" h="5490" extrusionOk="0">
                  <a:moveTo>
                    <a:pt x="227" y="1"/>
                  </a:moveTo>
                  <a:cubicBezTo>
                    <a:pt x="168" y="72"/>
                    <a:pt x="96" y="132"/>
                    <a:pt x="1" y="179"/>
                  </a:cubicBezTo>
                  <a:lnTo>
                    <a:pt x="3847" y="5490"/>
                  </a:lnTo>
                  <a:lnTo>
                    <a:pt x="3954" y="5109"/>
                  </a:lnTo>
                  <a:lnTo>
                    <a:pt x="287" y="2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21"/>
            <p:cNvSpPr/>
            <p:nvPr/>
          </p:nvSpPr>
          <p:spPr>
            <a:xfrm>
              <a:off x="5571825" y="3083850"/>
              <a:ext cx="239625" cy="146475"/>
            </a:xfrm>
            <a:custGeom>
              <a:avLst/>
              <a:gdLst/>
              <a:ahLst/>
              <a:cxnLst/>
              <a:rect l="l" t="t" r="r" b="b"/>
              <a:pathLst>
                <a:path w="9585" h="5859" extrusionOk="0">
                  <a:moveTo>
                    <a:pt x="131" y="0"/>
                  </a:moveTo>
                  <a:cubicBezTo>
                    <a:pt x="95" y="84"/>
                    <a:pt x="60" y="155"/>
                    <a:pt x="0" y="214"/>
                  </a:cubicBezTo>
                  <a:lnTo>
                    <a:pt x="560" y="560"/>
                  </a:lnTo>
                  <a:lnTo>
                    <a:pt x="9227" y="5858"/>
                  </a:lnTo>
                  <a:cubicBezTo>
                    <a:pt x="9275" y="5763"/>
                    <a:pt x="9358" y="5691"/>
                    <a:pt x="9466" y="5691"/>
                  </a:cubicBezTo>
                  <a:cubicBezTo>
                    <a:pt x="9513" y="5691"/>
                    <a:pt x="9537" y="5691"/>
                    <a:pt x="9585" y="5703"/>
                  </a:cubicBezTo>
                  <a:lnTo>
                    <a:pt x="9466" y="563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21"/>
            <p:cNvSpPr/>
            <p:nvPr/>
          </p:nvSpPr>
          <p:spPr>
            <a:xfrm>
              <a:off x="5814100" y="3227900"/>
              <a:ext cx="202450" cy="130700"/>
            </a:xfrm>
            <a:custGeom>
              <a:avLst/>
              <a:gdLst/>
              <a:ahLst/>
              <a:cxnLst/>
              <a:rect l="l" t="t" r="r" b="b"/>
              <a:pathLst>
                <a:path w="8098" h="5228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48"/>
                    <a:pt x="84" y="120"/>
                    <a:pt x="84" y="191"/>
                  </a:cubicBezTo>
                  <a:cubicBezTo>
                    <a:pt x="84" y="263"/>
                    <a:pt x="72" y="322"/>
                    <a:pt x="25" y="382"/>
                  </a:cubicBezTo>
                  <a:lnTo>
                    <a:pt x="4263" y="2977"/>
                  </a:lnTo>
                  <a:cubicBezTo>
                    <a:pt x="4311" y="2918"/>
                    <a:pt x="4382" y="2870"/>
                    <a:pt x="4478" y="2870"/>
                  </a:cubicBezTo>
                  <a:cubicBezTo>
                    <a:pt x="4644" y="2870"/>
                    <a:pt x="4775" y="2977"/>
                    <a:pt x="4775" y="3144"/>
                  </a:cubicBezTo>
                  <a:cubicBezTo>
                    <a:pt x="4775" y="3180"/>
                    <a:pt x="4775" y="3227"/>
                    <a:pt x="4739" y="3275"/>
                  </a:cubicBezTo>
                  <a:lnTo>
                    <a:pt x="7942" y="5228"/>
                  </a:lnTo>
                  <a:cubicBezTo>
                    <a:pt x="7954" y="5120"/>
                    <a:pt x="8014" y="5025"/>
                    <a:pt x="8097" y="4954"/>
                  </a:cubicBezTo>
                  <a:lnTo>
                    <a:pt x="37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21"/>
            <p:cNvSpPr/>
            <p:nvPr/>
          </p:nvSpPr>
          <p:spPr>
            <a:xfrm>
              <a:off x="5574500" y="3075800"/>
              <a:ext cx="354825" cy="22650"/>
            </a:xfrm>
            <a:custGeom>
              <a:avLst/>
              <a:gdLst/>
              <a:ahLst/>
              <a:cxnLst/>
              <a:rect l="l" t="t" r="r" b="b"/>
              <a:pathLst>
                <a:path w="14193" h="906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36"/>
                    <a:pt x="24" y="84"/>
                    <a:pt x="24" y="132"/>
                  </a:cubicBezTo>
                  <a:cubicBezTo>
                    <a:pt x="36" y="203"/>
                    <a:pt x="24" y="263"/>
                    <a:pt x="12" y="322"/>
                  </a:cubicBezTo>
                  <a:lnTo>
                    <a:pt x="131" y="322"/>
                  </a:lnTo>
                  <a:lnTo>
                    <a:pt x="14181" y="906"/>
                  </a:lnTo>
                  <a:cubicBezTo>
                    <a:pt x="14181" y="870"/>
                    <a:pt x="14169" y="858"/>
                    <a:pt x="14169" y="834"/>
                  </a:cubicBezTo>
                  <a:cubicBezTo>
                    <a:pt x="14169" y="751"/>
                    <a:pt x="14169" y="667"/>
                    <a:pt x="14193" y="5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21"/>
            <p:cNvSpPr/>
            <p:nvPr/>
          </p:nvSpPr>
          <p:spPr>
            <a:xfrm>
              <a:off x="5569125" y="2643900"/>
              <a:ext cx="490575" cy="431025"/>
            </a:xfrm>
            <a:custGeom>
              <a:avLst/>
              <a:gdLst/>
              <a:ahLst/>
              <a:cxnLst/>
              <a:rect l="l" t="t" r="r" b="b"/>
              <a:pathLst>
                <a:path w="19623" h="17241" extrusionOk="0">
                  <a:moveTo>
                    <a:pt x="19622" y="1"/>
                  </a:moveTo>
                  <a:lnTo>
                    <a:pt x="1" y="17027"/>
                  </a:lnTo>
                  <a:cubicBezTo>
                    <a:pt x="96" y="17074"/>
                    <a:pt x="168" y="17158"/>
                    <a:pt x="215" y="17241"/>
                  </a:cubicBezTo>
                  <a:lnTo>
                    <a:pt x="19622" y="394"/>
                  </a:lnTo>
                  <a:lnTo>
                    <a:pt x="196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21"/>
            <p:cNvSpPr/>
            <p:nvPr/>
          </p:nvSpPr>
          <p:spPr>
            <a:xfrm>
              <a:off x="5954000" y="2949300"/>
              <a:ext cx="105100" cy="136050"/>
            </a:xfrm>
            <a:custGeom>
              <a:avLst/>
              <a:gdLst/>
              <a:ahLst/>
              <a:cxnLst/>
              <a:rect l="l" t="t" r="r" b="b"/>
              <a:pathLst>
                <a:path w="4204" h="5442" extrusionOk="0">
                  <a:moveTo>
                    <a:pt x="4204" y="1"/>
                  </a:moveTo>
                  <a:lnTo>
                    <a:pt x="1" y="5239"/>
                  </a:lnTo>
                  <a:cubicBezTo>
                    <a:pt x="96" y="5299"/>
                    <a:pt x="179" y="5370"/>
                    <a:pt x="239" y="5442"/>
                  </a:cubicBezTo>
                  <a:lnTo>
                    <a:pt x="4204" y="48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21"/>
            <p:cNvSpPr/>
            <p:nvPr/>
          </p:nvSpPr>
          <p:spPr>
            <a:xfrm>
              <a:off x="6022475" y="3206175"/>
              <a:ext cx="37225" cy="143500"/>
            </a:xfrm>
            <a:custGeom>
              <a:avLst/>
              <a:gdLst/>
              <a:ahLst/>
              <a:cxnLst/>
              <a:rect l="l" t="t" r="r" b="b"/>
              <a:pathLst>
                <a:path w="1489" h="5740" extrusionOk="0">
                  <a:moveTo>
                    <a:pt x="1488" y="1"/>
                  </a:moveTo>
                  <a:lnTo>
                    <a:pt x="1191" y="1132"/>
                  </a:lnTo>
                  <a:lnTo>
                    <a:pt x="1084" y="1525"/>
                  </a:lnTo>
                  <a:lnTo>
                    <a:pt x="0" y="5692"/>
                  </a:lnTo>
                  <a:cubicBezTo>
                    <a:pt x="12" y="5692"/>
                    <a:pt x="24" y="5692"/>
                    <a:pt x="60" y="5680"/>
                  </a:cubicBezTo>
                  <a:cubicBezTo>
                    <a:pt x="143" y="5680"/>
                    <a:pt x="238" y="5692"/>
                    <a:pt x="310" y="5739"/>
                  </a:cubicBezTo>
                  <a:lnTo>
                    <a:pt x="1322" y="1834"/>
                  </a:lnTo>
                  <a:lnTo>
                    <a:pt x="1429" y="1453"/>
                  </a:lnTo>
                  <a:lnTo>
                    <a:pt x="1488" y="1227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21"/>
            <p:cNvSpPr/>
            <p:nvPr/>
          </p:nvSpPr>
          <p:spPr>
            <a:xfrm>
              <a:off x="5959075" y="3100225"/>
              <a:ext cx="100625" cy="64900"/>
            </a:xfrm>
            <a:custGeom>
              <a:avLst/>
              <a:gdLst/>
              <a:ahLst/>
              <a:cxnLst/>
              <a:rect l="l" t="t" r="r" b="b"/>
              <a:pathLst>
                <a:path w="4025" h="2596" extrusionOk="0">
                  <a:moveTo>
                    <a:pt x="155" y="0"/>
                  </a:moveTo>
                  <a:cubicBezTo>
                    <a:pt x="119" y="107"/>
                    <a:pt x="72" y="202"/>
                    <a:pt x="0" y="274"/>
                  </a:cubicBezTo>
                  <a:lnTo>
                    <a:pt x="60" y="298"/>
                  </a:lnTo>
                  <a:lnTo>
                    <a:pt x="4024" y="2596"/>
                  </a:lnTo>
                  <a:lnTo>
                    <a:pt x="4024" y="223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21"/>
            <p:cNvSpPr/>
            <p:nvPr/>
          </p:nvSpPr>
          <p:spPr>
            <a:xfrm>
              <a:off x="4523175" y="3371975"/>
              <a:ext cx="36625" cy="35750"/>
            </a:xfrm>
            <a:custGeom>
              <a:avLst/>
              <a:gdLst/>
              <a:ahLst/>
              <a:cxnLst/>
              <a:rect l="l" t="t" r="r" b="b"/>
              <a:pathLst>
                <a:path w="1465" h="1430" extrusionOk="0">
                  <a:moveTo>
                    <a:pt x="691" y="0"/>
                  </a:moveTo>
                  <a:cubicBezTo>
                    <a:pt x="334" y="12"/>
                    <a:pt x="60" y="286"/>
                    <a:pt x="24" y="620"/>
                  </a:cubicBezTo>
                  <a:cubicBezTo>
                    <a:pt x="24" y="667"/>
                    <a:pt x="0" y="715"/>
                    <a:pt x="24" y="762"/>
                  </a:cubicBezTo>
                  <a:cubicBezTo>
                    <a:pt x="24" y="834"/>
                    <a:pt x="36" y="893"/>
                    <a:pt x="60" y="953"/>
                  </a:cubicBezTo>
                  <a:cubicBezTo>
                    <a:pt x="164" y="1242"/>
                    <a:pt x="436" y="1430"/>
                    <a:pt x="746" y="1430"/>
                  </a:cubicBezTo>
                  <a:cubicBezTo>
                    <a:pt x="755" y="1430"/>
                    <a:pt x="765" y="1430"/>
                    <a:pt x="774" y="1429"/>
                  </a:cubicBezTo>
                  <a:cubicBezTo>
                    <a:pt x="822" y="1429"/>
                    <a:pt x="870" y="1417"/>
                    <a:pt x="917" y="1417"/>
                  </a:cubicBezTo>
                  <a:cubicBezTo>
                    <a:pt x="1012" y="1382"/>
                    <a:pt x="1108" y="1334"/>
                    <a:pt x="1191" y="1274"/>
                  </a:cubicBezTo>
                  <a:cubicBezTo>
                    <a:pt x="1358" y="1120"/>
                    <a:pt x="1465" y="905"/>
                    <a:pt x="1453" y="667"/>
                  </a:cubicBezTo>
                  <a:cubicBezTo>
                    <a:pt x="1429" y="441"/>
                    <a:pt x="1334" y="262"/>
                    <a:pt x="1167" y="143"/>
                  </a:cubicBezTo>
                  <a:cubicBezTo>
                    <a:pt x="1096" y="84"/>
                    <a:pt x="989" y="48"/>
                    <a:pt x="881" y="12"/>
                  </a:cubicBezTo>
                  <a:cubicBezTo>
                    <a:pt x="822" y="0"/>
                    <a:pt x="762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21"/>
            <p:cNvSpPr/>
            <p:nvPr/>
          </p:nvSpPr>
          <p:spPr>
            <a:xfrm>
              <a:off x="4806850" y="3361225"/>
              <a:ext cx="35725" cy="35175"/>
            </a:xfrm>
            <a:custGeom>
              <a:avLst/>
              <a:gdLst/>
              <a:ahLst/>
              <a:cxnLst/>
              <a:rect l="l" t="t" r="r" b="b"/>
              <a:pathLst>
                <a:path w="1429" h="1407" extrusionOk="0">
                  <a:moveTo>
                    <a:pt x="724" y="0"/>
                  </a:moveTo>
                  <a:cubicBezTo>
                    <a:pt x="709" y="0"/>
                    <a:pt x="694" y="1"/>
                    <a:pt x="679" y="2"/>
                  </a:cubicBezTo>
                  <a:cubicBezTo>
                    <a:pt x="583" y="2"/>
                    <a:pt x="476" y="38"/>
                    <a:pt x="381" y="85"/>
                  </a:cubicBezTo>
                  <a:cubicBezTo>
                    <a:pt x="286" y="121"/>
                    <a:pt x="202" y="192"/>
                    <a:pt x="143" y="264"/>
                  </a:cubicBezTo>
                  <a:cubicBezTo>
                    <a:pt x="83" y="335"/>
                    <a:pt x="48" y="442"/>
                    <a:pt x="12" y="549"/>
                  </a:cubicBezTo>
                  <a:cubicBezTo>
                    <a:pt x="0" y="609"/>
                    <a:pt x="0" y="680"/>
                    <a:pt x="0" y="740"/>
                  </a:cubicBezTo>
                  <a:cubicBezTo>
                    <a:pt x="24" y="1133"/>
                    <a:pt x="345" y="1407"/>
                    <a:pt x="726" y="1407"/>
                  </a:cubicBezTo>
                  <a:lnTo>
                    <a:pt x="738" y="1407"/>
                  </a:lnTo>
                  <a:cubicBezTo>
                    <a:pt x="845" y="1407"/>
                    <a:pt x="941" y="1383"/>
                    <a:pt x="1024" y="1335"/>
                  </a:cubicBezTo>
                  <a:cubicBezTo>
                    <a:pt x="1131" y="1276"/>
                    <a:pt x="1214" y="1204"/>
                    <a:pt x="1298" y="1097"/>
                  </a:cubicBezTo>
                  <a:cubicBezTo>
                    <a:pt x="1357" y="1002"/>
                    <a:pt x="1393" y="919"/>
                    <a:pt x="1417" y="811"/>
                  </a:cubicBezTo>
                  <a:cubicBezTo>
                    <a:pt x="1429" y="776"/>
                    <a:pt x="1429" y="704"/>
                    <a:pt x="1429" y="669"/>
                  </a:cubicBezTo>
                  <a:cubicBezTo>
                    <a:pt x="1417" y="279"/>
                    <a:pt x="1098" y="0"/>
                    <a:pt x="7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21"/>
            <p:cNvSpPr/>
            <p:nvPr/>
          </p:nvSpPr>
          <p:spPr>
            <a:xfrm>
              <a:off x="4231475" y="3218375"/>
              <a:ext cx="12225" cy="12250"/>
            </a:xfrm>
            <a:custGeom>
              <a:avLst/>
              <a:gdLst/>
              <a:ahLst/>
              <a:cxnLst/>
              <a:rect l="l" t="t" r="r" b="b"/>
              <a:pathLst>
                <a:path w="489" h="490" extrusionOk="0">
                  <a:moveTo>
                    <a:pt x="238" y="1"/>
                  </a:moveTo>
                  <a:cubicBezTo>
                    <a:pt x="155" y="1"/>
                    <a:pt x="96" y="37"/>
                    <a:pt x="48" y="108"/>
                  </a:cubicBezTo>
                  <a:cubicBezTo>
                    <a:pt x="12" y="156"/>
                    <a:pt x="0" y="203"/>
                    <a:pt x="0" y="263"/>
                  </a:cubicBezTo>
                  <a:cubicBezTo>
                    <a:pt x="23" y="387"/>
                    <a:pt x="142" y="490"/>
                    <a:pt x="256" y="490"/>
                  </a:cubicBezTo>
                  <a:cubicBezTo>
                    <a:pt x="262" y="490"/>
                    <a:pt x="268" y="490"/>
                    <a:pt x="274" y="489"/>
                  </a:cubicBezTo>
                  <a:cubicBezTo>
                    <a:pt x="381" y="489"/>
                    <a:pt x="453" y="429"/>
                    <a:pt x="477" y="334"/>
                  </a:cubicBezTo>
                  <a:cubicBezTo>
                    <a:pt x="488" y="310"/>
                    <a:pt x="488" y="263"/>
                    <a:pt x="488" y="239"/>
                  </a:cubicBezTo>
                  <a:cubicBezTo>
                    <a:pt x="488" y="96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21"/>
            <p:cNvSpPr/>
            <p:nvPr/>
          </p:nvSpPr>
          <p:spPr>
            <a:xfrm>
              <a:off x="5155100" y="3058225"/>
              <a:ext cx="25325" cy="25050"/>
            </a:xfrm>
            <a:custGeom>
              <a:avLst/>
              <a:gdLst/>
              <a:ahLst/>
              <a:cxnLst/>
              <a:rect l="l" t="t" r="r" b="b"/>
              <a:pathLst>
                <a:path w="1013" h="1002" extrusionOk="0">
                  <a:moveTo>
                    <a:pt x="510" y="1"/>
                  </a:moveTo>
                  <a:cubicBezTo>
                    <a:pt x="503" y="1"/>
                    <a:pt x="496" y="1"/>
                    <a:pt x="489" y="1"/>
                  </a:cubicBezTo>
                  <a:cubicBezTo>
                    <a:pt x="203" y="13"/>
                    <a:pt x="0" y="239"/>
                    <a:pt x="12" y="525"/>
                  </a:cubicBezTo>
                  <a:cubicBezTo>
                    <a:pt x="24" y="763"/>
                    <a:pt x="203" y="954"/>
                    <a:pt x="441" y="989"/>
                  </a:cubicBezTo>
                  <a:cubicBezTo>
                    <a:pt x="489" y="1001"/>
                    <a:pt x="500" y="1001"/>
                    <a:pt x="536" y="1001"/>
                  </a:cubicBezTo>
                  <a:cubicBezTo>
                    <a:pt x="608" y="1001"/>
                    <a:pt x="679" y="966"/>
                    <a:pt x="762" y="942"/>
                  </a:cubicBezTo>
                  <a:cubicBezTo>
                    <a:pt x="917" y="847"/>
                    <a:pt x="1012" y="668"/>
                    <a:pt x="1012" y="478"/>
                  </a:cubicBezTo>
                  <a:cubicBezTo>
                    <a:pt x="1001" y="222"/>
                    <a:pt x="786" y="1"/>
                    <a:pt x="5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21"/>
            <p:cNvSpPr/>
            <p:nvPr/>
          </p:nvSpPr>
          <p:spPr>
            <a:xfrm>
              <a:off x="5929000" y="3079000"/>
              <a:ext cx="34850" cy="34325"/>
            </a:xfrm>
            <a:custGeom>
              <a:avLst/>
              <a:gdLst/>
              <a:ahLst/>
              <a:cxnLst/>
              <a:rect l="l" t="t" r="r" b="b"/>
              <a:pathLst>
                <a:path w="1394" h="1373" extrusionOk="0">
                  <a:moveTo>
                    <a:pt x="720" y="1"/>
                  </a:moveTo>
                  <a:cubicBezTo>
                    <a:pt x="699" y="1"/>
                    <a:pt x="677" y="2"/>
                    <a:pt x="655" y="4"/>
                  </a:cubicBezTo>
                  <a:cubicBezTo>
                    <a:pt x="358" y="16"/>
                    <a:pt x="96" y="230"/>
                    <a:pt x="24" y="492"/>
                  </a:cubicBezTo>
                  <a:cubicBezTo>
                    <a:pt x="13" y="575"/>
                    <a:pt x="1" y="647"/>
                    <a:pt x="1" y="730"/>
                  </a:cubicBezTo>
                  <a:lnTo>
                    <a:pt x="1" y="789"/>
                  </a:lnTo>
                  <a:cubicBezTo>
                    <a:pt x="13" y="885"/>
                    <a:pt x="48" y="968"/>
                    <a:pt x="108" y="1051"/>
                  </a:cubicBezTo>
                  <a:cubicBezTo>
                    <a:pt x="167" y="1135"/>
                    <a:pt x="239" y="1206"/>
                    <a:pt x="322" y="1266"/>
                  </a:cubicBezTo>
                  <a:cubicBezTo>
                    <a:pt x="441" y="1349"/>
                    <a:pt x="584" y="1373"/>
                    <a:pt x="727" y="1373"/>
                  </a:cubicBezTo>
                  <a:cubicBezTo>
                    <a:pt x="822" y="1373"/>
                    <a:pt x="917" y="1349"/>
                    <a:pt x="1001" y="1313"/>
                  </a:cubicBezTo>
                  <a:cubicBezTo>
                    <a:pt x="1084" y="1266"/>
                    <a:pt x="1156" y="1206"/>
                    <a:pt x="1215" y="1135"/>
                  </a:cubicBezTo>
                  <a:cubicBezTo>
                    <a:pt x="1275" y="1063"/>
                    <a:pt x="1334" y="968"/>
                    <a:pt x="1370" y="873"/>
                  </a:cubicBezTo>
                  <a:cubicBezTo>
                    <a:pt x="1382" y="789"/>
                    <a:pt x="1394" y="730"/>
                    <a:pt x="1382" y="659"/>
                  </a:cubicBezTo>
                  <a:cubicBezTo>
                    <a:pt x="1382" y="516"/>
                    <a:pt x="1322" y="397"/>
                    <a:pt x="1251" y="278"/>
                  </a:cubicBezTo>
                  <a:cubicBezTo>
                    <a:pt x="1191" y="182"/>
                    <a:pt x="1096" y="123"/>
                    <a:pt x="1013" y="75"/>
                  </a:cubicBezTo>
                  <a:cubicBezTo>
                    <a:pt x="923" y="26"/>
                    <a:pt x="826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21"/>
            <p:cNvSpPr/>
            <p:nvPr/>
          </p:nvSpPr>
          <p:spPr>
            <a:xfrm>
              <a:off x="6012050" y="3348375"/>
              <a:ext cx="25625" cy="24275"/>
            </a:xfrm>
            <a:custGeom>
              <a:avLst/>
              <a:gdLst/>
              <a:ahLst/>
              <a:cxnLst/>
              <a:rect l="l" t="t" r="r" b="b"/>
              <a:pathLst>
                <a:path w="1025" h="971" extrusionOk="0">
                  <a:moveTo>
                    <a:pt x="524" y="1"/>
                  </a:moveTo>
                  <a:cubicBezTo>
                    <a:pt x="508" y="1"/>
                    <a:pt x="492" y="2"/>
                    <a:pt x="477" y="4"/>
                  </a:cubicBezTo>
                  <a:cubicBezTo>
                    <a:pt x="453" y="4"/>
                    <a:pt x="441" y="4"/>
                    <a:pt x="417" y="16"/>
                  </a:cubicBezTo>
                  <a:cubicBezTo>
                    <a:pt x="310" y="40"/>
                    <a:pt x="215" y="75"/>
                    <a:pt x="155" y="135"/>
                  </a:cubicBezTo>
                  <a:cubicBezTo>
                    <a:pt x="84" y="218"/>
                    <a:pt x="24" y="301"/>
                    <a:pt x="12" y="409"/>
                  </a:cubicBezTo>
                  <a:cubicBezTo>
                    <a:pt x="12" y="432"/>
                    <a:pt x="0" y="480"/>
                    <a:pt x="12" y="516"/>
                  </a:cubicBezTo>
                  <a:cubicBezTo>
                    <a:pt x="24" y="764"/>
                    <a:pt x="239" y="970"/>
                    <a:pt x="495" y="970"/>
                  </a:cubicBezTo>
                  <a:cubicBezTo>
                    <a:pt x="508" y="970"/>
                    <a:pt x="522" y="969"/>
                    <a:pt x="536" y="968"/>
                  </a:cubicBezTo>
                  <a:cubicBezTo>
                    <a:pt x="798" y="956"/>
                    <a:pt x="1024" y="730"/>
                    <a:pt x="989" y="456"/>
                  </a:cubicBezTo>
                  <a:cubicBezTo>
                    <a:pt x="977" y="278"/>
                    <a:pt x="870" y="123"/>
                    <a:pt x="727" y="40"/>
                  </a:cubicBezTo>
                  <a:cubicBezTo>
                    <a:pt x="668" y="20"/>
                    <a:pt x="594" y="1"/>
                    <a:pt x="5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21"/>
            <p:cNvSpPr/>
            <p:nvPr/>
          </p:nvSpPr>
          <p:spPr>
            <a:xfrm>
              <a:off x="5550375" y="3068250"/>
              <a:ext cx="25025" cy="24250"/>
            </a:xfrm>
            <a:custGeom>
              <a:avLst/>
              <a:gdLst/>
              <a:ahLst/>
              <a:cxnLst/>
              <a:rect l="l" t="t" r="r" b="b"/>
              <a:pathLst>
                <a:path w="1001" h="970" extrusionOk="0">
                  <a:moveTo>
                    <a:pt x="542" y="0"/>
                  </a:moveTo>
                  <a:cubicBezTo>
                    <a:pt x="521" y="0"/>
                    <a:pt x="499" y="2"/>
                    <a:pt x="477" y="5"/>
                  </a:cubicBezTo>
                  <a:cubicBezTo>
                    <a:pt x="441" y="5"/>
                    <a:pt x="394" y="17"/>
                    <a:pt x="346" y="29"/>
                  </a:cubicBezTo>
                  <a:cubicBezTo>
                    <a:pt x="144" y="112"/>
                    <a:pt x="1" y="303"/>
                    <a:pt x="25" y="529"/>
                  </a:cubicBezTo>
                  <a:cubicBezTo>
                    <a:pt x="25" y="612"/>
                    <a:pt x="48" y="708"/>
                    <a:pt x="108" y="779"/>
                  </a:cubicBezTo>
                  <a:cubicBezTo>
                    <a:pt x="168" y="850"/>
                    <a:pt x="251" y="910"/>
                    <a:pt x="346" y="946"/>
                  </a:cubicBezTo>
                  <a:cubicBezTo>
                    <a:pt x="406" y="958"/>
                    <a:pt x="465" y="969"/>
                    <a:pt x="525" y="969"/>
                  </a:cubicBezTo>
                  <a:cubicBezTo>
                    <a:pt x="644" y="969"/>
                    <a:pt x="751" y="910"/>
                    <a:pt x="846" y="838"/>
                  </a:cubicBezTo>
                  <a:cubicBezTo>
                    <a:pt x="906" y="779"/>
                    <a:pt x="941" y="708"/>
                    <a:pt x="977" y="624"/>
                  </a:cubicBezTo>
                  <a:cubicBezTo>
                    <a:pt x="989" y="565"/>
                    <a:pt x="1001" y="529"/>
                    <a:pt x="989" y="469"/>
                  </a:cubicBezTo>
                  <a:cubicBezTo>
                    <a:pt x="989" y="422"/>
                    <a:pt x="977" y="374"/>
                    <a:pt x="953" y="327"/>
                  </a:cubicBezTo>
                  <a:cubicBezTo>
                    <a:pt x="953" y="315"/>
                    <a:pt x="941" y="303"/>
                    <a:pt x="941" y="291"/>
                  </a:cubicBezTo>
                  <a:cubicBezTo>
                    <a:pt x="906" y="184"/>
                    <a:pt x="822" y="112"/>
                    <a:pt x="739" y="65"/>
                  </a:cubicBezTo>
                  <a:cubicBezTo>
                    <a:pt x="727" y="53"/>
                    <a:pt x="703" y="53"/>
                    <a:pt x="691" y="29"/>
                  </a:cubicBezTo>
                  <a:cubicBezTo>
                    <a:pt x="648" y="11"/>
                    <a:pt x="598" y="0"/>
                    <a:pt x="54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21"/>
            <p:cNvSpPr/>
            <p:nvPr/>
          </p:nvSpPr>
          <p:spPr>
            <a:xfrm>
              <a:off x="5349175" y="3348750"/>
              <a:ext cx="25025" cy="24850"/>
            </a:xfrm>
            <a:custGeom>
              <a:avLst/>
              <a:gdLst/>
              <a:ahLst/>
              <a:cxnLst/>
              <a:rect l="l" t="t" r="r" b="b"/>
              <a:pathLst>
                <a:path w="1001" h="994" extrusionOk="0">
                  <a:moveTo>
                    <a:pt x="476" y="1"/>
                  </a:moveTo>
                  <a:cubicBezTo>
                    <a:pt x="334" y="1"/>
                    <a:pt x="203" y="96"/>
                    <a:pt x="107" y="203"/>
                  </a:cubicBezTo>
                  <a:cubicBezTo>
                    <a:pt x="48" y="286"/>
                    <a:pt x="0" y="382"/>
                    <a:pt x="24" y="501"/>
                  </a:cubicBezTo>
                  <a:lnTo>
                    <a:pt x="24" y="525"/>
                  </a:lnTo>
                  <a:cubicBezTo>
                    <a:pt x="36" y="632"/>
                    <a:pt x="60" y="715"/>
                    <a:pt x="119" y="798"/>
                  </a:cubicBezTo>
                  <a:cubicBezTo>
                    <a:pt x="179" y="882"/>
                    <a:pt x="274" y="941"/>
                    <a:pt x="381" y="977"/>
                  </a:cubicBezTo>
                  <a:cubicBezTo>
                    <a:pt x="406" y="985"/>
                    <a:pt x="444" y="994"/>
                    <a:pt x="484" y="994"/>
                  </a:cubicBezTo>
                  <a:cubicBezTo>
                    <a:pt x="501" y="994"/>
                    <a:pt x="519" y="992"/>
                    <a:pt x="536" y="989"/>
                  </a:cubicBezTo>
                  <a:cubicBezTo>
                    <a:pt x="762" y="977"/>
                    <a:pt x="941" y="822"/>
                    <a:pt x="988" y="620"/>
                  </a:cubicBezTo>
                  <a:cubicBezTo>
                    <a:pt x="1000" y="572"/>
                    <a:pt x="1000" y="525"/>
                    <a:pt x="1000" y="465"/>
                  </a:cubicBezTo>
                  <a:cubicBezTo>
                    <a:pt x="977" y="417"/>
                    <a:pt x="953" y="358"/>
                    <a:pt x="941" y="322"/>
                  </a:cubicBezTo>
                  <a:lnTo>
                    <a:pt x="893" y="227"/>
                  </a:lnTo>
                  <a:cubicBezTo>
                    <a:pt x="834" y="144"/>
                    <a:pt x="750" y="84"/>
                    <a:pt x="655" y="36"/>
                  </a:cubicBezTo>
                  <a:cubicBezTo>
                    <a:pt x="596" y="25"/>
                    <a:pt x="536" y="1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21"/>
            <p:cNvSpPr/>
            <p:nvPr/>
          </p:nvSpPr>
          <p:spPr>
            <a:xfrm>
              <a:off x="4288925" y="3245425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513" y="0"/>
                  </a:moveTo>
                  <a:cubicBezTo>
                    <a:pt x="497" y="0"/>
                    <a:pt x="481" y="1"/>
                    <a:pt x="465" y="2"/>
                  </a:cubicBezTo>
                  <a:cubicBezTo>
                    <a:pt x="262" y="14"/>
                    <a:pt x="84" y="133"/>
                    <a:pt x="24" y="312"/>
                  </a:cubicBezTo>
                  <a:cubicBezTo>
                    <a:pt x="0" y="371"/>
                    <a:pt x="0" y="443"/>
                    <a:pt x="0" y="526"/>
                  </a:cubicBezTo>
                  <a:cubicBezTo>
                    <a:pt x="0" y="586"/>
                    <a:pt x="12" y="621"/>
                    <a:pt x="24" y="669"/>
                  </a:cubicBezTo>
                  <a:cubicBezTo>
                    <a:pt x="36" y="729"/>
                    <a:pt x="72" y="776"/>
                    <a:pt x="119" y="824"/>
                  </a:cubicBezTo>
                  <a:cubicBezTo>
                    <a:pt x="193" y="908"/>
                    <a:pt x="322" y="983"/>
                    <a:pt x="450" y="983"/>
                  </a:cubicBezTo>
                  <a:cubicBezTo>
                    <a:pt x="467" y="983"/>
                    <a:pt x="483" y="981"/>
                    <a:pt x="500" y="979"/>
                  </a:cubicBezTo>
                  <a:cubicBezTo>
                    <a:pt x="512" y="979"/>
                    <a:pt x="536" y="979"/>
                    <a:pt x="560" y="967"/>
                  </a:cubicBezTo>
                  <a:cubicBezTo>
                    <a:pt x="703" y="955"/>
                    <a:pt x="798" y="883"/>
                    <a:pt x="869" y="788"/>
                  </a:cubicBezTo>
                  <a:cubicBezTo>
                    <a:pt x="953" y="705"/>
                    <a:pt x="988" y="586"/>
                    <a:pt x="976" y="455"/>
                  </a:cubicBezTo>
                  <a:cubicBezTo>
                    <a:pt x="976" y="431"/>
                    <a:pt x="976" y="419"/>
                    <a:pt x="965" y="383"/>
                  </a:cubicBezTo>
                  <a:cubicBezTo>
                    <a:pt x="953" y="276"/>
                    <a:pt x="893" y="193"/>
                    <a:pt x="822" y="121"/>
                  </a:cubicBezTo>
                  <a:cubicBezTo>
                    <a:pt x="738" y="38"/>
                    <a:pt x="627" y="0"/>
                    <a:pt x="5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21"/>
            <p:cNvSpPr/>
            <p:nvPr/>
          </p:nvSpPr>
          <p:spPr>
            <a:xfrm>
              <a:off x="4145150" y="3339825"/>
              <a:ext cx="26225" cy="24750"/>
            </a:xfrm>
            <a:custGeom>
              <a:avLst/>
              <a:gdLst/>
              <a:ahLst/>
              <a:cxnLst/>
              <a:rect l="l" t="t" r="r" b="b"/>
              <a:pathLst>
                <a:path w="1049" h="990" extrusionOk="0">
                  <a:moveTo>
                    <a:pt x="501" y="1"/>
                  </a:moveTo>
                  <a:cubicBezTo>
                    <a:pt x="227" y="24"/>
                    <a:pt x="0" y="239"/>
                    <a:pt x="36" y="524"/>
                  </a:cubicBezTo>
                  <a:cubicBezTo>
                    <a:pt x="48" y="791"/>
                    <a:pt x="262" y="989"/>
                    <a:pt x="536" y="989"/>
                  </a:cubicBezTo>
                  <a:cubicBezTo>
                    <a:pt x="544" y="989"/>
                    <a:pt x="552" y="989"/>
                    <a:pt x="560" y="989"/>
                  </a:cubicBezTo>
                  <a:cubicBezTo>
                    <a:pt x="822" y="977"/>
                    <a:pt x="1048" y="751"/>
                    <a:pt x="1012" y="465"/>
                  </a:cubicBezTo>
                  <a:cubicBezTo>
                    <a:pt x="1012" y="405"/>
                    <a:pt x="1001" y="358"/>
                    <a:pt x="989" y="322"/>
                  </a:cubicBezTo>
                  <a:cubicBezTo>
                    <a:pt x="929" y="215"/>
                    <a:pt x="870" y="143"/>
                    <a:pt x="774" y="84"/>
                  </a:cubicBezTo>
                  <a:cubicBezTo>
                    <a:pt x="703" y="36"/>
                    <a:pt x="631" y="1"/>
                    <a:pt x="5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21"/>
            <p:cNvSpPr/>
            <p:nvPr/>
          </p:nvSpPr>
          <p:spPr>
            <a:xfrm>
              <a:off x="4710100" y="2985275"/>
              <a:ext cx="25625" cy="24775"/>
            </a:xfrm>
            <a:custGeom>
              <a:avLst/>
              <a:gdLst/>
              <a:ahLst/>
              <a:cxnLst/>
              <a:rect l="l" t="t" r="r" b="b"/>
              <a:pathLst>
                <a:path w="1025" h="991" extrusionOk="0">
                  <a:moveTo>
                    <a:pt x="532" y="0"/>
                  </a:moveTo>
                  <a:cubicBezTo>
                    <a:pt x="518" y="0"/>
                    <a:pt x="503" y="1"/>
                    <a:pt x="489" y="2"/>
                  </a:cubicBezTo>
                  <a:cubicBezTo>
                    <a:pt x="227" y="14"/>
                    <a:pt x="1" y="240"/>
                    <a:pt x="24" y="526"/>
                  </a:cubicBezTo>
                  <a:cubicBezTo>
                    <a:pt x="48" y="657"/>
                    <a:pt x="108" y="776"/>
                    <a:pt x="191" y="859"/>
                  </a:cubicBezTo>
                  <a:cubicBezTo>
                    <a:pt x="262" y="943"/>
                    <a:pt x="370" y="979"/>
                    <a:pt x="477" y="979"/>
                  </a:cubicBezTo>
                  <a:lnTo>
                    <a:pt x="536" y="990"/>
                  </a:lnTo>
                  <a:cubicBezTo>
                    <a:pt x="655" y="990"/>
                    <a:pt x="739" y="943"/>
                    <a:pt x="834" y="883"/>
                  </a:cubicBezTo>
                  <a:cubicBezTo>
                    <a:pt x="953" y="788"/>
                    <a:pt x="1024" y="621"/>
                    <a:pt x="1013" y="467"/>
                  </a:cubicBezTo>
                  <a:cubicBezTo>
                    <a:pt x="1001" y="207"/>
                    <a:pt x="797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21"/>
            <p:cNvSpPr/>
            <p:nvPr/>
          </p:nvSpPr>
          <p:spPr>
            <a:xfrm>
              <a:off x="5801300" y="3226125"/>
              <a:ext cx="14625" cy="14600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275" y="0"/>
                  </a:moveTo>
                  <a:cubicBezTo>
                    <a:pt x="168" y="0"/>
                    <a:pt x="72" y="72"/>
                    <a:pt x="37" y="167"/>
                  </a:cubicBezTo>
                  <a:lnTo>
                    <a:pt x="37" y="179"/>
                  </a:lnTo>
                  <a:cubicBezTo>
                    <a:pt x="13" y="227"/>
                    <a:pt x="1" y="262"/>
                    <a:pt x="1" y="310"/>
                  </a:cubicBezTo>
                  <a:cubicBezTo>
                    <a:pt x="1" y="405"/>
                    <a:pt x="48" y="477"/>
                    <a:pt x="120" y="524"/>
                  </a:cubicBezTo>
                  <a:cubicBezTo>
                    <a:pt x="179" y="560"/>
                    <a:pt x="239" y="584"/>
                    <a:pt x="310" y="584"/>
                  </a:cubicBezTo>
                  <a:cubicBezTo>
                    <a:pt x="406" y="584"/>
                    <a:pt x="477" y="536"/>
                    <a:pt x="525" y="465"/>
                  </a:cubicBezTo>
                  <a:cubicBezTo>
                    <a:pt x="572" y="417"/>
                    <a:pt x="584" y="346"/>
                    <a:pt x="584" y="262"/>
                  </a:cubicBezTo>
                  <a:cubicBezTo>
                    <a:pt x="584" y="191"/>
                    <a:pt x="549" y="119"/>
                    <a:pt x="489" y="72"/>
                  </a:cubicBezTo>
                  <a:cubicBezTo>
                    <a:pt x="465" y="36"/>
                    <a:pt x="429" y="24"/>
                    <a:pt x="394" y="12"/>
                  </a:cubicBezTo>
                  <a:cubicBezTo>
                    <a:pt x="358" y="0"/>
                    <a:pt x="310" y="0"/>
                    <a:pt x="27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21"/>
            <p:cNvSpPr/>
            <p:nvPr/>
          </p:nvSpPr>
          <p:spPr>
            <a:xfrm>
              <a:off x="5918575" y="3299625"/>
              <a:ext cx="14600" cy="14325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308" y="0"/>
                  </a:moveTo>
                  <a:cubicBezTo>
                    <a:pt x="301" y="0"/>
                    <a:pt x="294" y="1"/>
                    <a:pt x="287" y="1"/>
                  </a:cubicBezTo>
                  <a:cubicBezTo>
                    <a:pt x="191" y="1"/>
                    <a:pt x="132" y="49"/>
                    <a:pt x="72" y="108"/>
                  </a:cubicBezTo>
                  <a:cubicBezTo>
                    <a:pt x="25" y="168"/>
                    <a:pt x="1" y="227"/>
                    <a:pt x="13" y="299"/>
                  </a:cubicBezTo>
                  <a:cubicBezTo>
                    <a:pt x="25" y="454"/>
                    <a:pt x="144" y="573"/>
                    <a:pt x="310" y="573"/>
                  </a:cubicBezTo>
                  <a:cubicBezTo>
                    <a:pt x="430" y="573"/>
                    <a:pt x="513" y="489"/>
                    <a:pt x="549" y="394"/>
                  </a:cubicBezTo>
                  <a:cubicBezTo>
                    <a:pt x="560" y="346"/>
                    <a:pt x="572" y="299"/>
                    <a:pt x="572" y="251"/>
                  </a:cubicBezTo>
                  <a:cubicBezTo>
                    <a:pt x="584" y="115"/>
                    <a:pt x="454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21"/>
            <p:cNvSpPr/>
            <p:nvPr/>
          </p:nvSpPr>
          <p:spPr>
            <a:xfrm>
              <a:off x="5332800" y="3319575"/>
              <a:ext cx="14300" cy="14025"/>
            </a:xfrm>
            <a:custGeom>
              <a:avLst/>
              <a:gdLst/>
              <a:ahLst/>
              <a:cxnLst/>
              <a:rect l="l" t="t" r="r" b="b"/>
              <a:pathLst>
                <a:path w="572" h="561" extrusionOk="0">
                  <a:moveTo>
                    <a:pt x="274" y="1"/>
                  </a:moveTo>
                  <a:cubicBezTo>
                    <a:pt x="108" y="1"/>
                    <a:pt x="0" y="132"/>
                    <a:pt x="0" y="299"/>
                  </a:cubicBezTo>
                  <a:cubicBezTo>
                    <a:pt x="0" y="453"/>
                    <a:pt x="143" y="561"/>
                    <a:pt x="298" y="561"/>
                  </a:cubicBezTo>
                  <a:cubicBezTo>
                    <a:pt x="465" y="561"/>
                    <a:pt x="572" y="430"/>
                    <a:pt x="572" y="263"/>
                  </a:cubicBezTo>
                  <a:cubicBezTo>
                    <a:pt x="572" y="96"/>
                    <a:pt x="441" y="1"/>
                    <a:pt x="2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21"/>
            <p:cNvSpPr/>
            <p:nvPr/>
          </p:nvSpPr>
          <p:spPr>
            <a:xfrm>
              <a:off x="4583900" y="3272550"/>
              <a:ext cx="14600" cy="14375"/>
            </a:xfrm>
            <a:custGeom>
              <a:avLst/>
              <a:gdLst/>
              <a:ahLst/>
              <a:cxnLst/>
              <a:rect l="l" t="t" r="r" b="b"/>
              <a:pathLst>
                <a:path w="584" h="575" extrusionOk="0">
                  <a:moveTo>
                    <a:pt x="286" y="1"/>
                  </a:moveTo>
                  <a:cubicBezTo>
                    <a:pt x="215" y="1"/>
                    <a:pt x="155" y="36"/>
                    <a:pt x="107" y="72"/>
                  </a:cubicBezTo>
                  <a:cubicBezTo>
                    <a:pt x="48" y="132"/>
                    <a:pt x="0" y="215"/>
                    <a:pt x="12" y="298"/>
                  </a:cubicBezTo>
                  <a:cubicBezTo>
                    <a:pt x="12" y="334"/>
                    <a:pt x="36" y="346"/>
                    <a:pt x="36" y="370"/>
                  </a:cubicBezTo>
                  <a:cubicBezTo>
                    <a:pt x="48" y="417"/>
                    <a:pt x="60" y="453"/>
                    <a:pt x="96" y="477"/>
                  </a:cubicBezTo>
                  <a:cubicBezTo>
                    <a:pt x="149" y="530"/>
                    <a:pt x="212" y="574"/>
                    <a:pt x="284" y="574"/>
                  </a:cubicBezTo>
                  <a:cubicBezTo>
                    <a:pt x="293" y="574"/>
                    <a:pt x="301" y="573"/>
                    <a:pt x="310" y="572"/>
                  </a:cubicBezTo>
                  <a:cubicBezTo>
                    <a:pt x="346" y="572"/>
                    <a:pt x="369" y="548"/>
                    <a:pt x="405" y="548"/>
                  </a:cubicBezTo>
                  <a:cubicBezTo>
                    <a:pt x="465" y="525"/>
                    <a:pt x="524" y="477"/>
                    <a:pt x="548" y="417"/>
                  </a:cubicBezTo>
                  <a:cubicBezTo>
                    <a:pt x="572" y="370"/>
                    <a:pt x="584" y="334"/>
                    <a:pt x="584" y="275"/>
                  </a:cubicBezTo>
                  <a:cubicBezTo>
                    <a:pt x="584" y="227"/>
                    <a:pt x="572" y="179"/>
                    <a:pt x="548" y="156"/>
                  </a:cubicBezTo>
                  <a:cubicBezTo>
                    <a:pt x="512" y="60"/>
                    <a:pt x="41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21"/>
            <p:cNvSpPr/>
            <p:nvPr/>
          </p:nvSpPr>
          <p:spPr>
            <a:xfrm>
              <a:off x="5421500" y="3251650"/>
              <a:ext cx="14900" cy="14400"/>
            </a:xfrm>
            <a:custGeom>
              <a:avLst/>
              <a:gdLst/>
              <a:ahLst/>
              <a:cxnLst/>
              <a:rect l="l" t="t" r="r" b="b"/>
              <a:pathLst>
                <a:path w="596" h="576" extrusionOk="0">
                  <a:moveTo>
                    <a:pt x="308" y="0"/>
                  </a:moveTo>
                  <a:cubicBezTo>
                    <a:pt x="293" y="0"/>
                    <a:pt x="278" y="1"/>
                    <a:pt x="262" y="3"/>
                  </a:cubicBezTo>
                  <a:cubicBezTo>
                    <a:pt x="108" y="3"/>
                    <a:pt x="0" y="134"/>
                    <a:pt x="0" y="301"/>
                  </a:cubicBezTo>
                  <a:lnTo>
                    <a:pt x="0" y="349"/>
                  </a:lnTo>
                  <a:cubicBezTo>
                    <a:pt x="23" y="473"/>
                    <a:pt x="131" y="576"/>
                    <a:pt x="275" y="576"/>
                  </a:cubicBezTo>
                  <a:cubicBezTo>
                    <a:pt x="282" y="576"/>
                    <a:pt x="290" y="575"/>
                    <a:pt x="298" y="575"/>
                  </a:cubicBezTo>
                  <a:lnTo>
                    <a:pt x="310" y="575"/>
                  </a:lnTo>
                  <a:cubicBezTo>
                    <a:pt x="477" y="551"/>
                    <a:pt x="596" y="420"/>
                    <a:pt x="584" y="277"/>
                  </a:cubicBezTo>
                  <a:cubicBezTo>
                    <a:pt x="584" y="194"/>
                    <a:pt x="548" y="134"/>
                    <a:pt x="489" y="75"/>
                  </a:cubicBezTo>
                  <a:cubicBezTo>
                    <a:pt x="439" y="25"/>
                    <a:pt x="381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21"/>
            <p:cNvSpPr/>
            <p:nvPr/>
          </p:nvSpPr>
          <p:spPr>
            <a:xfrm>
              <a:off x="5632525" y="3428525"/>
              <a:ext cx="14025" cy="7175"/>
            </a:xfrm>
            <a:custGeom>
              <a:avLst/>
              <a:gdLst/>
              <a:ahLst/>
              <a:cxnLst/>
              <a:rect l="l" t="t" r="r" b="b"/>
              <a:pathLst>
                <a:path w="561" h="287" extrusionOk="0">
                  <a:moveTo>
                    <a:pt x="263" y="1"/>
                  </a:moveTo>
                  <a:cubicBezTo>
                    <a:pt x="120" y="1"/>
                    <a:pt x="1" y="132"/>
                    <a:pt x="1" y="286"/>
                  </a:cubicBezTo>
                  <a:lnTo>
                    <a:pt x="561" y="286"/>
                  </a:lnTo>
                  <a:lnTo>
                    <a:pt x="561" y="263"/>
                  </a:lnTo>
                  <a:cubicBezTo>
                    <a:pt x="561" y="108"/>
                    <a:pt x="430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21"/>
            <p:cNvSpPr/>
            <p:nvPr/>
          </p:nvSpPr>
          <p:spPr>
            <a:xfrm>
              <a:off x="5338150" y="3193075"/>
              <a:ext cx="14025" cy="14050"/>
            </a:xfrm>
            <a:custGeom>
              <a:avLst/>
              <a:gdLst/>
              <a:ahLst/>
              <a:cxnLst/>
              <a:rect l="l" t="t" r="r" b="b"/>
              <a:pathLst>
                <a:path w="561" h="562" extrusionOk="0">
                  <a:moveTo>
                    <a:pt x="263" y="1"/>
                  </a:moveTo>
                  <a:cubicBezTo>
                    <a:pt x="120" y="1"/>
                    <a:pt x="13" y="120"/>
                    <a:pt x="1" y="263"/>
                  </a:cubicBezTo>
                  <a:lnTo>
                    <a:pt x="1" y="298"/>
                  </a:lnTo>
                  <a:cubicBezTo>
                    <a:pt x="1" y="446"/>
                    <a:pt x="131" y="561"/>
                    <a:pt x="277" y="561"/>
                  </a:cubicBezTo>
                  <a:cubicBezTo>
                    <a:pt x="284" y="561"/>
                    <a:pt x="291" y="561"/>
                    <a:pt x="298" y="560"/>
                  </a:cubicBezTo>
                  <a:cubicBezTo>
                    <a:pt x="322" y="560"/>
                    <a:pt x="358" y="548"/>
                    <a:pt x="382" y="548"/>
                  </a:cubicBezTo>
                  <a:cubicBezTo>
                    <a:pt x="489" y="501"/>
                    <a:pt x="560" y="394"/>
                    <a:pt x="560" y="263"/>
                  </a:cubicBezTo>
                  <a:cubicBezTo>
                    <a:pt x="560" y="96"/>
                    <a:pt x="429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48" name="Google Shape;2948;p21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9" name="Google Shape;2949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50" name="Google Shape;2950;p21"/>
          <p:cNvSpPr txBox="1">
            <a:spLocks noGrp="1"/>
          </p:cNvSpPr>
          <p:nvPr>
            <p:ph type="title" idx="2"/>
          </p:nvPr>
        </p:nvSpPr>
        <p:spPr>
          <a:xfrm>
            <a:off x="737300" y="2978200"/>
            <a:ext cx="2576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51" name="Google Shape;2951;p21"/>
          <p:cNvSpPr txBox="1">
            <a:spLocks noGrp="1"/>
          </p:cNvSpPr>
          <p:nvPr>
            <p:ph type="subTitle" idx="1"/>
          </p:nvPr>
        </p:nvSpPr>
        <p:spPr>
          <a:xfrm>
            <a:off x="737300" y="3300925"/>
            <a:ext cx="25761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52" name="Google Shape;2952;p21"/>
          <p:cNvSpPr txBox="1">
            <a:spLocks noGrp="1"/>
          </p:cNvSpPr>
          <p:nvPr>
            <p:ph type="title" idx="3"/>
          </p:nvPr>
        </p:nvSpPr>
        <p:spPr>
          <a:xfrm>
            <a:off x="3284025" y="2978200"/>
            <a:ext cx="2576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53" name="Google Shape;2953;p21"/>
          <p:cNvSpPr txBox="1">
            <a:spLocks noGrp="1"/>
          </p:cNvSpPr>
          <p:nvPr>
            <p:ph type="subTitle" idx="4"/>
          </p:nvPr>
        </p:nvSpPr>
        <p:spPr>
          <a:xfrm>
            <a:off x="3284027" y="3300925"/>
            <a:ext cx="25761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54" name="Google Shape;2954;p21"/>
          <p:cNvSpPr txBox="1">
            <a:spLocks noGrp="1"/>
          </p:cNvSpPr>
          <p:nvPr>
            <p:ph type="title" idx="5"/>
          </p:nvPr>
        </p:nvSpPr>
        <p:spPr>
          <a:xfrm>
            <a:off x="5830751" y="2978200"/>
            <a:ext cx="2576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55" name="Google Shape;2955;p21"/>
          <p:cNvSpPr txBox="1">
            <a:spLocks noGrp="1"/>
          </p:cNvSpPr>
          <p:nvPr>
            <p:ph type="subTitle" idx="6"/>
          </p:nvPr>
        </p:nvSpPr>
        <p:spPr>
          <a:xfrm>
            <a:off x="5830754" y="3300925"/>
            <a:ext cx="25761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3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9" name="Google Shape;3509;p25"/>
          <p:cNvGrpSpPr/>
          <p:nvPr/>
        </p:nvGrpSpPr>
        <p:grpSpPr>
          <a:xfrm rot="-5400000">
            <a:off x="6314808" y="1664270"/>
            <a:ext cx="4493134" cy="1164951"/>
            <a:chOff x="2582150" y="3714800"/>
            <a:chExt cx="2689050" cy="697200"/>
          </a:xfrm>
        </p:grpSpPr>
        <p:sp>
          <p:nvSpPr>
            <p:cNvPr id="3510" name="Google Shape;3510;p25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25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25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25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25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25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25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25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25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25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25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25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25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25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25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25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25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25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25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25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25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25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25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25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25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25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25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25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25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25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25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25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25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25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25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25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25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25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25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25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25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25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25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25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25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25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25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25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25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25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25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25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25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25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25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25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25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25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25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25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0" name="Google Shape;3570;p25"/>
          <p:cNvGrpSpPr/>
          <p:nvPr/>
        </p:nvGrpSpPr>
        <p:grpSpPr>
          <a:xfrm rot="5400000" flipH="1">
            <a:off x="-1663942" y="1664270"/>
            <a:ext cx="4493134" cy="1164951"/>
            <a:chOff x="2582150" y="3714800"/>
            <a:chExt cx="2689050" cy="697200"/>
          </a:xfrm>
        </p:grpSpPr>
        <p:sp>
          <p:nvSpPr>
            <p:cNvPr id="3571" name="Google Shape;3571;p25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25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25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25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25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25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25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25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25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25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25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25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25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25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25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25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25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25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25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25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25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25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25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25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25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25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25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25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25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25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25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25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25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25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25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25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25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25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25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25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25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25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25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25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25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25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25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25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25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25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25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25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25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25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25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25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25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25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25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25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1" name="Google Shape;3631;p25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2" name="Google Shape;3632;p25"/>
          <p:cNvSpPr txBox="1">
            <a:spLocks noGrp="1"/>
          </p:cNvSpPr>
          <p:nvPr>
            <p:ph type="title" hasCustomPrompt="1"/>
          </p:nvPr>
        </p:nvSpPr>
        <p:spPr>
          <a:xfrm>
            <a:off x="720000" y="1602375"/>
            <a:ext cx="38046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33" name="Google Shape;3633;p25"/>
          <p:cNvSpPr txBox="1">
            <a:spLocks noGrp="1"/>
          </p:cNvSpPr>
          <p:nvPr>
            <p:ph type="subTitle" idx="1"/>
          </p:nvPr>
        </p:nvSpPr>
        <p:spPr>
          <a:xfrm>
            <a:off x="720000" y="2208375"/>
            <a:ext cx="3804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634" name="Google Shape;3634;p25"/>
          <p:cNvSpPr txBox="1">
            <a:spLocks noGrp="1"/>
          </p:cNvSpPr>
          <p:nvPr>
            <p:ph type="title" idx="2" hasCustomPrompt="1"/>
          </p:nvPr>
        </p:nvSpPr>
        <p:spPr>
          <a:xfrm>
            <a:off x="4619400" y="1602375"/>
            <a:ext cx="38046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35" name="Google Shape;3635;p25"/>
          <p:cNvSpPr txBox="1">
            <a:spLocks noGrp="1"/>
          </p:cNvSpPr>
          <p:nvPr>
            <p:ph type="subTitle" idx="3"/>
          </p:nvPr>
        </p:nvSpPr>
        <p:spPr>
          <a:xfrm>
            <a:off x="4619400" y="2225317"/>
            <a:ext cx="3804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636" name="Google Shape;3636;p25"/>
          <p:cNvSpPr txBox="1">
            <a:spLocks noGrp="1"/>
          </p:cNvSpPr>
          <p:nvPr>
            <p:ph type="title" idx="4" hasCustomPrompt="1"/>
          </p:nvPr>
        </p:nvSpPr>
        <p:spPr>
          <a:xfrm>
            <a:off x="2223600" y="3120363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37" name="Google Shape;3637;p25"/>
          <p:cNvSpPr txBox="1">
            <a:spLocks noGrp="1"/>
          </p:cNvSpPr>
          <p:nvPr>
            <p:ph type="subTitle" idx="5"/>
          </p:nvPr>
        </p:nvSpPr>
        <p:spPr>
          <a:xfrm>
            <a:off x="2223600" y="375178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638" name="Google Shape;3638;p2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9" name="Google Shape;3899;p27"/>
          <p:cNvGrpSpPr/>
          <p:nvPr/>
        </p:nvGrpSpPr>
        <p:grpSpPr>
          <a:xfrm rot="10800000" flipH="1">
            <a:off x="7165541" y="153"/>
            <a:ext cx="1978228" cy="4794296"/>
            <a:chOff x="5728375" y="1492875"/>
            <a:chExt cx="1308525" cy="3171250"/>
          </a:xfrm>
        </p:grpSpPr>
        <p:sp>
          <p:nvSpPr>
            <p:cNvPr id="3900" name="Google Shape;3900;p27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27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27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27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27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27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27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27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27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27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27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27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27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27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27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27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27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27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27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27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27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27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27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27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27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27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27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27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27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27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27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27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27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27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27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27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27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27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27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27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27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27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27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27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27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27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27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27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27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27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27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27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27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27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27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27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27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27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27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27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27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27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27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27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27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27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27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27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27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27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27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27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27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27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27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5" name="Google Shape;3975;p27"/>
          <p:cNvGrpSpPr/>
          <p:nvPr/>
        </p:nvGrpSpPr>
        <p:grpSpPr>
          <a:xfrm rot="10800000">
            <a:off x="266" y="153"/>
            <a:ext cx="1978228" cy="4794296"/>
            <a:chOff x="5728375" y="1492875"/>
            <a:chExt cx="1308525" cy="3171250"/>
          </a:xfrm>
        </p:grpSpPr>
        <p:sp>
          <p:nvSpPr>
            <p:cNvPr id="3976" name="Google Shape;3976;p27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27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27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27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27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27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27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27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27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27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27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27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27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27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27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27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27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27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27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27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27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27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27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27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27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27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27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27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27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27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27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27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27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27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27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27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27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27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27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27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27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27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27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27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27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27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27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27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27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27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27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27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27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27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27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27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27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27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27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27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27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27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27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27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27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27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27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27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27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27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27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27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27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27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27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1" name="Google Shape;4051;p27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2" name="Google Shape;4052;p27"/>
          <p:cNvSpPr txBox="1">
            <a:spLocks noGrp="1"/>
          </p:cNvSpPr>
          <p:nvPr>
            <p:ph type="subTitle" idx="1"/>
          </p:nvPr>
        </p:nvSpPr>
        <p:spPr>
          <a:xfrm>
            <a:off x="2854650" y="1133425"/>
            <a:ext cx="3434700" cy="14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53" name="Google Shape;4053;p27"/>
          <p:cNvSpPr txBox="1"/>
          <p:nvPr/>
        </p:nvSpPr>
        <p:spPr>
          <a:xfrm>
            <a:off x="2212650" y="3299450"/>
            <a:ext cx="4718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ABeeZee"/>
                <a:ea typeface="ABeeZee"/>
                <a:cs typeface="ABeeZee"/>
                <a:sym typeface="ABeeZe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BeeZee"/>
                <a:ea typeface="ABeeZee"/>
                <a:cs typeface="ABeeZee"/>
                <a:sym typeface="ABeeZe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BeeZee"/>
                <a:ea typeface="ABeeZee"/>
                <a:cs typeface="ABeeZee"/>
                <a:sym typeface="ABeeZe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054" name="Google Shape;4054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6" name="Google Shape;4056;p28"/>
          <p:cNvGrpSpPr/>
          <p:nvPr/>
        </p:nvGrpSpPr>
        <p:grpSpPr>
          <a:xfrm>
            <a:off x="7165541" y="51528"/>
            <a:ext cx="1978228" cy="4794296"/>
            <a:chOff x="5728375" y="1492875"/>
            <a:chExt cx="1308525" cy="3171250"/>
          </a:xfrm>
        </p:grpSpPr>
        <p:sp>
          <p:nvSpPr>
            <p:cNvPr id="4057" name="Google Shape;4057;p28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28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28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28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28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28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28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28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28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28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28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28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28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28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28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28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28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28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28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28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28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28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28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28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28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28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28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28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28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28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28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28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28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28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28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28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28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28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28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28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28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28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28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28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28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28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28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28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28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28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28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28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28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28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28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28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28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28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28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28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28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28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28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28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28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28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28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28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28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28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28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28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28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2" name="Google Shape;4132;p28"/>
          <p:cNvGrpSpPr/>
          <p:nvPr/>
        </p:nvGrpSpPr>
        <p:grpSpPr>
          <a:xfrm flipH="1">
            <a:off x="266" y="51528"/>
            <a:ext cx="1978228" cy="4794296"/>
            <a:chOff x="5728375" y="1492875"/>
            <a:chExt cx="1308525" cy="3171250"/>
          </a:xfrm>
        </p:grpSpPr>
        <p:sp>
          <p:nvSpPr>
            <p:cNvPr id="4133" name="Google Shape;4133;p28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28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28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28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28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28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28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28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28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28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28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28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28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28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28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28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28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28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28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28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28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28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28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28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28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28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28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28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28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28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28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28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28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28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28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28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28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28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28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28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28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28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28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28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28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28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28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28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28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28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28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28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28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28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28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28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28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28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28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28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28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28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28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28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28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28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28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28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28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28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28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28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28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8" name="Google Shape;4208;p28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0" name="Google Shape;4210;p29"/>
          <p:cNvGrpSpPr/>
          <p:nvPr/>
        </p:nvGrpSpPr>
        <p:grpSpPr>
          <a:xfrm>
            <a:off x="-4" y="-2"/>
            <a:ext cx="1262493" cy="697985"/>
            <a:chOff x="3729625" y="3808325"/>
            <a:chExt cx="470325" cy="260025"/>
          </a:xfrm>
        </p:grpSpPr>
        <p:sp>
          <p:nvSpPr>
            <p:cNvPr id="4211" name="Google Shape;4211;p29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29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29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29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29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29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29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29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29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29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29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29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29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29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29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29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29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29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29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0" name="Google Shape;4230;p29"/>
          <p:cNvGrpSpPr/>
          <p:nvPr/>
        </p:nvGrpSpPr>
        <p:grpSpPr>
          <a:xfrm flipH="1">
            <a:off x="7881496" y="-2"/>
            <a:ext cx="1262493" cy="697985"/>
            <a:chOff x="3729625" y="3808325"/>
            <a:chExt cx="470325" cy="260025"/>
          </a:xfrm>
        </p:grpSpPr>
        <p:sp>
          <p:nvSpPr>
            <p:cNvPr id="4231" name="Google Shape;4231;p29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29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29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29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29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29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29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29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29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29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29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29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29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29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29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29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29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29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29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0" name="Google Shape;4250;p29"/>
          <p:cNvGrpSpPr/>
          <p:nvPr/>
        </p:nvGrpSpPr>
        <p:grpSpPr>
          <a:xfrm rot="10800000" flipH="1">
            <a:off x="-5825" y="2616294"/>
            <a:ext cx="1451646" cy="2527204"/>
            <a:chOff x="1083450" y="1318750"/>
            <a:chExt cx="624525" cy="1087250"/>
          </a:xfrm>
        </p:grpSpPr>
        <p:sp>
          <p:nvSpPr>
            <p:cNvPr id="4251" name="Google Shape;4251;p29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29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29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29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29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29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29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29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29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29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29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29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29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29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29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29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29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29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29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29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29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29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29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29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29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29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29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29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29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29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29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29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29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29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29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8" name="Google Shape;4288;p29"/>
          <p:cNvGrpSpPr/>
          <p:nvPr/>
        </p:nvGrpSpPr>
        <p:grpSpPr>
          <a:xfrm rot="10800000">
            <a:off x="7698175" y="2616294"/>
            <a:ext cx="1451646" cy="2527204"/>
            <a:chOff x="1083450" y="1318750"/>
            <a:chExt cx="624525" cy="1087250"/>
          </a:xfrm>
        </p:grpSpPr>
        <p:sp>
          <p:nvSpPr>
            <p:cNvPr id="4289" name="Google Shape;4289;p29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29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29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29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29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29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29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29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29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29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29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29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29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29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29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29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29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29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29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29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29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29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29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29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29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29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29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29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29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29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29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29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29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29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29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3"/>
          <p:cNvGrpSpPr/>
          <p:nvPr/>
        </p:nvGrpSpPr>
        <p:grpSpPr>
          <a:xfrm>
            <a:off x="4738143" y="3686402"/>
            <a:ext cx="4405850" cy="1428689"/>
            <a:chOff x="800100" y="2815500"/>
            <a:chExt cx="1339775" cy="434450"/>
          </a:xfrm>
        </p:grpSpPr>
        <p:sp>
          <p:nvSpPr>
            <p:cNvPr id="178" name="Google Shape;178;p3"/>
            <p:cNvSpPr/>
            <p:nvPr/>
          </p:nvSpPr>
          <p:spPr>
            <a:xfrm>
              <a:off x="1376350" y="3185050"/>
              <a:ext cx="122650" cy="64600"/>
            </a:xfrm>
            <a:custGeom>
              <a:avLst/>
              <a:gdLst/>
              <a:ahLst/>
              <a:cxnLst/>
              <a:rect l="l" t="t" r="r" b="b"/>
              <a:pathLst>
                <a:path w="4906" h="2584" extrusionOk="0">
                  <a:moveTo>
                    <a:pt x="4775" y="0"/>
                  </a:moveTo>
                  <a:lnTo>
                    <a:pt x="1" y="2489"/>
                  </a:lnTo>
                  <a:lnTo>
                    <a:pt x="1" y="2584"/>
                  </a:lnTo>
                  <a:lnTo>
                    <a:pt x="393" y="2584"/>
                  </a:lnTo>
                  <a:lnTo>
                    <a:pt x="4906" y="238"/>
                  </a:lnTo>
                  <a:cubicBezTo>
                    <a:pt x="4834" y="179"/>
                    <a:pt x="4787" y="96"/>
                    <a:pt x="477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00100" y="2952275"/>
              <a:ext cx="104775" cy="297100"/>
            </a:xfrm>
            <a:custGeom>
              <a:avLst/>
              <a:gdLst/>
              <a:ahLst/>
              <a:cxnLst/>
              <a:rect l="l" t="t" r="r" b="b"/>
              <a:pathLst>
                <a:path w="4191" h="11884" extrusionOk="0">
                  <a:moveTo>
                    <a:pt x="3929" y="1"/>
                  </a:moveTo>
                  <a:lnTo>
                    <a:pt x="0" y="11883"/>
                  </a:lnTo>
                  <a:lnTo>
                    <a:pt x="274" y="11883"/>
                  </a:lnTo>
                  <a:lnTo>
                    <a:pt x="4191" y="24"/>
                  </a:lnTo>
                  <a:lnTo>
                    <a:pt x="4191" y="24"/>
                  </a:lnTo>
                  <a:cubicBezTo>
                    <a:pt x="4167" y="48"/>
                    <a:pt x="4131" y="60"/>
                    <a:pt x="4108" y="60"/>
                  </a:cubicBezTo>
                  <a:cubicBezTo>
                    <a:pt x="4096" y="62"/>
                    <a:pt x="4086" y="63"/>
                    <a:pt x="4075" y="63"/>
                  </a:cubicBezTo>
                  <a:cubicBezTo>
                    <a:pt x="4009" y="63"/>
                    <a:pt x="3960" y="32"/>
                    <a:pt x="3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904875" y="2946325"/>
              <a:ext cx="142600" cy="33075"/>
            </a:xfrm>
            <a:custGeom>
              <a:avLst/>
              <a:gdLst/>
              <a:ahLst/>
              <a:cxnLst/>
              <a:rect l="l" t="t" r="r" b="b"/>
              <a:pathLst>
                <a:path w="5704" h="1323" extrusionOk="0">
                  <a:moveTo>
                    <a:pt x="71" y="1"/>
                  </a:moveTo>
                  <a:cubicBezTo>
                    <a:pt x="71" y="12"/>
                    <a:pt x="95" y="24"/>
                    <a:pt x="95" y="36"/>
                  </a:cubicBezTo>
                  <a:cubicBezTo>
                    <a:pt x="107" y="131"/>
                    <a:pt x="60" y="203"/>
                    <a:pt x="0" y="251"/>
                  </a:cubicBezTo>
                  <a:lnTo>
                    <a:pt x="5632" y="1322"/>
                  </a:lnTo>
                  <a:cubicBezTo>
                    <a:pt x="5632" y="1215"/>
                    <a:pt x="5655" y="1132"/>
                    <a:pt x="5703" y="1060"/>
                  </a:cubicBezTo>
                  <a:lnTo>
                    <a:pt x="7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1048625" y="3121050"/>
              <a:ext cx="184275" cy="128900"/>
            </a:xfrm>
            <a:custGeom>
              <a:avLst/>
              <a:gdLst/>
              <a:ahLst/>
              <a:cxnLst/>
              <a:rect l="l" t="t" r="r" b="b"/>
              <a:pathLst>
                <a:path w="7371" h="5156" extrusionOk="0">
                  <a:moveTo>
                    <a:pt x="7240" y="0"/>
                  </a:moveTo>
                  <a:lnTo>
                    <a:pt x="1" y="5156"/>
                  </a:lnTo>
                  <a:lnTo>
                    <a:pt x="477" y="5156"/>
                  </a:lnTo>
                  <a:lnTo>
                    <a:pt x="7371" y="262"/>
                  </a:lnTo>
                  <a:cubicBezTo>
                    <a:pt x="7359" y="215"/>
                    <a:pt x="7359" y="203"/>
                    <a:pt x="7359" y="179"/>
                  </a:cubicBezTo>
                  <a:cubicBezTo>
                    <a:pt x="7299" y="155"/>
                    <a:pt x="7240" y="72"/>
                    <a:pt x="72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1033150" y="2989475"/>
              <a:ext cx="25925" cy="257800"/>
            </a:xfrm>
            <a:custGeom>
              <a:avLst/>
              <a:gdLst/>
              <a:ahLst/>
              <a:cxnLst/>
              <a:rect l="l" t="t" r="r" b="b"/>
              <a:pathLst>
                <a:path w="1037" h="10312" extrusionOk="0">
                  <a:moveTo>
                    <a:pt x="751" y="1"/>
                  </a:moveTo>
                  <a:lnTo>
                    <a:pt x="1" y="10300"/>
                  </a:lnTo>
                  <a:lnTo>
                    <a:pt x="24" y="10300"/>
                  </a:lnTo>
                  <a:cubicBezTo>
                    <a:pt x="49" y="10296"/>
                    <a:pt x="73" y="10295"/>
                    <a:pt x="98" y="10295"/>
                  </a:cubicBezTo>
                  <a:cubicBezTo>
                    <a:pt x="158" y="10295"/>
                    <a:pt x="219" y="10303"/>
                    <a:pt x="286" y="10312"/>
                  </a:cubicBezTo>
                  <a:lnTo>
                    <a:pt x="1036" y="49"/>
                  </a:lnTo>
                  <a:lnTo>
                    <a:pt x="1013" y="49"/>
                  </a:lnTo>
                  <a:cubicBezTo>
                    <a:pt x="917" y="49"/>
                    <a:pt x="822" y="25"/>
                    <a:pt x="75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1053400" y="2846600"/>
              <a:ext cx="15500" cy="122375"/>
            </a:xfrm>
            <a:custGeom>
              <a:avLst/>
              <a:gdLst/>
              <a:ahLst/>
              <a:cxnLst/>
              <a:rect l="l" t="t" r="r" b="b"/>
              <a:pathLst>
                <a:path w="620" h="4895" extrusionOk="0">
                  <a:moveTo>
                    <a:pt x="357" y="1"/>
                  </a:moveTo>
                  <a:lnTo>
                    <a:pt x="0" y="4894"/>
                  </a:lnTo>
                  <a:cubicBezTo>
                    <a:pt x="24" y="4882"/>
                    <a:pt x="48" y="4882"/>
                    <a:pt x="72" y="4882"/>
                  </a:cubicBezTo>
                  <a:cubicBezTo>
                    <a:pt x="89" y="4879"/>
                    <a:pt x="108" y="4878"/>
                    <a:pt x="126" y="4878"/>
                  </a:cubicBezTo>
                  <a:cubicBezTo>
                    <a:pt x="172" y="4878"/>
                    <a:pt x="220" y="4886"/>
                    <a:pt x="262" y="4894"/>
                  </a:cubicBezTo>
                  <a:lnTo>
                    <a:pt x="619" y="1"/>
                  </a:lnTo>
                  <a:cubicBezTo>
                    <a:pt x="607" y="1"/>
                    <a:pt x="596" y="1"/>
                    <a:pt x="584" y="13"/>
                  </a:cubicBezTo>
                  <a:cubicBezTo>
                    <a:pt x="549" y="18"/>
                    <a:pt x="515" y="21"/>
                    <a:pt x="482" y="21"/>
                  </a:cubicBezTo>
                  <a:cubicBezTo>
                    <a:pt x="435" y="21"/>
                    <a:pt x="392" y="15"/>
                    <a:pt x="35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1066500" y="2977275"/>
              <a:ext cx="92300" cy="25925"/>
            </a:xfrm>
            <a:custGeom>
              <a:avLst/>
              <a:gdLst/>
              <a:ahLst/>
              <a:cxnLst/>
              <a:rect l="l" t="t" r="r" b="b"/>
              <a:pathLst>
                <a:path w="3692" h="1037" extrusionOk="0">
                  <a:moveTo>
                    <a:pt x="24" y="1"/>
                  </a:moveTo>
                  <a:lnTo>
                    <a:pt x="24" y="25"/>
                  </a:lnTo>
                  <a:cubicBezTo>
                    <a:pt x="36" y="120"/>
                    <a:pt x="24" y="203"/>
                    <a:pt x="0" y="275"/>
                  </a:cubicBezTo>
                  <a:lnTo>
                    <a:pt x="3655" y="1037"/>
                  </a:lnTo>
                  <a:lnTo>
                    <a:pt x="3655" y="1013"/>
                  </a:lnTo>
                  <a:cubicBezTo>
                    <a:pt x="3643" y="918"/>
                    <a:pt x="3643" y="834"/>
                    <a:pt x="3691" y="751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1237650" y="3057050"/>
              <a:ext cx="96150" cy="61950"/>
            </a:xfrm>
            <a:custGeom>
              <a:avLst/>
              <a:gdLst/>
              <a:ahLst/>
              <a:cxnLst/>
              <a:rect l="l" t="t" r="r" b="b"/>
              <a:pathLst>
                <a:path w="3846" h="2478" extrusionOk="0">
                  <a:moveTo>
                    <a:pt x="3715" y="1"/>
                  </a:moveTo>
                  <a:lnTo>
                    <a:pt x="0" y="2263"/>
                  </a:lnTo>
                  <a:cubicBezTo>
                    <a:pt x="84" y="2287"/>
                    <a:pt x="179" y="2370"/>
                    <a:pt x="191" y="2477"/>
                  </a:cubicBezTo>
                  <a:lnTo>
                    <a:pt x="3846" y="239"/>
                  </a:lnTo>
                  <a:cubicBezTo>
                    <a:pt x="3786" y="167"/>
                    <a:pt x="3751" y="96"/>
                    <a:pt x="371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1071550" y="2841850"/>
              <a:ext cx="93775" cy="152425"/>
            </a:xfrm>
            <a:custGeom>
              <a:avLst/>
              <a:gdLst/>
              <a:ahLst/>
              <a:cxnLst/>
              <a:rect l="l" t="t" r="r" b="b"/>
              <a:pathLst>
                <a:path w="3751" h="6097" extrusionOk="0">
                  <a:moveTo>
                    <a:pt x="227" y="0"/>
                  </a:moveTo>
                  <a:cubicBezTo>
                    <a:pt x="167" y="60"/>
                    <a:pt x="96" y="119"/>
                    <a:pt x="1" y="143"/>
                  </a:cubicBezTo>
                  <a:lnTo>
                    <a:pt x="3525" y="6096"/>
                  </a:lnTo>
                  <a:cubicBezTo>
                    <a:pt x="3584" y="6025"/>
                    <a:pt x="3668" y="5965"/>
                    <a:pt x="3751" y="5930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169475" y="3008825"/>
              <a:ext cx="65525" cy="109275"/>
            </a:xfrm>
            <a:custGeom>
              <a:avLst/>
              <a:gdLst/>
              <a:ahLst/>
              <a:cxnLst/>
              <a:rect l="l" t="t" r="r" b="b"/>
              <a:pathLst>
                <a:path w="2621" h="4371" extrusionOk="0">
                  <a:moveTo>
                    <a:pt x="251" y="1"/>
                  </a:moveTo>
                  <a:cubicBezTo>
                    <a:pt x="191" y="60"/>
                    <a:pt x="108" y="84"/>
                    <a:pt x="13" y="108"/>
                  </a:cubicBezTo>
                  <a:lnTo>
                    <a:pt x="1" y="108"/>
                  </a:lnTo>
                  <a:lnTo>
                    <a:pt x="2406" y="4370"/>
                  </a:lnTo>
                  <a:cubicBezTo>
                    <a:pt x="2441" y="4287"/>
                    <a:pt x="2513" y="4216"/>
                    <a:pt x="2620" y="4192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32575" y="3125225"/>
              <a:ext cx="48550" cy="124150"/>
            </a:xfrm>
            <a:custGeom>
              <a:avLst/>
              <a:gdLst/>
              <a:ahLst/>
              <a:cxnLst/>
              <a:rect l="l" t="t" r="r" b="b"/>
              <a:pathLst>
                <a:path w="1942" h="4966" extrusionOk="0">
                  <a:moveTo>
                    <a:pt x="275" y="0"/>
                  </a:moveTo>
                  <a:cubicBezTo>
                    <a:pt x="239" y="12"/>
                    <a:pt x="215" y="36"/>
                    <a:pt x="167" y="48"/>
                  </a:cubicBezTo>
                  <a:cubicBezTo>
                    <a:pt x="108" y="48"/>
                    <a:pt x="48" y="36"/>
                    <a:pt x="1" y="12"/>
                  </a:cubicBezTo>
                  <a:lnTo>
                    <a:pt x="1" y="72"/>
                  </a:lnTo>
                  <a:lnTo>
                    <a:pt x="1656" y="4965"/>
                  </a:lnTo>
                  <a:lnTo>
                    <a:pt x="1942" y="4965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1356400" y="3074925"/>
              <a:ext cx="20275" cy="174450"/>
            </a:xfrm>
            <a:custGeom>
              <a:avLst/>
              <a:gdLst/>
              <a:ahLst/>
              <a:cxnLst/>
              <a:rect l="l" t="t" r="r" b="b"/>
              <a:pathLst>
                <a:path w="811" h="6978" extrusionOk="0">
                  <a:moveTo>
                    <a:pt x="275" y="0"/>
                  </a:moveTo>
                  <a:cubicBezTo>
                    <a:pt x="273" y="0"/>
                    <a:pt x="272" y="0"/>
                    <a:pt x="271" y="1"/>
                  </a:cubicBezTo>
                  <a:lnTo>
                    <a:pt x="271" y="1"/>
                  </a:lnTo>
                  <a:cubicBezTo>
                    <a:pt x="166" y="24"/>
                    <a:pt x="83" y="24"/>
                    <a:pt x="1" y="24"/>
                  </a:cubicBezTo>
                  <a:lnTo>
                    <a:pt x="548" y="6977"/>
                  </a:lnTo>
                  <a:lnTo>
                    <a:pt x="810" y="6977"/>
                  </a:lnTo>
                  <a:lnTo>
                    <a:pt x="810" y="6894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1378125" y="3063600"/>
              <a:ext cx="123575" cy="114025"/>
            </a:xfrm>
            <a:custGeom>
              <a:avLst/>
              <a:gdLst/>
              <a:ahLst/>
              <a:cxnLst/>
              <a:rect l="l" t="t" r="r" b="b"/>
              <a:pathLst>
                <a:path w="4943" h="4561" extrusionOk="0">
                  <a:moveTo>
                    <a:pt x="191" y="1"/>
                  </a:moveTo>
                  <a:cubicBezTo>
                    <a:pt x="132" y="72"/>
                    <a:pt x="60" y="143"/>
                    <a:pt x="1" y="191"/>
                  </a:cubicBezTo>
                  <a:lnTo>
                    <a:pt x="4752" y="4561"/>
                  </a:lnTo>
                  <a:cubicBezTo>
                    <a:pt x="4799" y="4477"/>
                    <a:pt x="4847" y="4418"/>
                    <a:pt x="4942" y="4370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1512075" y="3187125"/>
              <a:ext cx="68200" cy="62250"/>
            </a:xfrm>
            <a:custGeom>
              <a:avLst/>
              <a:gdLst/>
              <a:ahLst/>
              <a:cxnLst/>
              <a:rect l="l" t="t" r="r" b="b"/>
              <a:pathLst>
                <a:path w="2728" h="2490" extrusionOk="0">
                  <a:moveTo>
                    <a:pt x="179" y="1"/>
                  </a:moveTo>
                  <a:cubicBezTo>
                    <a:pt x="156" y="84"/>
                    <a:pt x="72" y="155"/>
                    <a:pt x="1" y="203"/>
                  </a:cubicBezTo>
                  <a:lnTo>
                    <a:pt x="2453" y="2489"/>
                  </a:lnTo>
                  <a:lnTo>
                    <a:pt x="2620" y="2489"/>
                  </a:lnTo>
                  <a:lnTo>
                    <a:pt x="2727" y="238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1516850" y="3091575"/>
              <a:ext cx="207475" cy="93200"/>
            </a:xfrm>
            <a:custGeom>
              <a:avLst/>
              <a:gdLst/>
              <a:ahLst/>
              <a:cxnLst/>
              <a:rect l="l" t="t" r="r" b="b"/>
              <a:pathLst>
                <a:path w="8299" h="3728" extrusionOk="0">
                  <a:moveTo>
                    <a:pt x="8299" y="1"/>
                  </a:moveTo>
                  <a:lnTo>
                    <a:pt x="0" y="3454"/>
                  </a:lnTo>
                  <a:cubicBezTo>
                    <a:pt x="24" y="3501"/>
                    <a:pt x="36" y="3537"/>
                    <a:pt x="48" y="3573"/>
                  </a:cubicBezTo>
                  <a:cubicBezTo>
                    <a:pt x="36" y="3632"/>
                    <a:pt x="24" y="3680"/>
                    <a:pt x="24" y="3727"/>
                  </a:cubicBezTo>
                  <a:cubicBezTo>
                    <a:pt x="36" y="3727"/>
                    <a:pt x="48" y="3727"/>
                    <a:pt x="84" y="3715"/>
                  </a:cubicBezTo>
                  <a:lnTo>
                    <a:pt x="7846" y="477"/>
                  </a:lnTo>
                  <a:lnTo>
                    <a:pt x="8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1920175" y="3218375"/>
              <a:ext cx="54200" cy="31275"/>
            </a:xfrm>
            <a:custGeom>
              <a:avLst/>
              <a:gdLst/>
              <a:ahLst/>
              <a:cxnLst/>
              <a:rect l="l" t="t" r="r" b="b"/>
              <a:pathLst>
                <a:path w="2168" h="1251" extrusionOk="0">
                  <a:moveTo>
                    <a:pt x="215" y="1"/>
                  </a:moveTo>
                  <a:lnTo>
                    <a:pt x="167" y="25"/>
                  </a:lnTo>
                  <a:cubicBezTo>
                    <a:pt x="155" y="48"/>
                    <a:pt x="119" y="84"/>
                    <a:pt x="95" y="96"/>
                  </a:cubicBezTo>
                  <a:lnTo>
                    <a:pt x="0" y="191"/>
                  </a:lnTo>
                  <a:lnTo>
                    <a:pt x="1655" y="1251"/>
                  </a:lnTo>
                  <a:lnTo>
                    <a:pt x="2167" y="125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1726700" y="3093675"/>
              <a:ext cx="96450" cy="65500"/>
            </a:xfrm>
            <a:custGeom>
              <a:avLst/>
              <a:gdLst/>
              <a:ahLst/>
              <a:cxnLst/>
              <a:rect l="l" t="t" r="r" b="b"/>
              <a:pathLst>
                <a:path w="3858" h="2620" extrusionOk="0">
                  <a:moveTo>
                    <a:pt x="179" y="0"/>
                  </a:moveTo>
                  <a:lnTo>
                    <a:pt x="0" y="202"/>
                  </a:lnTo>
                  <a:lnTo>
                    <a:pt x="3751" y="2619"/>
                  </a:lnTo>
                  <a:lnTo>
                    <a:pt x="3858" y="234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1826400" y="3156175"/>
              <a:ext cx="88425" cy="62825"/>
            </a:xfrm>
            <a:custGeom>
              <a:avLst/>
              <a:gdLst/>
              <a:ahLst/>
              <a:cxnLst/>
              <a:rect l="l" t="t" r="r" b="b"/>
              <a:pathLst>
                <a:path w="3537" h="2513" extrusionOk="0">
                  <a:moveTo>
                    <a:pt x="108" y="0"/>
                  </a:moveTo>
                  <a:lnTo>
                    <a:pt x="1" y="262"/>
                  </a:lnTo>
                  <a:lnTo>
                    <a:pt x="3513" y="2513"/>
                  </a:lnTo>
                  <a:cubicBezTo>
                    <a:pt x="3501" y="2489"/>
                    <a:pt x="3489" y="2441"/>
                    <a:pt x="3477" y="2405"/>
                  </a:cubicBezTo>
                  <a:cubicBezTo>
                    <a:pt x="3454" y="2334"/>
                    <a:pt x="3489" y="2263"/>
                    <a:pt x="3537" y="2203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1577875" y="2880550"/>
              <a:ext cx="344700" cy="368825"/>
            </a:xfrm>
            <a:custGeom>
              <a:avLst/>
              <a:gdLst/>
              <a:ahLst/>
              <a:cxnLst/>
              <a:rect l="l" t="t" r="r" b="b"/>
              <a:pathLst>
                <a:path w="13788" h="14753" extrusionOk="0">
                  <a:moveTo>
                    <a:pt x="13668" y="0"/>
                  </a:moveTo>
                  <a:lnTo>
                    <a:pt x="5834" y="8466"/>
                  </a:lnTo>
                  <a:lnTo>
                    <a:pt x="5394" y="8942"/>
                  </a:lnTo>
                  <a:lnTo>
                    <a:pt x="107" y="14645"/>
                  </a:lnTo>
                  <a:lnTo>
                    <a:pt x="0" y="14752"/>
                  </a:lnTo>
                  <a:lnTo>
                    <a:pt x="381" y="14752"/>
                  </a:lnTo>
                  <a:lnTo>
                    <a:pt x="5953" y="8727"/>
                  </a:lnTo>
                  <a:lnTo>
                    <a:pt x="6156" y="8525"/>
                  </a:lnTo>
                  <a:lnTo>
                    <a:pt x="13692" y="357"/>
                  </a:lnTo>
                  <a:lnTo>
                    <a:pt x="13787" y="119"/>
                  </a:lnTo>
                  <a:cubicBezTo>
                    <a:pt x="13740" y="84"/>
                    <a:pt x="13692" y="36"/>
                    <a:pt x="1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1787125" y="2882925"/>
              <a:ext cx="142000" cy="366450"/>
            </a:xfrm>
            <a:custGeom>
              <a:avLst/>
              <a:gdLst/>
              <a:ahLst/>
              <a:cxnLst/>
              <a:rect l="l" t="t" r="r" b="b"/>
              <a:pathLst>
                <a:path w="5680" h="14658" extrusionOk="0">
                  <a:moveTo>
                    <a:pt x="5417" y="0"/>
                  </a:moveTo>
                  <a:lnTo>
                    <a:pt x="5322" y="239"/>
                  </a:lnTo>
                  <a:lnTo>
                    <a:pt x="1441" y="10776"/>
                  </a:lnTo>
                  <a:lnTo>
                    <a:pt x="1334" y="11049"/>
                  </a:lnTo>
                  <a:lnTo>
                    <a:pt x="0" y="14657"/>
                  </a:lnTo>
                  <a:lnTo>
                    <a:pt x="298" y="14657"/>
                  </a:lnTo>
                  <a:lnTo>
                    <a:pt x="1572" y="11192"/>
                  </a:lnTo>
                  <a:lnTo>
                    <a:pt x="1679" y="10930"/>
                  </a:lnTo>
                  <a:lnTo>
                    <a:pt x="5679" y="72"/>
                  </a:lnTo>
                  <a:cubicBezTo>
                    <a:pt x="5584" y="72"/>
                    <a:pt x="5489" y="60"/>
                    <a:pt x="54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937125" y="2875175"/>
              <a:ext cx="202450" cy="98250"/>
            </a:xfrm>
            <a:custGeom>
              <a:avLst/>
              <a:gdLst/>
              <a:ahLst/>
              <a:cxnLst/>
              <a:rect l="l" t="t" r="r" b="b"/>
              <a:pathLst>
                <a:path w="8098" h="3930" extrusionOk="0">
                  <a:moveTo>
                    <a:pt x="96" y="1"/>
                  </a:moveTo>
                  <a:cubicBezTo>
                    <a:pt x="84" y="96"/>
                    <a:pt x="60" y="180"/>
                    <a:pt x="1" y="251"/>
                  </a:cubicBezTo>
                  <a:lnTo>
                    <a:pt x="8097" y="3930"/>
                  </a:lnTo>
                  <a:lnTo>
                    <a:pt x="8097" y="3632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2088050" y="3163325"/>
              <a:ext cx="43175" cy="86050"/>
            </a:xfrm>
            <a:custGeom>
              <a:avLst/>
              <a:gdLst/>
              <a:ahLst/>
              <a:cxnLst/>
              <a:rect l="l" t="t" r="r" b="b"/>
              <a:pathLst>
                <a:path w="1727" h="3442" extrusionOk="0">
                  <a:moveTo>
                    <a:pt x="1560" y="0"/>
                  </a:moveTo>
                  <a:lnTo>
                    <a:pt x="0" y="3441"/>
                  </a:lnTo>
                  <a:lnTo>
                    <a:pt x="298" y="3441"/>
                  </a:lnTo>
                  <a:lnTo>
                    <a:pt x="1727" y="322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2130900" y="3136825"/>
              <a:ext cx="8675" cy="26525"/>
            </a:xfrm>
            <a:custGeom>
              <a:avLst/>
              <a:gdLst/>
              <a:ahLst/>
              <a:cxnLst/>
              <a:rect l="l" t="t" r="r" b="b"/>
              <a:pathLst>
                <a:path w="347" h="1061" extrusionOk="0">
                  <a:moveTo>
                    <a:pt x="346" y="0"/>
                  </a:moveTo>
                  <a:lnTo>
                    <a:pt x="1" y="739"/>
                  </a:lnTo>
                  <a:lnTo>
                    <a:pt x="168" y="1060"/>
                  </a:lnTo>
                  <a:lnTo>
                    <a:pt x="346" y="655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1923750" y="3070450"/>
              <a:ext cx="155700" cy="148550"/>
            </a:xfrm>
            <a:custGeom>
              <a:avLst/>
              <a:gdLst/>
              <a:ahLst/>
              <a:cxnLst/>
              <a:rect l="l" t="t" r="r" b="b"/>
              <a:pathLst>
                <a:path w="6228" h="5942" extrusionOk="0">
                  <a:moveTo>
                    <a:pt x="6037" y="0"/>
                  </a:moveTo>
                  <a:lnTo>
                    <a:pt x="3596" y="2263"/>
                  </a:lnTo>
                  <a:cubicBezTo>
                    <a:pt x="3608" y="2298"/>
                    <a:pt x="3632" y="2346"/>
                    <a:pt x="3643" y="2370"/>
                  </a:cubicBezTo>
                  <a:cubicBezTo>
                    <a:pt x="3667" y="2501"/>
                    <a:pt x="3572" y="2644"/>
                    <a:pt x="3429" y="2655"/>
                  </a:cubicBezTo>
                  <a:cubicBezTo>
                    <a:pt x="3417" y="2658"/>
                    <a:pt x="3405" y="2659"/>
                    <a:pt x="3392" y="2659"/>
                  </a:cubicBezTo>
                  <a:cubicBezTo>
                    <a:pt x="3334" y="2659"/>
                    <a:pt x="3278" y="2635"/>
                    <a:pt x="3239" y="2596"/>
                  </a:cubicBezTo>
                  <a:lnTo>
                    <a:pt x="0" y="5620"/>
                  </a:lnTo>
                  <a:cubicBezTo>
                    <a:pt x="36" y="5656"/>
                    <a:pt x="72" y="5703"/>
                    <a:pt x="83" y="5763"/>
                  </a:cubicBezTo>
                  <a:cubicBezTo>
                    <a:pt x="95" y="5834"/>
                    <a:pt x="83" y="5894"/>
                    <a:pt x="36" y="5942"/>
                  </a:cubicBezTo>
                  <a:lnTo>
                    <a:pt x="83" y="5918"/>
                  </a:lnTo>
                  <a:lnTo>
                    <a:pt x="6227" y="215"/>
                  </a:lnTo>
                  <a:cubicBezTo>
                    <a:pt x="6144" y="155"/>
                    <a:pt x="6072" y="96"/>
                    <a:pt x="60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1881475" y="3218975"/>
              <a:ext cx="41100" cy="30100"/>
            </a:xfrm>
            <a:custGeom>
              <a:avLst/>
              <a:gdLst/>
              <a:ahLst/>
              <a:cxnLst/>
              <a:rect l="l" t="t" r="r" b="b"/>
              <a:pathLst>
                <a:path w="1644" h="1204" extrusionOk="0">
                  <a:moveTo>
                    <a:pt x="1643" y="60"/>
                  </a:moveTo>
                  <a:lnTo>
                    <a:pt x="1613" y="87"/>
                  </a:lnTo>
                  <a:lnTo>
                    <a:pt x="1613" y="87"/>
                  </a:lnTo>
                  <a:cubicBezTo>
                    <a:pt x="1622" y="80"/>
                    <a:pt x="1632" y="71"/>
                    <a:pt x="1643" y="60"/>
                  </a:cubicBezTo>
                  <a:close/>
                  <a:moveTo>
                    <a:pt x="1310" y="1"/>
                  </a:moveTo>
                  <a:lnTo>
                    <a:pt x="0" y="1203"/>
                  </a:lnTo>
                  <a:lnTo>
                    <a:pt x="405" y="1203"/>
                  </a:lnTo>
                  <a:lnTo>
                    <a:pt x="1548" y="143"/>
                  </a:lnTo>
                  <a:lnTo>
                    <a:pt x="1613" y="87"/>
                  </a:lnTo>
                  <a:lnTo>
                    <a:pt x="1613" y="87"/>
                  </a:lnTo>
                  <a:cubicBezTo>
                    <a:pt x="1592" y="102"/>
                    <a:pt x="1573" y="108"/>
                    <a:pt x="1548" y="108"/>
                  </a:cubicBezTo>
                  <a:cubicBezTo>
                    <a:pt x="1540" y="109"/>
                    <a:pt x="1531" y="110"/>
                    <a:pt x="1522" y="110"/>
                  </a:cubicBezTo>
                  <a:cubicBezTo>
                    <a:pt x="1446" y="110"/>
                    <a:pt x="1363" y="65"/>
                    <a:pt x="131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2085975" y="3074925"/>
              <a:ext cx="53900" cy="112825"/>
            </a:xfrm>
            <a:custGeom>
              <a:avLst/>
              <a:gdLst/>
              <a:ahLst/>
              <a:cxnLst/>
              <a:rect l="l" t="t" r="r" b="b"/>
              <a:pathLst>
                <a:path w="2156" h="4513" extrusionOk="0">
                  <a:moveTo>
                    <a:pt x="250" y="0"/>
                  </a:moveTo>
                  <a:cubicBezTo>
                    <a:pt x="191" y="48"/>
                    <a:pt x="119" y="83"/>
                    <a:pt x="36" y="95"/>
                  </a:cubicBezTo>
                  <a:lnTo>
                    <a:pt x="0" y="95"/>
                  </a:lnTo>
                  <a:lnTo>
                    <a:pt x="1679" y="3536"/>
                  </a:lnTo>
                  <a:lnTo>
                    <a:pt x="1822" y="3846"/>
                  </a:lnTo>
                  <a:lnTo>
                    <a:pt x="2155" y="4512"/>
                  </a:lnTo>
                  <a:lnTo>
                    <a:pt x="2155" y="3893"/>
                  </a:lnTo>
                  <a:lnTo>
                    <a:pt x="1965" y="3536"/>
                  </a:lnTo>
                  <a:lnTo>
                    <a:pt x="1810" y="321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2128225" y="3239825"/>
              <a:ext cx="11350" cy="9550"/>
            </a:xfrm>
            <a:custGeom>
              <a:avLst/>
              <a:gdLst/>
              <a:ahLst/>
              <a:cxnLst/>
              <a:rect l="l" t="t" r="r" b="b"/>
              <a:pathLst>
                <a:path w="454" h="382" extrusionOk="0">
                  <a:moveTo>
                    <a:pt x="453" y="0"/>
                  </a:moveTo>
                  <a:lnTo>
                    <a:pt x="1" y="381"/>
                  </a:lnTo>
                  <a:lnTo>
                    <a:pt x="417" y="381"/>
                  </a:lnTo>
                  <a:lnTo>
                    <a:pt x="453" y="357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1326050" y="3014475"/>
              <a:ext cx="64325" cy="61350"/>
            </a:xfrm>
            <a:custGeom>
              <a:avLst/>
              <a:gdLst/>
              <a:ahLst/>
              <a:cxnLst/>
              <a:rect l="l" t="t" r="r" b="b"/>
              <a:pathLst>
                <a:path w="2573" h="2454" extrusionOk="0">
                  <a:moveTo>
                    <a:pt x="1305" y="1"/>
                  </a:moveTo>
                  <a:cubicBezTo>
                    <a:pt x="1248" y="1"/>
                    <a:pt x="1190" y="5"/>
                    <a:pt x="1131" y="13"/>
                  </a:cubicBezTo>
                  <a:cubicBezTo>
                    <a:pt x="465" y="96"/>
                    <a:pt x="0" y="727"/>
                    <a:pt x="96" y="1394"/>
                  </a:cubicBezTo>
                  <a:cubicBezTo>
                    <a:pt x="108" y="1513"/>
                    <a:pt x="131" y="1620"/>
                    <a:pt x="179" y="1727"/>
                  </a:cubicBezTo>
                  <a:cubicBezTo>
                    <a:pt x="227" y="1811"/>
                    <a:pt x="274" y="1882"/>
                    <a:pt x="310" y="1966"/>
                  </a:cubicBezTo>
                  <a:cubicBezTo>
                    <a:pt x="524" y="2239"/>
                    <a:pt x="846" y="2418"/>
                    <a:pt x="1203" y="2454"/>
                  </a:cubicBezTo>
                  <a:cubicBezTo>
                    <a:pt x="1298" y="2454"/>
                    <a:pt x="1381" y="2442"/>
                    <a:pt x="1477" y="2442"/>
                  </a:cubicBezTo>
                  <a:cubicBezTo>
                    <a:pt x="1715" y="2406"/>
                    <a:pt x="1917" y="2299"/>
                    <a:pt x="2084" y="2168"/>
                  </a:cubicBezTo>
                  <a:cubicBezTo>
                    <a:pt x="2155" y="2108"/>
                    <a:pt x="2215" y="2049"/>
                    <a:pt x="2274" y="1977"/>
                  </a:cubicBezTo>
                  <a:cubicBezTo>
                    <a:pt x="2477" y="1727"/>
                    <a:pt x="2572" y="1394"/>
                    <a:pt x="2513" y="1049"/>
                  </a:cubicBezTo>
                  <a:cubicBezTo>
                    <a:pt x="2437" y="440"/>
                    <a:pt x="1904" y="1"/>
                    <a:pt x="130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1048925" y="2815500"/>
              <a:ext cx="33075" cy="31625"/>
            </a:xfrm>
            <a:custGeom>
              <a:avLst/>
              <a:gdLst/>
              <a:ahLst/>
              <a:cxnLst/>
              <a:rect l="l" t="t" r="r" b="b"/>
              <a:pathLst>
                <a:path w="1323" h="1265" extrusionOk="0">
                  <a:moveTo>
                    <a:pt x="669" y="1"/>
                  </a:moveTo>
                  <a:cubicBezTo>
                    <a:pt x="641" y="1"/>
                    <a:pt x="613" y="3"/>
                    <a:pt x="584" y="7"/>
                  </a:cubicBezTo>
                  <a:cubicBezTo>
                    <a:pt x="239" y="66"/>
                    <a:pt x="1" y="376"/>
                    <a:pt x="48" y="721"/>
                  </a:cubicBezTo>
                  <a:cubicBezTo>
                    <a:pt x="84" y="983"/>
                    <a:pt x="286" y="1197"/>
                    <a:pt x="536" y="1245"/>
                  </a:cubicBezTo>
                  <a:cubicBezTo>
                    <a:pt x="571" y="1259"/>
                    <a:pt x="610" y="1265"/>
                    <a:pt x="656" y="1265"/>
                  </a:cubicBezTo>
                  <a:cubicBezTo>
                    <a:pt x="688" y="1265"/>
                    <a:pt x="723" y="1262"/>
                    <a:pt x="763" y="1257"/>
                  </a:cubicBezTo>
                  <a:cubicBezTo>
                    <a:pt x="775" y="1257"/>
                    <a:pt x="786" y="1257"/>
                    <a:pt x="798" y="1245"/>
                  </a:cubicBezTo>
                  <a:cubicBezTo>
                    <a:pt x="834" y="1233"/>
                    <a:pt x="882" y="1233"/>
                    <a:pt x="906" y="1209"/>
                  </a:cubicBezTo>
                  <a:cubicBezTo>
                    <a:pt x="1001" y="1185"/>
                    <a:pt x="1072" y="1126"/>
                    <a:pt x="1132" y="1066"/>
                  </a:cubicBezTo>
                  <a:cubicBezTo>
                    <a:pt x="1251" y="935"/>
                    <a:pt x="1322" y="733"/>
                    <a:pt x="1298" y="542"/>
                  </a:cubicBezTo>
                  <a:cubicBezTo>
                    <a:pt x="1244" y="227"/>
                    <a:pt x="971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1026600" y="3246400"/>
              <a:ext cx="18475" cy="2975"/>
            </a:xfrm>
            <a:custGeom>
              <a:avLst/>
              <a:gdLst/>
              <a:ahLst/>
              <a:cxnLst/>
              <a:rect l="l" t="t" r="r" b="b"/>
              <a:pathLst>
                <a:path w="739" h="119" extrusionOk="0">
                  <a:moveTo>
                    <a:pt x="348" y="1"/>
                  </a:moveTo>
                  <a:cubicBezTo>
                    <a:pt x="321" y="1"/>
                    <a:pt x="292" y="4"/>
                    <a:pt x="263" y="11"/>
                  </a:cubicBezTo>
                  <a:cubicBezTo>
                    <a:pt x="167" y="35"/>
                    <a:pt x="72" y="70"/>
                    <a:pt x="1" y="118"/>
                  </a:cubicBezTo>
                  <a:lnTo>
                    <a:pt x="739" y="118"/>
                  </a:lnTo>
                  <a:cubicBezTo>
                    <a:pt x="679" y="82"/>
                    <a:pt x="608" y="47"/>
                    <a:pt x="536" y="23"/>
                  </a:cubicBezTo>
                  <a:cubicBezTo>
                    <a:pt x="471" y="15"/>
                    <a:pt x="411" y="1"/>
                    <a:pt x="34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895625" y="2943300"/>
              <a:ext cx="11950" cy="10575"/>
            </a:xfrm>
            <a:custGeom>
              <a:avLst/>
              <a:gdLst/>
              <a:ahLst/>
              <a:cxnLst/>
              <a:rect l="l" t="t" r="r" b="b"/>
              <a:pathLst>
                <a:path w="478" h="423" extrusionOk="0">
                  <a:moveTo>
                    <a:pt x="236" y="1"/>
                  </a:moveTo>
                  <a:cubicBezTo>
                    <a:pt x="225" y="1"/>
                    <a:pt x="214" y="1"/>
                    <a:pt x="203" y="2"/>
                  </a:cubicBezTo>
                  <a:cubicBezTo>
                    <a:pt x="84" y="14"/>
                    <a:pt x="1" y="133"/>
                    <a:pt x="25" y="252"/>
                  </a:cubicBezTo>
                  <a:cubicBezTo>
                    <a:pt x="49" y="300"/>
                    <a:pt x="60" y="348"/>
                    <a:pt x="84" y="372"/>
                  </a:cubicBezTo>
                  <a:cubicBezTo>
                    <a:pt x="133" y="401"/>
                    <a:pt x="182" y="422"/>
                    <a:pt x="244" y="422"/>
                  </a:cubicBezTo>
                  <a:cubicBezTo>
                    <a:pt x="258" y="422"/>
                    <a:pt x="272" y="421"/>
                    <a:pt x="287" y="419"/>
                  </a:cubicBezTo>
                  <a:cubicBezTo>
                    <a:pt x="310" y="419"/>
                    <a:pt x="346" y="395"/>
                    <a:pt x="370" y="383"/>
                  </a:cubicBezTo>
                  <a:cubicBezTo>
                    <a:pt x="441" y="336"/>
                    <a:pt x="477" y="264"/>
                    <a:pt x="465" y="181"/>
                  </a:cubicBezTo>
                  <a:cubicBezTo>
                    <a:pt x="465" y="157"/>
                    <a:pt x="441" y="145"/>
                    <a:pt x="441" y="133"/>
                  </a:cubicBezTo>
                  <a:cubicBezTo>
                    <a:pt x="420" y="48"/>
                    <a:pt x="331" y="1"/>
                    <a:pt x="2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1156975" y="2989650"/>
              <a:ext cx="22950" cy="21900"/>
            </a:xfrm>
            <a:custGeom>
              <a:avLst/>
              <a:gdLst/>
              <a:ahLst/>
              <a:cxnLst/>
              <a:rect l="l" t="t" r="r" b="b"/>
              <a:pathLst>
                <a:path w="918" h="876" extrusionOk="0">
                  <a:moveTo>
                    <a:pt x="458" y="1"/>
                  </a:moveTo>
                  <a:cubicBezTo>
                    <a:pt x="437" y="1"/>
                    <a:pt x="415" y="3"/>
                    <a:pt x="394" y="6"/>
                  </a:cubicBezTo>
                  <a:cubicBezTo>
                    <a:pt x="370" y="6"/>
                    <a:pt x="346" y="18"/>
                    <a:pt x="322" y="18"/>
                  </a:cubicBezTo>
                  <a:cubicBezTo>
                    <a:pt x="227" y="53"/>
                    <a:pt x="155" y="113"/>
                    <a:pt x="96" y="184"/>
                  </a:cubicBezTo>
                  <a:cubicBezTo>
                    <a:pt x="84" y="220"/>
                    <a:pt x="72" y="232"/>
                    <a:pt x="48" y="256"/>
                  </a:cubicBezTo>
                  <a:cubicBezTo>
                    <a:pt x="24" y="339"/>
                    <a:pt x="1" y="411"/>
                    <a:pt x="24" y="494"/>
                  </a:cubicBezTo>
                  <a:lnTo>
                    <a:pt x="24" y="530"/>
                  </a:lnTo>
                  <a:cubicBezTo>
                    <a:pt x="70" y="725"/>
                    <a:pt x="249" y="876"/>
                    <a:pt x="464" y="876"/>
                  </a:cubicBezTo>
                  <a:cubicBezTo>
                    <a:pt x="472" y="876"/>
                    <a:pt x="481" y="875"/>
                    <a:pt x="489" y="875"/>
                  </a:cubicBezTo>
                  <a:lnTo>
                    <a:pt x="501" y="875"/>
                  </a:lnTo>
                  <a:cubicBezTo>
                    <a:pt x="620" y="851"/>
                    <a:pt x="691" y="827"/>
                    <a:pt x="751" y="768"/>
                  </a:cubicBezTo>
                  <a:cubicBezTo>
                    <a:pt x="858" y="673"/>
                    <a:pt x="917" y="530"/>
                    <a:pt x="882" y="375"/>
                  </a:cubicBezTo>
                  <a:cubicBezTo>
                    <a:pt x="860" y="158"/>
                    <a:pt x="671" y="1"/>
                    <a:pt x="45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2073450" y="3055500"/>
              <a:ext cx="22950" cy="21425"/>
            </a:xfrm>
            <a:custGeom>
              <a:avLst/>
              <a:gdLst/>
              <a:ahLst/>
              <a:cxnLst/>
              <a:rect l="l" t="t" r="r" b="b"/>
              <a:pathLst>
                <a:path w="918" h="857" extrusionOk="0">
                  <a:moveTo>
                    <a:pt x="454" y="1"/>
                  </a:moveTo>
                  <a:cubicBezTo>
                    <a:pt x="438" y="1"/>
                    <a:pt x="422" y="1"/>
                    <a:pt x="406" y="3"/>
                  </a:cubicBezTo>
                  <a:cubicBezTo>
                    <a:pt x="168" y="51"/>
                    <a:pt x="1" y="277"/>
                    <a:pt x="37" y="491"/>
                  </a:cubicBezTo>
                  <a:cubicBezTo>
                    <a:pt x="37" y="527"/>
                    <a:pt x="49" y="551"/>
                    <a:pt x="60" y="587"/>
                  </a:cubicBezTo>
                  <a:cubicBezTo>
                    <a:pt x="96" y="670"/>
                    <a:pt x="156" y="753"/>
                    <a:pt x="239" y="789"/>
                  </a:cubicBezTo>
                  <a:cubicBezTo>
                    <a:pt x="304" y="826"/>
                    <a:pt x="369" y="856"/>
                    <a:pt x="440" y="856"/>
                  </a:cubicBezTo>
                  <a:cubicBezTo>
                    <a:pt x="460" y="856"/>
                    <a:pt x="480" y="854"/>
                    <a:pt x="501" y="848"/>
                  </a:cubicBezTo>
                  <a:lnTo>
                    <a:pt x="537" y="848"/>
                  </a:lnTo>
                  <a:cubicBezTo>
                    <a:pt x="545" y="850"/>
                    <a:pt x="553" y="851"/>
                    <a:pt x="561" y="851"/>
                  </a:cubicBezTo>
                  <a:cubicBezTo>
                    <a:pt x="618" y="851"/>
                    <a:pt x="687" y="818"/>
                    <a:pt x="739" y="777"/>
                  </a:cubicBezTo>
                  <a:cubicBezTo>
                    <a:pt x="858" y="694"/>
                    <a:pt x="918" y="539"/>
                    <a:pt x="894" y="372"/>
                  </a:cubicBezTo>
                  <a:cubicBezTo>
                    <a:pt x="872" y="150"/>
                    <a:pt x="674" y="1"/>
                    <a:pt x="45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1916900" y="2863525"/>
              <a:ext cx="22350" cy="21800"/>
            </a:xfrm>
            <a:custGeom>
              <a:avLst/>
              <a:gdLst/>
              <a:ahLst/>
              <a:cxnLst/>
              <a:rect l="l" t="t" r="r" b="b"/>
              <a:pathLst>
                <a:path w="894" h="872" extrusionOk="0">
                  <a:moveTo>
                    <a:pt x="453" y="0"/>
                  </a:moveTo>
                  <a:cubicBezTo>
                    <a:pt x="437" y="0"/>
                    <a:pt x="421" y="1"/>
                    <a:pt x="405" y="3"/>
                  </a:cubicBezTo>
                  <a:cubicBezTo>
                    <a:pt x="167" y="50"/>
                    <a:pt x="0" y="276"/>
                    <a:pt x="36" y="491"/>
                  </a:cubicBezTo>
                  <a:cubicBezTo>
                    <a:pt x="48" y="550"/>
                    <a:pt x="60" y="610"/>
                    <a:pt x="84" y="669"/>
                  </a:cubicBezTo>
                  <a:cubicBezTo>
                    <a:pt x="131" y="717"/>
                    <a:pt x="179" y="765"/>
                    <a:pt x="226" y="800"/>
                  </a:cubicBezTo>
                  <a:cubicBezTo>
                    <a:pt x="298" y="836"/>
                    <a:pt x="393" y="872"/>
                    <a:pt x="488" y="872"/>
                  </a:cubicBezTo>
                  <a:lnTo>
                    <a:pt x="536" y="872"/>
                  </a:lnTo>
                  <a:cubicBezTo>
                    <a:pt x="643" y="848"/>
                    <a:pt x="727" y="812"/>
                    <a:pt x="786" y="741"/>
                  </a:cubicBezTo>
                  <a:cubicBezTo>
                    <a:pt x="846" y="657"/>
                    <a:pt x="893" y="586"/>
                    <a:pt x="893" y="479"/>
                  </a:cubicBezTo>
                  <a:lnTo>
                    <a:pt x="893" y="372"/>
                  </a:lnTo>
                  <a:cubicBezTo>
                    <a:pt x="871" y="150"/>
                    <a:pt x="673" y="0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1495125" y="3172075"/>
              <a:ext cx="22625" cy="21700"/>
            </a:xfrm>
            <a:custGeom>
              <a:avLst/>
              <a:gdLst/>
              <a:ahLst/>
              <a:cxnLst/>
              <a:rect l="l" t="t" r="r" b="b"/>
              <a:pathLst>
                <a:path w="905" h="868" extrusionOk="0">
                  <a:moveTo>
                    <a:pt x="456" y="0"/>
                  </a:moveTo>
                  <a:cubicBezTo>
                    <a:pt x="431" y="0"/>
                    <a:pt x="406" y="3"/>
                    <a:pt x="381" y="7"/>
                  </a:cubicBezTo>
                  <a:cubicBezTo>
                    <a:pt x="333" y="7"/>
                    <a:pt x="286" y="31"/>
                    <a:pt x="250" y="43"/>
                  </a:cubicBezTo>
                  <a:cubicBezTo>
                    <a:pt x="155" y="91"/>
                    <a:pt x="95" y="162"/>
                    <a:pt x="60" y="234"/>
                  </a:cubicBezTo>
                  <a:cubicBezTo>
                    <a:pt x="24" y="317"/>
                    <a:pt x="0" y="400"/>
                    <a:pt x="12" y="495"/>
                  </a:cubicBezTo>
                  <a:lnTo>
                    <a:pt x="12" y="519"/>
                  </a:lnTo>
                  <a:cubicBezTo>
                    <a:pt x="24" y="615"/>
                    <a:pt x="72" y="698"/>
                    <a:pt x="143" y="757"/>
                  </a:cubicBezTo>
                  <a:cubicBezTo>
                    <a:pt x="223" y="838"/>
                    <a:pt x="330" y="867"/>
                    <a:pt x="440" y="867"/>
                  </a:cubicBezTo>
                  <a:cubicBezTo>
                    <a:pt x="460" y="867"/>
                    <a:pt x="480" y="866"/>
                    <a:pt x="500" y="865"/>
                  </a:cubicBezTo>
                  <a:cubicBezTo>
                    <a:pt x="560" y="865"/>
                    <a:pt x="607" y="841"/>
                    <a:pt x="667" y="805"/>
                  </a:cubicBezTo>
                  <a:cubicBezTo>
                    <a:pt x="774" y="757"/>
                    <a:pt x="834" y="686"/>
                    <a:pt x="857" y="603"/>
                  </a:cubicBezTo>
                  <a:cubicBezTo>
                    <a:pt x="869" y="567"/>
                    <a:pt x="869" y="543"/>
                    <a:pt x="893" y="507"/>
                  </a:cubicBezTo>
                  <a:cubicBezTo>
                    <a:pt x="905" y="460"/>
                    <a:pt x="905" y="412"/>
                    <a:pt x="893" y="365"/>
                  </a:cubicBezTo>
                  <a:cubicBezTo>
                    <a:pt x="893" y="317"/>
                    <a:pt x="869" y="269"/>
                    <a:pt x="845" y="245"/>
                  </a:cubicBezTo>
                  <a:cubicBezTo>
                    <a:pt x="783" y="100"/>
                    <a:pt x="622" y="0"/>
                    <a:pt x="45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1045650" y="2968400"/>
              <a:ext cx="21750" cy="21700"/>
            </a:xfrm>
            <a:custGeom>
              <a:avLst/>
              <a:gdLst/>
              <a:ahLst/>
              <a:cxnLst/>
              <a:rect l="l" t="t" r="r" b="b"/>
              <a:pathLst>
                <a:path w="870" h="868" extrusionOk="0">
                  <a:moveTo>
                    <a:pt x="436" y="0"/>
                  </a:moveTo>
                  <a:cubicBezTo>
                    <a:pt x="414" y="0"/>
                    <a:pt x="392" y="3"/>
                    <a:pt x="370" y="10"/>
                  </a:cubicBezTo>
                  <a:cubicBezTo>
                    <a:pt x="334" y="10"/>
                    <a:pt x="322" y="22"/>
                    <a:pt x="298" y="22"/>
                  </a:cubicBezTo>
                  <a:cubicBezTo>
                    <a:pt x="203" y="46"/>
                    <a:pt x="132" y="106"/>
                    <a:pt x="72" y="189"/>
                  </a:cubicBezTo>
                  <a:cubicBezTo>
                    <a:pt x="13" y="261"/>
                    <a:pt x="1" y="344"/>
                    <a:pt x="1" y="451"/>
                  </a:cubicBezTo>
                  <a:lnTo>
                    <a:pt x="1" y="499"/>
                  </a:lnTo>
                  <a:cubicBezTo>
                    <a:pt x="13" y="642"/>
                    <a:pt x="120" y="761"/>
                    <a:pt x="239" y="820"/>
                  </a:cubicBezTo>
                  <a:cubicBezTo>
                    <a:pt x="310" y="856"/>
                    <a:pt x="394" y="868"/>
                    <a:pt x="489" y="868"/>
                  </a:cubicBezTo>
                  <a:lnTo>
                    <a:pt x="501" y="868"/>
                  </a:lnTo>
                  <a:cubicBezTo>
                    <a:pt x="644" y="844"/>
                    <a:pt x="775" y="749"/>
                    <a:pt x="810" y="618"/>
                  </a:cubicBezTo>
                  <a:cubicBezTo>
                    <a:pt x="858" y="546"/>
                    <a:pt x="870" y="475"/>
                    <a:pt x="858" y="380"/>
                  </a:cubicBezTo>
                  <a:lnTo>
                    <a:pt x="858" y="344"/>
                  </a:lnTo>
                  <a:cubicBezTo>
                    <a:pt x="834" y="201"/>
                    <a:pt x="715" y="82"/>
                    <a:pt x="572" y="22"/>
                  </a:cubicBezTo>
                  <a:cubicBezTo>
                    <a:pt x="531" y="14"/>
                    <a:pt x="484" y="0"/>
                    <a:pt x="4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1912725" y="3209100"/>
              <a:ext cx="13425" cy="12625"/>
            </a:xfrm>
            <a:custGeom>
              <a:avLst/>
              <a:gdLst/>
              <a:ahLst/>
              <a:cxnLst/>
              <a:rect l="l" t="t" r="r" b="b"/>
              <a:pathLst>
                <a:path w="537" h="505" extrusionOk="0">
                  <a:moveTo>
                    <a:pt x="263" y="0"/>
                  </a:moveTo>
                  <a:cubicBezTo>
                    <a:pt x="252" y="0"/>
                    <a:pt x="240" y="1"/>
                    <a:pt x="227" y="3"/>
                  </a:cubicBezTo>
                  <a:cubicBezTo>
                    <a:pt x="167" y="3"/>
                    <a:pt x="108" y="38"/>
                    <a:pt x="84" y="86"/>
                  </a:cubicBezTo>
                  <a:cubicBezTo>
                    <a:pt x="36" y="146"/>
                    <a:pt x="1" y="217"/>
                    <a:pt x="24" y="288"/>
                  </a:cubicBezTo>
                  <a:cubicBezTo>
                    <a:pt x="24" y="336"/>
                    <a:pt x="36" y="360"/>
                    <a:pt x="60" y="396"/>
                  </a:cubicBezTo>
                  <a:lnTo>
                    <a:pt x="60" y="408"/>
                  </a:lnTo>
                  <a:cubicBezTo>
                    <a:pt x="113" y="461"/>
                    <a:pt x="186" y="505"/>
                    <a:pt x="269" y="505"/>
                  </a:cubicBezTo>
                  <a:cubicBezTo>
                    <a:pt x="278" y="505"/>
                    <a:pt x="288" y="504"/>
                    <a:pt x="298" y="503"/>
                  </a:cubicBezTo>
                  <a:cubicBezTo>
                    <a:pt x="334" y="503"/>
                    <a:pt x="382" y="479"/>
                    <a:pt x="405" y="467"/>
                  </a:cubicBezTo>
                  <a:cubicBezTo>
                    <a:pt x="441" y="455"/>
                    <a:pt x="465" y="419"/>
                    <a:pt x="477" y="396"/>
                  </a:cubicBezTo>
                  <a:cubicBezTo>
                    <a:pt x="513" y="348"/>
                    <a:pt x="536" y="277"/>
                    <a:pt x="524" y="217"/>
                  </a:cubicBezTo>
                  <a:cubicBezTo>
                    <a:pt x="513" y="157"/>
                    <a:pt x="477" y="98"/>
                    <a:pt x="441" y="62"/>
                  </a:cubicBezTo>
                  <a:cubicBezTo>
                    <a:pt x="390" y="31"/>
                    <a:pt x="338" y="0"/>
                    <a:pt x="26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2001725" y="3124475"/>
              <a:ext cx="13725" cy="12675"/>
            </a:xfrm>
            <a:custGeom>
              <a:avLst/>
              <a:gdLst/>
              <a:ahLst/>
              <a:cxnLst/>
              <a:rect l="l" t="t" r="r" b="b"/>
              <a:pathLst>
                <a:path w="549" h="507" extrusionOk="0">
                  <a:moveTo>
                    <a:pt x="287" y="0"/>
                  </a:moveTo>
                  <a:cubicBezTo>
                    <a:pt x="271" y="0"/>
                    <a:pt x="255" y="2"/>
                    <a:pt x="239" y="6"/>
                  </a:cubicBezTo>
                  <a:cubicBezTo>
                    <a:pt x="108" y="30"/>
                    <a:pt x="1" y="161"/>
                    <a:pt x="36" y="280"/>
                  </a:cubicBezTo>
                  <a:cubicBezTo>
                    <a:pt x="48" y="340"/>
                    <a:pt x="72" y="399"/>
                    <a:pt x="120" y="447"/>
                  </a:cubicBezTo>
                  <a:cubicBezTo>
                    <a:pt x="167" y="494"/>
                    <a:pt x="239" y="506"/>
                    <a:pt x="310" y="506"/>
                  </a:cubicBezTo>
                  <a:cubicBezTo>
                    <a:pt x="453" y="483"/>
                    <a:pt x="548" y="364"/>
                    <a:pt x="524" y="221"/>
                  </a:cubicBezTo>
                  <a:cubicBezTo>
                    <a:pt x="524" y="185"/>
                    <a:pt x="513" y="149"/>
                    <a:pt x="477" y="125"/>
                  </a:cubicBezTo>
                  <a:cubicBezTo>
                    <a:pt x="437" y="46"/>
                    <a:pt x="365" y="0"/>
                    <a:pt x="28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1487375" y="3210250"/>
              <a:ext cx="14025" cy="12500"/>
            </a:xfrm>
            <a:custGeom>
              <a:avLst/>
              <a:gdLst/>
              <a:ahLst/>
              <a:cxnLst/>
              <a:rect l="l" t="t" r="r" b="b"/>
              <a:pathLst>
                <a:path w="561" h="500" extrusionOk="0">
                  <a:moveTo>
                    <a:pt x="291" y="1"/>
                  </a:moveTo>
                  <a:cubicBezTo>
                    <a:pt x="277" y="1"/>
                    <a:pt x="264" y="2"/>
                    <a:pt x="251" y="4"/>
                  </a:cubicBezTo>
                  <a:cubicBezTo>
                    <a:pt x="108" y="40"/>
                    <a:pt x="1" y="159"/>
                    <a:pt x="36" y="290"/>
                  </a:cubicBezTo>
                  <a:cubicBezTo>
                    <a:pt x="67" y="404"/>
                    <a:pt x="161" y="499"/>
                    <a:pt x="271" y="499"/>
                  </a:cubicBezTo>
                  <a:cubicBezTo>
                    <a:pt x="288" y="499"/>
                    <a:pt x="305" y="497"/>
                    <a:pt x="322" y="492"/>
                  </a:cubicBezTo>
                  <a:cubicBezTo>
                    <a:pt x="453" y="469"/>
                    <a:pt x="560" y="350"/>
                    <a:pt x="524" y="219"/>
                  </a:cubicBezTo>
                  <a:cubicBezTo>
                    <a:pt x="503" y="91"/>
                    <a:pt x="405" y="1"/>
                    <a:pt x="2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1315625" y="3080850"/>
              <a:ext cx="13725" cy="12425"/>
            </a:xfrm>
            <a:custGeom>
              <a:avLst/>
              <a:gdLst/>
              <a:ahLst/>
              <a:cxnLst/>
              <a:rect l="l" t="t" r="r" b="b"/>
              <a:pathLst>
                <a:path w="549" h="497" extrusionOk="0">
                  <a:moveTo>
                    <a:pt x="261" y="0"/>
                  </a:moveTo>
                  <a:cubicBezTo>
                    <a:pt x="254" y="0"/>
                    <a:pt x="246" y="0"/>
                    <a:pt x="239" y="1"/>
                  </a:cubicBezTo>
                  <a:cubicBezTo>
                    <a:pt x="108" y="37"/>
                    <a:pt x="1" y="168"/>
                    <a:pt x="36" y="287"/>
                  </a:cubicBezTo>
                  <a:cubicBezTo>
                    <a:pt x="57" y="401"/>
                    <a:pt x="149" y="496"/>
                    <a:pt x="259" y="496"/>
                  </a:cubicBezTo>
                  <a:cubicBezTo>
                    <a:pt x="276" y="496"/>
                    <a:pt x="293" y="494"/>
                    <a:pt x="310" y="489"/>
                  </a:cubicBezTo>
                  <a:cubicBezTo>
                    <a:pt x="441" y="465"/>
                    <a:pt x="548" y="346"/>
                    <a:pt x="525" y="215"/>
                  </a:cubicBezTo>
                  <a:cubicBezTo>
                    <a:pt x="513" y="92"/>
                    <a:pt x="385" y="0"/>
                    <a:pt x="26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1229600" y="3113600"/>
              <a:ext cx="13125" cy="12650"/>
            </a:xfrm>
            <a:custGeom>
              <a:avLst/>
              <a:gdLst/>
              <a:ahLst/>
              <a:cxnLst/>
              <a:rect l="l" t="t" r="r" b="b"/>
              <a:pathLst>
                <a:path w="525" h="506" extrusionOk="0">
                  <a:moveTo>
                    <a:pt x="227" y="1"/>
                  </a:moveTo>
                  <a:cubicBezTo>
                    <a:pt x="120" y="25"/>
                    <a:pt x="48" y="96"/>
                    <a:pt x="25" y="179"/>
                  </a:cubicBezTo>
                  <a:cubicBezTo>
                    <a:pt x="1" y="215"/>
                    <a:pt x="1" y="263"/>
                    <a:pt x="25" y="287"/>
                  </a:cubicBezTo>
                  <a:cubicBezTo>
                    <a:pt x="36" y="382"/>
                    <a:pt x="84" y="441"/>
                    <a:pt x="144" y="465"/>
                  </a:cubicBezTo>
                  <a:cubicBezTo>
                    <a:pt x="170" y="492"/>
                    <a:pt x="211" y="505"/>
                    <a:pt x="254" y="505"/>
                  </a:cubicBezTo>
                  <a:cubicBezTo>
                    <a:pt x="269" y="505"/>
                    <a:pt x="283" y="504"/>
                    <a:pt x="298" y="501"/>
                  </a:cubicBezTo>
                  <a:cubicBezTo>
                    <a:pt x="346" y="501"/>
                    <a:pt x="382" y="477"/>
                    <a:pt x="406" y="453"/>
                  </a:cubicBezTo>
                  <a:cubicBezTo>
                    <a:pt x="477" y="406"/>
                    <a:pt x="525" y="298"/>
                    <a:pt x="513" y="215"/>
                  </a:cubicBezTo>
                  <a:lnTo>
                    <a:pt x="513" y="203"/>
                  </a:lnTo>
                  <a:cubicBezTo>
                    <a:pt x="477" y="108"/>
                    <a:pt x="406" y="37"/>
                    <a:pt x="3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1729075" y="3062625"/>
              <a:ext cx="13725" cy="12475"/>
            </a:xfrm>
            <a:custGeom>
              <a:avLst/>
              <a:gdLst/>
              <a:ahLst/>
              <a:cxnLst/>
              <a:rect l="l" t="t" r="r" b="b"/>
              <a:pathLst>
                <a:path w="549" h="499" extrusionOk="0">
                  <a:moveTo>
                    <a:pt x="279" y="0"/>
                  </a:moveTo>
                  <a:cubicBezTo>
                    <a:pt x="265" y="0"/>
                    <a:pt x="252" y="1"/>
                    <a:pt x="239" y="4"/>
                  </a:cubicBezTo>
                  <a:cubicBezTo>
                    <a:pt x="108" y="16"/>
                    <a:pt x="0" y="159"/>
                    <a:pt x="24" y="290"/>
                  </a:cubicBezTo>
                  <a:cubicBezTo>
                    <a:pt x="55" y="403"/>
                    <a:pt x="149" y="499"/>
                    <a:pt x="259" y="499"/>
                  </a:cubicBezTo>
                  <a:cubicBezTo>
                    <a:pt x="276" y="499"/>
                    <a:pt x="293" y="497"/>
                    <a:pt x="310" y="492"/>
                  </a:cubicBezTo>
                  <a:cubicBezTo>
                    <a:pt x="441" y="468"/>
                    <a:pt x="548" y="349"/>
                    <a:pt x="524" y="218"/>
                  </a:cubicBezTo>
                  <a:cubicBezTo>
                    <a:pt x="492" y="90"/>
                    <a:pt x="393" y="0"/>
                    <a:pt x="2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3"/>
          <p:cNvGrpSpPr/>
          <p:nvPr/>
        </p:nvGrpSpPr>
        <p:grpSpPr>
          <a:xfrm rot="10800000">
            <a:off x="2256394" y="-6"/>
            <a:ext cx="5510401" cy="1428702"/>
            <a:chOff x="2582150" y="3714800"/>
            <a:chExt cx="2689050" cy="697200"/>
          </a:xfrm>
        </p:grpSpPr>
        <p:sp>
          <p:nvSpPr>
            <p:cNvPr id="221" name="Google Shape;221;p3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1" name="Google Shape;281;p3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"/>
          <p:cNvSpPr txBox="1">
            <a:spLocks noGrp="1"/>
          </p:cNvSpPr>
          <p:nvPr>
            <p:ph type="title"/>
          </p:nvPr>
        </p:nvSpPr>
        <p:spPr>
          <a:xfrm>
            <a:off x="622250" y="1934525"/>
            <a:ext cx="39498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3" name="Google Shape;283;p3"/>
          <p:cNvSpPr txBox="1">
            <a:spLocks noGrp="1"/>
          </p:cNvSpPr>
          <p:nvPr>
            <p:ph type="title" idx="2" hasCustomPrompt="1"/>
          </p:nvPr>
        </p:nvSpPr>
        <p:spPr>
          <a:xfrm>
            <a:off x="622250" y="953225"/>
            <a:ext cx="5039400" cy="9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4" name="Google Shape;284;p3"/>
          <p:cNvSpPr txBox="1">
            <a:spLocks noGrp="1"/>
          </p:cNvSpPr>
          <p:nvPr>
            <p:ph type="subTitle" idx="1"/>
          </p:nvPr>
        </p:nvSpPr>
        <p:spPr>
          <a:xfrm>
            <a:off x="622250" y="3601950"/>
            <a:ext cx="503940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oogle Shape;378;p5"/>
          <p:cNvGrpSpPr/>
          <p:nvPr/>
        </p:nvGrpSpPr>
        <p:grpSpPr>
          <a:xfrm>
            <a:off x="-4" y="-2"/>
            <a:ext cx="1262493" cy="697985"/>
            <a:chOff x="3729625" y="3808325"/>
            <a:chExt cx="470325" cy="260025"/>
          </a:xfrm>
        </p:grpSpPr>
        <p:sp>
          <p:nvSpPr>
            <p:cNvPr id="379" name="Google Shape;379;p5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5"/>
          <p:cNvGrpSpPr/>
          <p:nvPr/>
        </p:nvGrpSpPr>
        <p:grpSpPr>
          <a:xfrm flipH="1">
            <a:off x="7881496" y="-2"/>
            <a:ext cx="1262493" cy="697985"/>
            <a:chOff x="3729625" y="3808325"/>
            <a:chExt cx="470325" cy="260025"/>
          </a:xfrm>
        </p:grpSpPr>
        <p:sp>
          <p:nvSpPr>
            <p:cNvPr id="399" name="Google Shape;399;p5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5"/>
          <p:cNvGrpSpPr/>
          <p:nvPr/>
        </p:nvGrpSpPr>
        <p:grpSpPr>
          <a:xfrm rot="10800000" flipH="1">
            <a:off x="-5825" y="2616294"/>
            <a:ext cx="1451646" cy="2527204"/>
            <a:chOff x="1083450" y="1318750"/>
            <a:chExt cx="624525" cy="1087250"/>
          </a:xfrm>
        </p:grpSpPr>
        <p:sp>
          <p:nvSpPr>
            <p:cNvPr id="419" name="Google Shape;419;p5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5"/>
          <p:cNvGrpSpPr/>
          <p:nvPr/>
        </p:nvGrpSpPr>
        <p:grpSpPr>
          <a:xfrm rot="10800000">
            <a:off x="7698175" y="2616294"/>
            <a:ext cx="1451646" cy="2527204"/>
            <a:chOff x="1083450" y="1318750"/>
            <a:chExt cx="624525" cy="1087250"/>
          </a:xfrm>
        </p:grpSpPr>
        <p:sp>
          <p:nvSpPr>
            <p:cNvPr id="457" name="Google Shape;457;p5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5"/>
          <p:cNvSpPr txBox="1">
            <a:spLocks noGrp="1"/>
          </p:cNvSpPr>
          <p:nvPr>
            <p:ph type="title" idx="2"/>
          </p:nvPr>
        </p:nvSpPr>
        <p:spPr>
          <a:xfrm>
            <a:off x="1525123" y="2626694"/>
            <a:ext cx="28857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5"/>
          <p:cNvSpPr txBox="1">
            <a:spLocks noGrp="1"/>
          </p:cNvSpPr>
          <p:nvPr>
            <p:ph type="title" idx="3"/>
          </p:nvPr>
        </p:nvSpPr>
        <p:spPr>
          <a:xfrm>
            <a:off x="4733177" y="2626694"/>
            <a:ext cx="28857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5"/>
          <p:cNvSpPr txBox="1">
            <a:spLocks noGrp="1"/>
          </p:cNvSpPr>
          <p:nvPr>
            <p:ph type="subTitle" idx="1"/>
          </p:nvPr>
        </p:nvSpPr>
        <p:spPr>
          <a:xfrm>
            <a:off x="4733173" y="2945269"/>
            <a:ext cx="28857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8" name="Google Shape;498;p5"/>
          <p:cNvSpPr txBox="1">
            <a:spLocks noGrp="1"/>
          </p:cNvSpPr>
          <p:nvPr>
            <p:ph type="subTitle" idx="4"/>
          </p:nvPr>
        </p:nvSpPr>
        <p:spPr>
          <a:xfrm>
            <a:off x="1525123" y="2945269"/>
            <a:ext cx="28857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oogle Shape;500;p6"/>
          <p:cNvGrpSpPr/>
          <p:nvPr/>
        </p:nvGrpSpPr>
        <p:grpSpPr>
          <a:xfrm>
            <a:off x="5202063" y="4121297"/>
            <a:ext cx="3941609" cy="1021956"/>
            <a:chOff x="2582150" y="3714800"/>
            <a:chExt cx="2689050" cy="697200"/>
          </a:xfrm>
        </p:grpSpPr>
        <p:sp>
          <p:nvSpPr>
            <p:cNvPr id="501" name="Google Shape;501;p6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6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6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6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6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6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6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6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6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6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6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6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6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6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6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6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6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6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6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6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6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6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6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6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6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6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6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6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6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6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6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6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6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6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6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6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6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6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6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6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6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6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6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6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6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6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6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6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6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6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6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6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6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6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6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" name="Google Shape;561;p6"/>
          <p:cNvGrpSpPr/>
          <p:nvPr/>
        </p:nvGrpSpPr>
        <p:grpSpPr>
          <a:xfrm flipH="1">
            <a:off x="38" y="4121297"/>
            <a:ext cx="3941609" cy="1021956"/>
            <a:chOff x="2582150" y="3714800"/>
            <a:chExt cx="2689050" cy="697200"/>
          </a:xfrm>
        </p:grpSpPr>
        <p:sp>
          <p:nvSpPr>
            <p:cNvPr id="562" name="Google Shape;562;p6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6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6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6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6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6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6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6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6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6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6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6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6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6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6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6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6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6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6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6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6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6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6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6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6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6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6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6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6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6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6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6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6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6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6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6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6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6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6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6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6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6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6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6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6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6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6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6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6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6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6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6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6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6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6"/>
          <p:cNvGrpSpPr/>
          <p:nvPr/>
        </p:nvGrpSpPr>
        <p:grpSpPr>
          <a:xfrm rot="10800000">
            <a:off x="157" y="95"/>
            <a:ext cx="1146035" cy="1362783"/>
            <a:chOff x="3048875" y="2669025"/>
            <a:chExt cx="504550" cy="599975"/>
          </a:xfrm>
        </p:grpSpPr>
        <p:sp>
          <p:nvSpPr>
            <p:cNvPr id="623" name="Google Shape;623;p6"/>
            <p:cNvSpPr/>
            <p:nvPr/>
          </p:nvSpPr>
          <p:spPr>
            <a:xfrm>
              <a:off x="3048875" y="3200825"/>
              <a:ext cx="57175" cy="68175"/>
            </a:xfrm>
            <a:custGeom>
              <a:avLst/>
              <a:gdLst/>
              <a:ahLst/>
              <a:cxnLst/>
              <a:rect l="l" t="t" r="r" b="b"/>
              <a:pathLst>
                <a:path w="2287" h="2727" extrusionOk="0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6"/>
            <p:cNvSpPr/>
            <p:nvPr/>
          </p:nvSpPr>
          <p:spPr>
            <a:xfrm>
              <a:off x="3117925" y="2833225"/>
              <a:ext cx="56300" cy="351550"/>
            </a:xfrm>
            <a:custGeom>
              <a:avLst/>
              <a:gdLst/>
              <a:ahLst/>
              <a:cxnLst/>
              <a:rect l="l" t="t" r="r" b="b"/>
              <a:pathLst>
                <a:path w="2252" h="14062" extrusionOk="0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6"/>
            <p:cNvSpPr/>
            <p:nvPr/>
          </p:nvSpPr>
          <p:spPr>
            <a:xfrm>
              <a:off x="3174200" y="2826975"/>
              <a:ext cx="144675" cy="8050"/>
            </a:xfrm>
            <a:custGeom>
              <a:avLst/>
              <a:gdLst/>
              <a:ahLst/>
              <a:cxnLst/>
              <a:rect l="l" t="t" r="r" b="b"/>
              <a:pathLst>
                <a:path w="5787" h="322" extrusionOk="0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6"/>
            <p:cNvSpPr/>
            <p:nvPr/>
          </p:nvSpPr>
          <p:spPr>
            <a:xfrm>
              <a:off x="3128650" y="3208250"/>
              <a:ext cx="68500" cy="60175"/>
            </a:xfrm>
            <a:custGeom>
              <a:avLst/>
              <a:gdLst/>
              <a:ahLst/>
              <a:cxnLst/>
              <a:rect l="l" t="t" r="r" b="b"/>
              <a:pathLst>
                <a:path w="2740" h="2407" extrusionOk="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6"/>
            <p:cNvSpPr/>
            <p:nvPr/>
          </p:nvSpPr>
          <p:spPr>
            <a:xfrm>
              <a:off x="3202775" y="3124925"/>
              <a:ext cx="147350" cy="144075"/>
            </a:xfrm>
            <a:custGeom>
              <a:avLst/>
              <a:gdLst/>
              <a:ahLst/>
              <a:cxnLst/>
              <a:rect l="l" t="t" r="r" b="b"/>
              <a:pathLst>
                <a:path w="5894" h="5763" extrusionOk="0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6"/>
            <p:cNvSpPr/>
            <p:nvPr/>
          </p:nvSpPr>
          <p:spPr>
            <a:xfrm>
              <a:off x="3367375" y="2941850"/>
              <a:ext cx="161950" cy="165825"/>
            </a:xfrm>
            <a:custGeom>
              <a:avLst/>
              <a:gdLst/>
              <a:ahLst/>
              <a:cxnLst/>
              <a:rect l="l" t="t" r="r" b="b"/>
              <a:pathLst>
                <a:path w="6478" h="6633" extrusionOk="0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6"/>
            <p:cNvSpPr/>
            <p:nvPr/>
          </p:nvSpPr>
          <p:spPr>
            <a:xfrm>
              <a:off x="3356050" y="3130875"/>
              <a:ext cx="23850" cy="137550"/>
            </a:xfrm>
            <a:custGeom>
              <a:avLst/>
              <a:gdLst/>
              <a:ahLst/>
              <a:cxnLst/>
              <a:rect l="l" t="t" r="r" b="b"/>
              <a:pathLst>
                <a:path w="954" h="5502" extrusionOk="0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6"/>
            <p:cNvSpPr/>
            <p:nvPr/>
          </p:nvSpPr>
          <p:spPr>
            <a:xfrm>
              <a:off x="3310225" y="2699575"/>
              <a:ext cx="19975" cy="123550"/>
            </a:xfrm>
            <a:custGeom>
              <a:avLst/>
              <a:gdLst/>
              <a:ahLst/>
              <a:cxnLst/>
              <a:rect l="l" t="t" r="r" b="b"/>
              <a:pathLst>
                <a:path w="799" h="4942" extrusionOk="0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6"/>
            <p:cNvSpPr/>
            <p:nvPr/>
          </p:nvSpPr>
          <p:spPr>
            <a:xfrm>
              <a:off x="3338500" y="2828750"/>
              <a:ext cx="94675" cy="9550"/>
            </a:xfrm>
            <a:custGeom>
              <a:avLst/>
              <a:gdLst/>
              <a:ahLst/>
              <a:cxnLst/>
              <a:rect l="l" t="t" r="r" b="b"/>
              <a:pathLst>
                <a:path w="3787" h="382" extrusionOk="0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6"/>
            <p:cNvSpPr/>
            <p:nvPr/>
          </p:nvSpPr>
          <p:spPr>
            <a:xfrm>
              <a:off x="3531375" y="2913875"/>
              <a:ext cx="22050" cy="23850"/>
            </a:xfrm>
            <a:custGeom>
              <a:avLst/>
              <a:gdLst/>
              <a:ahLst/>
              <a:cxnLst/>
              <a:rect l="l" t="t" r="r" b="b"/>
              <a:pathLst>
                <a:path w="882" h="954" extrusionOk="0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6"/>
            <p:cNvSpPr/>
            <p:nvPr/>
          </p:nvSpPr>
          <p:spPr>
            <a:xfrm>
              <a:off x="3319750" y="2693325"/>
              <a:ext cx="118200" cy="135750"/>
            </a:xfrm>
            <a:custGeom>
              <a:avLst/>
              <a:gdLst/>
              <a:ahLst/>
              <a:cxnLst/>
              <a:rect l="l" t="t" r="r" b="b"/>
              <a:pathLst>
                <a:path w="4728" h="5430" extrusionOk="0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6"/>
            <p:cNvSpPr/>
            <p:nvPr/>
          </p:nvSpPr>
          <p:spPr>
            <a:xfrm>
              <a:off x="3446250" y="2840650"/>
              <a:ext cx="82775" cy="98250"/>
            </a:xfrm>
            <a:custGeom>
              <a:avLst/>
              <a:gdLst/>
              <a:ahLst/>
              <a:cxnLst/>
              <a:rect l="l" t="t" r="r" b="b"/>
              <a:pathLst>
                <a:path w="3311" h="3930" extrusionOk="0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6"/>
            <p:cNvSpPr/>
            <p:nvPr/>
          </p:nvSpPr>
          <p:spPr>
            <a:xfrm>
              <a:off x="3528700" y="2944550"/>
              <a:ext cx="24725" cy="46750"/>
            </a:xfrm>
            <a:custGeom>
              <a:avLst/>
              <a:gdLst/>
              <a:ahLst/>
              <a:cxnLst/>
              <a:rect l="l" t="t" r="r" b="b"/>
              <a:pathLst>
                <a:path w="989" h="1870" extrusionOk="0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6"/>
            <p:cNvSpPr/>
            <p:nvPr/>
          </p:nvSpPr>
          <p:spPr>
            <a:xfrm>
              <a:off x="3292950" y="2669025"/>
              <a:ext cx="34550" cy="31750"/>
            </a:xfrm>
            <a:custGeom>
              <a:avLst/>
              <a:gdLst/>
              <a:ahLst/>
              <a:cxnLst/>
              <a:rect l="l" t="t" r="r" b="b"/>
              <a:pathLst>
                <a:path w="1382" h="1270" extrusionOk="0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6"/>
            <p:cNvSpPr/>
            <p:nvPr/>
          </p:nvSpPr>
          <p:spPr>
            <a:xfrm>
              <a:off x="3103950" y="3184550"/>
              <a:ext cx="32475" cy="31650"/>
            </a:xfrm>
            <a:custGeom>
              <a:avLst/>
              <a:gdLst/>
              <a:ahLst/>
              <a:cxnLst/>
              <a:rect l="l" t="t" r="r" b="b"/>
              <a:pathLst>
                <a:path w="1299" h="1266" extrusionOk="0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6"/>
            <p:cNvSpPr/>
            <p:nvPr/>
          </p:nvSpPr>
          <p:spPr>
            <a:xfrm>
              <a:off x="3340000" y="3100100"/>
              <a:ext cx="35125" cy="32400"/>
            </a:xfrm>
            <a:custGeom>
              <a:avLst/>
              <a:gdLst/>
              <a:ahLst/>
              <a:cxnLst/>
              <a:rect l="l" t="t" r="r" b="b"/>
              <a:pathLst>
                <a:path w="1405" h="1296" extrusionOk="0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6"/>
            <p:cNvSpPr/>
            <p:nvPr/>
          </p:nvSpPr>
          <p:spPr>
            <a:xfrm>
              <a:off x="3163775" y="2824375"/>
              <a:ext cx="12225" cy="10675"/>
            </a:xfrm>
            <a:custGeom>
              <a:avLst/>
              <a:gdLst/>
              <a:ahLst/>
              <a:cxnLst/>
              <a:rect l="l" t="t" r="r" b="b"/>
              <a:pathLst>
                <a:path w="489" h="427" extrusionOk="0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6"/>
            <p:cNvSpPr/>
            <p:nvPr/>
          </p:nvSpPr>
          <p:spPr>
            <a:xfrm>
              <a:off x="3431975" y="2823200"/>
              <a:ext cx="22625" cy="21500"/>
            </a:xfrm>
            <a:custGeom>
              <a:avLst/>
              <a:gdLst/>
              <a:ahLst/>
              <a:cxnLst/>
              <a:rect l="l" t="t" r="r" b="b"/>
              <a:pathLst>
                <a:path w="905" h="860" extrusionOk="0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6"/>
            <p:cNvSpPr/>
            <p:nvPr/>
          </p:nvSpPr>
          <p:spPr>
            <a:xfrm>
              <a:off x="3317375" y="2821475"/>
              <a:ext cx="22350" cy="22125"/>
            </a:xfrm>
            <a:custGeom>
              <a:avLst/>
              <a:gdLst/>
              <a:ahLst/>
              <a:cxnLst/>
              <a:rect l="l" t="t" r="r" b="b"/>
              <a:pathLst>
                <a:path w="894" h="885" extrusionOk="0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6"/>
            <p:cNvSpPr/>
            <p:nvPr/>
          </p:nvSpPr>
          <p:spPr>
            <a:xfrm>
              <a:off x="3196225" y="3268725"/>
              <a:ext cx="925" cy="275"/>
            </a:xfrm>
            <a:custGeom>
              <a:avLst/>
              <a:gdLst/>
              <a:ahLst/>
              <a:cxnLst/>
              <a:rect l="l" t="t" r="r" b="b"/>
              <a:pathLst>
                <a:path w="37" h="11" extrusionOk="0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6"/>
            <p:cNvSpPr/>
            <p:nvPr/>
          </p:nvSpPr>
          <p:spPr>
            <a:xfrm>
              <a:off x="3524525" y="2933525"/>
              <a:ext cx="14025" cy="12750"/>
            </a:xfrm>
            <a:custGeom>
              <a:avLst/>
              <a:gdLst/>
              <a:ahLst/>
              <a:cxnLst/>
              <a:rect l="l" t="t" r="r" b="b"/>
              <a:pathLst>
                <a:path w="561" h="510" extrusionOk="0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6"/>
            <p:cNvSpPr/>
            <p:nvPr/>
          </p:nvSpPr>
          <p:spPr>
            <a:xfrm>
              <a:off x="3325700" y="2843050"/>
              <a:ext cx="34250" cy="258075"/>
            </a:xfrm>
            <a:custGeom>
              <a:avLst/>
              <a:gdLst/>
              <a:ahLst/>
              <a:cxnLst/>
              <a:rect l="l" t="t" r="r" b="b"/>
              <a:pathLst>
                <a:path w="1370" h="10323" extrusionOk="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6"/>
          <p:cNvGrpSpPr/>
          <p:nvPr/>
        </p:nvGrpSpPr>
        <p:grpSpPr>
          <a:xfrm rot="10800000" flipH="1">
            <a:off x="7997632" y="95"/>
            <a:ext cx="1146035" cy="1362783"/>
            <a:chOff x="3048875" y="2669025"/>
            <a:chExt cx="504550" cy="599975"/>
          </a:xfrm>
        </p:grpSpPr>
        <p:sp>
          <p:nvSpPr>
            <p:cNvPr id="646" name="Google Shape;646;p6"/>
            <p:cNvSpPr/>
            <p:nvPr/>
          </p:nvSpPr>
          <p:spPr>
            <a:xfrm>
              <a:off x="3048875" y="3200825"/>
              <a:ext cx="57175" cy="68175"/>
            </a:xfrm>
            <a:custGeom>
              <a:avLst/>
              <a:gdLst/>
              <a:ahLst/>
              <a:cxnLst/>
              <a:rect l="l" t="t" r="r" b="b"/>
              <a:pathLst>
                <a:path w="2287" h="2727" extrusionOk="0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6"/>
            <p:cNvSpPr/>
            <p:nvPr/>
          </p:nvSpPr>
          <p:spPr>
            <a:xfrm>
              <a:off x="3117925" y="2833225"/>
              <a:ext cx="56300" cy="351550"/>
            </a:xfrm>
            <a:custGeom>
              <a:avLst/>
              <a:gdLst/>
              <a:ahLst/>
              <a:cxnLst/>
              <a:rect l="l" t="t" r="r" b="b"/>
              <a:pathLst>
                <a:path w="2252" h="14062" extrusionOk="0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6"/>
            <p:cNvSpPr/>
            <p:nvPr/>
          </p:nvSpPr>
          <p:spPr>
            <a:xfrm>
              <a:off x="3174200" y="2826975"/>
              <a:ext cx="144675" cy="8050"/>
            </a:xfrm>
            <a:custGeom>
              <a:avLst/>
              <a:gdLst/>
              <a:ahLst/>
              <a:cxnLst/>
              <a:rect l="l" t="t" r="r" b="b"/>
              <a:pathLst>
                <a:path w="5787" h="322" extrusionOk="0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6"/>
            <p:cNvSpPr/>
            <p:nvPr/>
          </p:nvSpPr>
          <p:spPr>
            <a:xfrm>
              <a:off x="3128650" y="3208250"/>
              <a:ext cx="68500" cy="60175"/>
            </a:xfrm>
            <a:custGeom>
              <a:avLst/>
              <a:gdLst/>
              <a:ahLst/>
              <a:cxnLst/>
              <a:rect l="l" t="t" r="r" b="b"/>
              <a:pathLst>
                <a:path w="2740" h="2407" extrusionOk="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6"/>
            <p:cNvSpPr/>
            <p:nvPr/>
          </p:nvSpPr>
          <p:spPr>
            <a:xfrm>
              <a:off x="3202775" y="3124925"/>
              <a:ext cx="147350" cy="144075"/>
            </a:xfrm>
            <a:custGeom>
              <a:avLst/>
              <a:gdLst/>
              <a:ahLst/>
              <a:cxnLst/>
              <a:rect l="l" t="t" r="r" b="b"/>
              <a:pathLst>
                <a:path w="5894" h="5763" extrusionOk="0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6"/>
            <p:cNvSpPr/>
            <p:nvPr/>
          </p:nvSpPr>
          <p:spPr>
            <a:xfrm>
              <a:off x="3367375" y="2941850"/>
              <a:ext cx="161950" cy="165825"/>
            </a:xfrm>
            <a:custGeom>
              <a:avLst/>
              <a:gdLst/>
              <a:ahLst/>
              <a:cxnLst/>
              <a:rect l="l" t="t" r="r" b="b"/>
              <a:pathLst>
                <a:path w="6478" h="6633" extrusionOk="0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6"/>
            <p:cNvSpPr/>
            <p:nvPr/>
          </p:nvSpPr>
          <p:spPr>
            <a:xfrm>
              <a:off x="3356050" y="3130875"/>
              <a:ext cx="23850" cy="137550"/>
            </a:xfrm>
            <a:custGeom>
              <a:avLst/>
              <a:gdLst/>
              <a:ahLst/>
              <a:cxnLst/>
              <a:rect l="l" t="t" r="r" b="b"/>
              <a:pathLst>
                <a:path w="954" h="5502" extrusionOk="0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6"/>
            <p:cNvSpPr/>
            <p:nvPr/>
          </p:nvSpPr>
          <p:spPr>
            <a:xfrm>
              <a:off x="3310225" y="2699575"/>
              <a:ext cx="19975" cy="123550"/>
            </a:xfrm>
            <a:custGeom>
              <a:avLst/>
              <a:gdLst/>
              <a:ahLst/>
              <a:cxnLst/>
              <a:rect l="l" t="t" r="r" b="b"/>
              <a:pathLst>
                <a:path w="799" h="4942" extrusionOk="0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6"/>
            <p:cNvSpPr/>
            <p:nvPr/>
          </p:nvSpPr>
          <p:spPr>
            <a:xfrm>
              <a:off x="3338500" y="2828750"/>
              <a:ext cx="94675" cy="9550"/>
            </a:xfrm>
            <a:custGeom>
              <a:avLst/>
              <a:gdLst/>
              <a:ahLst/>
              <a:cxnLst/>
              <a:rect l="l" t="t" r="r" b="b"/>
              <a:pathLst>
                <a:path w="3787" h="382" extrusionOk="0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6"/>
            <p:cNvSpPr/>
            <p:nvPr/>
          </p:nvSpPr>
          <p:spPr>
            <a:xfrm>
              <a:off x="3531375" y="2913875"/>
              <a:ext cx="22050" cy="23850"/>
            </a:xfrm>
            <a:custGeom>
              <a:avLst/>
              <a:gdLst/>
              <a:ahLst/>
              <a:cxnLst/>
              <a:rect l="l" t="t" r="r" b="b"/>
              <a:pathLst>
                <a:path w="882" h="954" extrusionOk="0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6"/>
            <p:cNvSpPr/>
            <p:nvPr/>
          </p:nvSpPr>
          <p:spPr>
            <a:xfrm>
              <a:off x="3319750" y="2693325"/>
              <a:ext cx="118200" cy="135750"/>
            </a:xfrm>
            <a:custGeom>
              <a:avLst/>
              <a:gdLst/>
              <a:ahLst/>
              <a:cxnLst/>
              <a:rect l="l" t="t" r="r" b="b"/>
              <a:pathLst>
                <a:path w="4728" h="5430" extrusionOk="0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6"/>
            <p:cNvSpPr/>
            <p:nvPr/>
          </p:nvSpPr>
          <p:spPr>
            <a:xfrm>
              <a:off x="3446250" y="2840650"/>
              <a:ext cx="82775" cy="98250"/>
            </a:xfrm>
            <a:custGeom>
              <a:avLst/>
              <a:gdLst/>
              <a:ahLst/>
              <a:cxnLst/>
              <a:rect l="l" t="t" r="r" b="b"/>
              <a:pathLst>
                <a:path w="3311" h="3930" extrusionOk="0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6"/>
            <p:cNvSpPr/>
            <p:nvPr/>
          </p:nvSpPr>
          <p:spPr>
            <a:xfrm>
              <a:off x="3528700" y="2944550"/>
              <a:ext cx="24725" cy="46750"/>
            </a:xfrm>
            <a:custGeom>
              <a:avLst/>
              <a:gdLst/>
              <a:ahLst/>
              <a:cxnLst/>
              <a:rect l="l" t="t" r="r" b="b"/>
              <a:pathLst>
                <a:path w="989" h="1870" extrusionOk="0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6"/>
            <p:cNvSpPr/>
            <p:nvPr/>
          </p:nvSpPr>
          <p:spPr>
            <a:xfrm>
              <a:off x="3292950" y="2669025"/>
              <a:ext cx="34550" cy="31750"/>
            </a:xfrm>
            <a:custGeom>
              <a:avLst/>
              <a:gdLst/>
              <a:ahLst/>
              <a:cxnLst/>
              <a:rect l="l" t="t" r="r" b="b"/>
              <a:pathLst>
                <a:path w="1382" h="1270" extrusionOk="0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6"/>
            <p:cNvSpPr/>
            <p:nvPr/>
          </p:nvSpPr>
          <p:spPr>
            <a:xfrm>
              <a:off x="3103950" y="3184550"/>
              <a:ext cx="32475" cy="31650"/>
            </a:xfrm>
            <a:custGeom>
              <a:avLst/>
              <a:gdLst/>
              <a:ahLst/>
              <a:cxnLst/>
              <a:rect l="l" t="t" r="r" b="b"/>
              <a:pathLst>
                <a:path w="1299" h="1266" extrusionOk="0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6"/>
            <p:cNvSpPr/>
            <p:nvPr/>
          </p:nvSpPr>
          <p:spPr>
            <a:xfrm>
              <a:off x="3340000" y="3100100"/>
              <a:ext cx="35125" cy="32400"/>
            </a:xfrm>
            <a:custGeom>
              <a:avLst/>
              <a:gdLst/>
              <a:ahLst/>
              <a:cxnLst/>
              <a:rect l="l" t="t" r="r" b="b"/>
              <a:pathLst>
                <a:path w="1405" h="1296" extrusionOk="0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6"/>
            <p:cNvSpPr/>
            <p:nvPr/>
          </p:nvSpPr>
          <p:spPr>
            <a:xfrm>
              <a:off x="3163775" y="2824375"/>
              <a:ext cx="12225" cy="10675"/>
            </a:xfrm>
            <a:custGeom>
              <a:avLst/>
              <a:gdLst/>
              <a:ahLst/>
              <a:cxnLst/>
              <a:rect l="l" t="t" r="r" b="b"/>
              <a:pathLst>
                <a:path w="489" h="427" extrusionOk="0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6"/>
            <p:cNvSpPr/>
            <p:nvPr/>
          </p:nvSpPr>
          <p:spPr>
            <a:xfrm>
              <a:off x="3431975" y="2823200"/>
              <a:ext cx="22625" cy="21500"/>
            </a:xfrm>
            <a:custGeom>
              <a:avLst/>
              <a:gdLst/>
              <a:ahLst/>
              <a:cxnLst/>
              <a:rect l="l" t="t" r="r" b="b"/>
              <a:pathLst>
                <a:path w="905" h="860" extrusionOk="0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6"/>
            <p:cNvSpPr/>
            <p:nvPr/>
          </p:nvSpPr>
          <p:spPr>
            <a:xfrm>
              <a:off x="3317375" y="2821475"/>
              <a:ext cx="22350" cy="22125"/>
            </a:xfrm>
            <a:custGeom>
              <a:avLst/>
              <a:gdLst/>
              <a:ahLst/>
              <a:cxnLst/>
              <a:rect l="l" t="t" r="r" b="b"/>
              <a:pathLst>
                <a:path w="894" h="885" extrusionOk="0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6"/>
            <p:cNvSpPr/>
            <p:nvPr/>
          </p:nvSpPr>
          <p:spPr>
            <a:xfrm>
              <a:off x="3196225" y="3268725"/>
              <a:ext cx="925" cy="275"/>
            </a:xfrm>
            <a:custGeom>
              <a:avLst/>
              <a:gdLst/>
              <a:ahLst/>
              <a:cxnLst/>
              <a:rect l="l" t="t" r="r" b="b"/>
              <a:pathLst>
                <a:path w="37" h="11" extrusionOk="0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6"/>
            <p:cNvSpPr/>
            <p:nvPr/>
          </p:nvSpPr>
          <p:spPr>
            <a:xfrm>
              <a:off x="3524525" y="2933525"/>
              <a:ext cx="14025" cy="12750"/>
            </a:xfrm>
            <a:custGeom>
              <a:avLst/>
              <a:gdLst/>
              <a:ahLst/>
              <a:cxnLst/>
              <a:rect l="l" t="t" r="r" b="b"/>
              <a:pathLst>
                <a:path w="561" h="510" extrusionOk="0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6"/>
            <p:cNvSpPr/>
            <p:nvPr/>
          </p:nvSpPr>
          <p:spPr>
            <a:xfrm>
              <a:off x="3325700" y="2843050"/>
              <a:ext cx="34250" cy="258075"/>
            </a:xfrm>
            <a:custGeom>
              <a:avLst/>
              <a:gdLst/>
              <a:ahLst/>
              <a:cxnLst/>
              <a:rect l="l" t="t" r="r" b="b"/>
              <a:pathLst>
                <a:path w="1370" h="10323" extrusionOk="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8" name="Google Shape;66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7"/>
          <p:cNvGrpSpPr/>
          <p:nvPr/>
        </p:nvGrpSpPr>
        <p:grpSpPr>
          <a:xfrm rot="-5400000">
            <a:off x="5576433" y="-1506716"/>
            <a:ext cx="2083957" cy="5050533"/>
            <a:chOff x="5728375" y="1492875"/>
            <a:chExt cx="1308525" cy="3171250"/>
          </a:xfrm>
        </p:grpSpPr>
        <p:sp>
          <p:nvSpPr>
            <p:cNvPr id="671" name="Google Shape;671;p7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7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7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7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7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7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7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7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7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7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7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7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7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7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7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7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7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7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7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7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7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7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7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7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7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7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7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7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7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7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7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7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7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7"/>
          <p:cNvGrpSpPr/>
          <p:nvPr/>
        </p:nvGrpSpPr>
        <p:grpSpPr>
          <a:xfrm flipH="1">
            <a:off x="-488" y="3059399"/>
            <a:ext cx="5035458" cy="2084012"/>
            <a:chOff x="4145150" y="2643900"/>
            <a:chExt cx="1914550" cy="792400"/>
          </a:xfrm>
        </p:grpSpPr>
        <p:sp>
          <p:nvSpPr>
            <p:cNvPr id="747" name="Google Shape;747;p7"/>
            <p:cNvSpPr/>
            <p:nvPr/>
          </p:nvSpPr>
          <p:spPr>
            <a:xfrm>
              <a:off x="5202425" y="3311250"/>
              <a:ext cx="149150" cy="50325"/>
            </a:xfrm>
            <a:custGeom>
              <a:avLst/>
              <a:gdLst/>
              <a:ahLst/>
              <a:cxnLst/>
              <a:rect l="l" t="t" r="r" b="b"/>
              <a:pathLst>
                <a:path w="5966" h="2013" extrusionOk="0">
                  <a:moveTo>
                    <a:pt x="0" y="1"/>
                  </a:moveTo>
                  <a:lnTo>
                    <a:pt x="36" y="334"/>
                  </a:lnTo>
                  <a:lnTo>
                    <a:pt x="5870" y="2013"/>
                  </a:lnTo>
                  <a:cubicBezTo>
                    <a:pt x="5858" y="1894"/>
                    <a:pt x="5906" y="1786"/>
                    <a:pt x="5965" y="17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5104200" y="3285350"/>
              <a:ext cx="91100" cy="31575"/>
            </a:xfrm>
            <a:custGeom>
              <a:avLst/>
              <a:gdLst/>
              <a:ahLst/>
              <a:cxnLst/>
              <a:rect l="l" t="t" r="r" b="b"/>
              <a:pathLst>
                <a:path w="3644" h="1263" extrusionOk="0">
                  <a:moveTo>
                    <a:pt x="310" y="1"/>
                  </a:moveTo>
                  <a:lnTo>
                    <a:pt x="12" y="132"/>
                  </a:lnTo>
                  <a:lnTo>
                    <a:pt x="0" y="215"/>
                  </a:lnTo>
                  <a:lnTo>
                    <a:pt x="3644" y="1263"/>
                  </a:lnTo>
                  <a:lnTo>
                    <a:pt x="3596" y="92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5098850" y="3282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5097050" y="3284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5317625" y="3080875"/>
              <a:ext cx="235450" cy="109550"/>
            </a:xfrm>
            <a:custGeom>
              <a:avLst/>
              <a:gdLst/>
              <a:ahLst/>
              <a:cxnLst/>
              <a:rect l="l" t="t" r="r" b="b"/>
              <a:pathLst>
                <a:path w="9418" h="4382" extrusionOk="0">
                  <a:moveTo>
                    <a:pt x="9335" y="0"/>
                  </a:moveTo>
                  <a:lnTo>
                    <a:pt x="0" y="4167"/>
                  </a:lnTo>
                  <a:lnTo>
                    <a:pt x="286" y="4382"/>
                  </a:lnTo>
                  <a:lnTo>
                    <a:pt x="9382" y="322"/>
                  </a:lnTo>
                  <a:lnTo>
                    <a:pt x="9418" y="262"/>
                  </a:lnTo>
                  <a:cubicBezTo>
                    <a:pt x="9358" y="179"/>
                    <a:pt x="9335" y="95"/>
                    <a:pt x="93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5193500" y="3188625"/>
              <a:ext cx="122950" cy="59850"/>
            </a:xfrm>
            <a:custGeom>
              <a:avLst/>
              <a:gdLst/>
              <a:ahLst/>
              <a:cxnLst/>
              <a:rect l="l" t="t" r="r" b="b"/>
              <a:pathLst>
                <a:path w="4918" h="2394" extrusionOk="0">
                  <a:moveTo>
                    <a:pt x="4644" y="0"/>
                  </a:moveTo>
                  <a:lnTo>
                    <a:pt x="0" y="2060"/>
                  </a:lnTo>
                  <a:lnTo>
                    <a:pt x="36" y="2393"/>
                  </a:lnTo>
                  <a:lnTo>
                    <a:pt x="4918" y="20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5097050" y="32844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1" y="13"/>
                  </a:moveTo>
                  <a:lnTo>
                    <a:pt x="1" y="13"/>
                  </a:lnTo>
                  <a:lnTo>
                    <a:pt x="1" y="49"/>
                  </a:lnTo>
                  <a:lnTo>
                    <a:pt x="1" y="13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7"/>
            <p:cNvSpPr/>
            <p:nvPr/>
          </p:nvSpPr>
          <p:spPr>
            <a:xfrm>
              <a:off x="5098550" y="3243975"/>
              <a:ext cx="88425" cy="44675"/>
            </a:xfrm>
            <a:custGeom>
              <a:avLst/>
              <a:gdLst/>
              <a:ahLst/>
              <a:cxnLst/>
              <a:rect l="l" t="t" r="r" b="b"/>
              <a:pathLst>
                <a:path w="3537" h="1787" extrusionOk="0">
                  <a:moveTo>
                    <a:pt x="33" y="1539"/>
                  </a:moveTo>
                  <a:lnTo>
                    <a:pt x="33" y="1539"/>
                  </a:lnTo>
                  <a:cubicBezTo>
                    <a:pt x="21" y="1541"/>
                    <a:pt x="10" y="1544"/>
                    <a:pt x="0" y="1549"/>
                  </a:cubicBezTo>
                  <a:lnTo>
                    <a:pt x="12" y="1549"/>
                  </a:lnTo>
                  <a:lnTo>
                    <a:pt x="33" y="1539"/>
                  </a:lnTo>
                  <a:close/>
                  <a:moveTo>
                    <a:pt x="3501" y="1"/>
                  </a:moveTo>
                  <a:lnTo>
                    <a:pt x="33" y="1539"/>
                  </a:lnTo>
                  <a:lnTo>
                    <a:pt x="33" y="1539"/>
                  </a:lnTo>
                  <a:cubicBezTo>
                    <a:pt x="51" y="1537"/>
                    <a:pt x="69" y="1537"/>
                    <a:pt x="84" y="1537"/>
                  </a:cubicBezTo>
                  <a:cubicBezTo>
                    <a:pt x="191" y="1537"/>
                    <a:pt x="250" y="1608"/>
                    <a:pt x="238" y="1691"/>
                  </a:cubicBezTo>
                  <a:lnTo>
                    <a:pt x="226" y="1787"/>
                  </a:lnTo>
                  <a:lnTo>
                    <a:pt x="536" y="1656"/>
                  </a:lnTo>
                  <a:lnTo>
                    <a:pt x="3536" y="310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7"/>
            <p:cNvSpPr/>
            <p:nvPr/>
          </p:nvSpPr>
          <p:spPr>
            <a:xfrm>
              <a:off x="5098250" y="32826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1"/>
                  </a:moveTo>
                  <a:cubicBezTo>
                    <a:pt x="12" y="1"/>
                    <a:pt x="12" y="12"/>
                    <a:pt x="0" y="12"/>
                  </a:cubicBezTo>
                  <a:cubicBezTo>
                    <a:pt x="12" y="12"/>
                    <a:pt x="24" y="1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7"/>
            <p:cNvSpPr/>
            <p:nvPr/>
          </p:nvSpPr>
          <p:spPr>
            <a:xfrm>
              <a:off x="5097650" y="32832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4"/>
                    <a:pt x="0" y="0"/>
                  </a:cubicBezTo>
                  <a:cubicBezTo>
                    <a:pt x="0" y="0"/>
                    <a:pt x="24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4158250" y="3228800"/>
              <a:ext cx="79800" cy="113125"/>
            </a:xfrm>
            <a:custGeom>
              <a:avLst/>
              <a:gdLst/>
              <a:ahLst/>
              <a:cxnLst/>
              <a:rect l="l" t="t" r="r" b="b"/>
              <a:pathLst>
                <a:path w="3192" h="4525" extrusionOk="0">
                  <a:moveTo>
                    <a:pt x="2917" y="1"/>
                  </a:moveTo>
                  <a:lnTo>
                    <a:pt x="0" y="4442"/>
                  </a:lnTo>
                  <a:cubicBezTo>
                    <a:pt x="96" y="4442"/>
                    <a:pt x="179" y="4477"/>
                    <a:pt x="238" y="4525"/>
                  </a:cubicBezTo>
                  <a:lnTo>
                    <a:pt x="393" y="4430"/>
                  </a:lnTo>
                  <a:lnTo>
                    <a:pt x="3191" y="143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4308850" y="3190700"/>
              <a:ext cx="106000" cy="64325"/>
            </a:xfrm>
            <a:custGeom>
              <a:avLst/>
              <a:gdLst/>
              <a:ahLst/>
              <a:cxnLst/>
              <a:rect l="l" t="t" r="r" b="b"/>
              <a:pathLst>
                <a:path w="4240" h="2573" extrusionOk="0">
                  <a:moveTo>
                    <a:pt x="4192" y="1"/>
                  </a:moveTo>
                  <a:cubicBezTo>
                    <a:pt x="4168" y="1"/>
                    <a:pt x="4168" y="1"/>
                    <a:pt x="4156" y="12"/>
                  </a:cubicBezTo>
                  <a:cubicBezTo>
                    <a:pt x="4168" y="12"/>
                    <a:pt x="4168" y="1"/>
                    <a:pt x="4192" y="1"/>
                  </a:cubicBezTo>
                  <a:close/>
                  <a:moveTo>
                    <a:pt x="4156" y="12"/>
                  </a:moveTo>
                  <a:lnTo>
                    <a:pt x="1" y="2310"/>
                  </a:lnTo>
                  <a:cubicBezTo>
                    <a:pt x="72" y="2382"/>
                    <a:pt x="144" y="2477"/>
                    <a:pt x="156" y="2572"/>
                  </a:cubicBezTo>
                  <a:lnTo>
                    <a:pt x="4240" y="310"/>
                  </a:lnTo>
                  <a:lnTo>
                    <a:pt x="4168" y="286"/>
                  </a:lnTo>
                  <a:cubicBezTo>
                    <a:pt x="4097" y="239"/>
                    <a:pt x="4061" y="155"/>
                    <a:pt x="4097" y="72"/>
                  </a:cubicBezTo>
                  <a:cubicBezTo>
                    <a:pt x="4109" y="48"/>
                    <a:pt x="4132" y="36"/>
                    <a:pt x="4156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7"/>
            <p:cNvSpPr/>
            <p:nvPr/>
          </p:nvSpPr>
          <p:spPr>
            <a:xfrm>
              <a:off x="4410075" y="3190700"/>
              <a:ext cx="176525" cy="91100"/>
            </a:xfrm>
            <a:custGeom>
              <a:avLst/>
              <a:gdLst/>
              <a:ahLst/>
              <a:cxnLst/>
              <a:rect l="l" t="t" r="r" b="b"/>
              <a:pathLst>
                <a:path w="7061" h="3644" extrusionOk="0">
                  <a:moveTo>
                    <a:pt x="119" y="1"/>
                  </a:moveTo>
                  <a:cubicBezTo>
                    <a:pt x="107" y="1"/>
                    <a:pt x="107" y="1"/>
                    <a:pt x="95" y="12"/>
                  </a:cubicBezTo>
                  <a:cubicBezTo>
                    <a:pt x="95" y="36"/>
                    <a:pt x="60" y="48"/>
                    <a:pt x="48" y="72"/>
                  </a:cubicBezTo>
                  <a:cubicBezTo>
                    <a:pt x="0" y="155"/>
                    <a:pt x="48" y="239"/>
                    <a:pt x="119" y="286"/>
                  </a:cubicBezTo>
                  <a:lnTo>
                    <a:pt x="191" y="310"/>
                  </a:lnTo>
                  <a:lnTo>
                    <a:pt x="6977" y="3644"/>
                  </a:lnTo>
                  <a:cubicBezTo>
                    <a:pt x="6965" y="3620"/>
                    <a:pt x="6965" y="3608"/>
                    <a:pt x="6965" y="3572"/>
                  </a:cubicBezTo>
                  <a:cubicBezTo>
                    <a:pt x="6965" y="3489"/>
                    <a:pt x="7001" y="3394"/>
                    <a:pt x="7060" y="3346"/>
                  </a:cubicBezTo>
                  <a:lnTo>
                    <a:pt x="250" y="12"/>
                  </a:lnTo>
                  <a:cubicBezTo>
                    <a:pt x="238" y="12"/>
                    <a:pt x="238" y="12"/>
                    <a:pt x="22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4164500" y="3260350"/>
              <a:ext cx="127725" cy="87525"/>
            </a:xfrm>
            <a:custGeom>
              <a:avLst/>
              <a:gdLst/>
              <a:ahLst/>
              <a:cxnLst/>
              <a:rect l="l" t="t" r="r" b="b"/>
              <a:pathLst>
                <a:path w="5109" h="3501" extrusionOk="0">
                  <a:moveTo>
                    <a:pt x="4882" y="1"/>
                  </a:moveTo>
                  <a:lnTo>
                    <a:pt x="131" y="3168"/>
                  </a:lnTo>
                  <a:lnTo>
                    <a:pt x="0" y="3263"/>
                  </a:lnTo>
                  <a:cubicBezTo>
                    <a:pt x="96" y="3322"/>
                    <a:pt x="155" y="3394"/>
                    <a:pt x="191" y="3501"/>
                  </a:cubicBezTo>
                  <a:lnTo>
                    <a:pt x="5108" y="203"/>
                  </a:lnTo>
                  <a:cubicBezTo>
                    <a:pt x="5061" y="167"/>
                    <a:pt x="5037" y="120"/>
                    <a:pt x="5013" y="60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7"/>
            <p:cNvSpPr/>
            <p:nvPr/>
          </p:nvSpPr>
          <p:spPr>
            <a:xfrm>
              <a:off x="4228800" y="3220775"/>
              <a:ext cx="61325" cy="41400"/>
            </a:xfrm>
            <a:custGeom>
              <a:avLst/>
              <a:gdLst/>
              <a:ahLst/>
              <a:cxnLst/>
              <a:rect l="l" t="t" r="r" b="b"/>
              <a:pathLst>
                <a:path w="2453" h="1656" extrusionOk="0">
                  <a:moveTo>
                    <a:pt x="203" y="0"/>
                  </a:moveTo>
                  <a:cubicBezTo>
                    <a:pt x="167" y="0"/>
                    <a:pt x="143" y="0"/>
                    <a:pt x="107" y="24"/>
                  </a:cubicBezTo>
                  <a:cubicBezTo>
                    <a:pt x="83" y="36"/>
                    <a:pt x="72" y="48"/>
                    <a:pt x="48" y="83"/>
                  </a:cubicBezTo>
                  <a:cubicBezTo>
                    <a:pt x="0" y="155"/>
                    <a:pt x="36" y="238"/>
                    <a:pt x="107" y="286"/>
                  </a:cubicBezTo>
                  <a:lnTo>
                    <a:pt x="119" y="298"/>
                  </a:lnTo>
                  <a:lnTo>
                    <a:pt x="393" y="452"/>
                  </a:lnTo>
                  <a:lnTo>
                    <a:pt x="2310" y="1584"/>
                  </a:lnTo>
                  <a:lnTo>
                    <a:pt x="2453" y="1655"/>
                  </a:lnTo>
                  <a:cubicBezTo>
                    <a:pt x="2429" y="1607"/>
                    <a:pt x="2417" y="1572"/>
                    <a:pt x="2417" y="1512"/>
                  </a:cubicBezTo>
                  <a:cubicBezTo>
                    <a:pt x="2417" y="1429"/>
                    <a:pt x="2417" y="1357"/>
                    <a:pt x="2453" y="1298"/>
                  </a:cubicBezTo>
                  <a:lnTo>
                    <a:pt x="619" y="238"/>
                  </a:lnTo>
                  <a:cubicBezTo>
                    <a:pt x="584" y="333"/>
                    <a:pt x="500" y="393"/>
                    <a:pt x="405" y="393"/>
                  </a:cubicBezTo>
                  <a:cubicBezTo>
                    <a:pt x="398" y="394"/>
                    <a:pt x="392" y="394"/>
                    <a:pt x="385" y="394"/>
                  </a:cubicBezTo>
                  <a:cubicBezTo>
                    <a:pt x="262" y="394"/>
                    <a:pt x="155" y="290"/>
                    <a:pt x="155" y="155"/>
                  </a:cubicBezTo>
                  <a:cubicBezTo>
                    <a:pt x="155" y="95"/>
                    <a:pt x="167" y="48"/>
                    <a:pt x="2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4302900" y="3265125"/>
              <a:ext cx="222375" cy="130500"/>
            </a:xfrm>
            <a:custGeom>
              <a:avLst/>
              <a:gdLst/>
              <a:ahLst/>
              <a:cxnLst/>
              <a:rect l="l" t="t" r="r" b="b"/>
              <a:pathLst>
                <a:path w="8895" h="5220" extrusionOk="0">
                  <a:moveTo>
                    <a:pt x="322" y="0"/>
                  </a:moveTo>
                  <a:cubicBezTo>
                    <a:pt x="239" y="95"/>
                    <a:pt x="144" y="167"/>
                    <a:pt x="1" y="179"/>
                  </a:cubicBezTo>
                  <a:lnTo>
                    <a:pt x="8776" y="5191"/>
                  </a:lnTo>
                  <a:cubicBezTo>
                    <a:pt x="8793" y="5209"/>
                    <a:pt x="8823" y="5220"/>
                    <a:pt x="8857" y="5220"/>
                  </a:cubicBezTo>
                  <a:cubicBezTo>
                    <a:pt x="8869" y="5220"/>
                    <a:pt x="8882" y="5218"/>
                    <a:pt x="8895" y="5215"/>
                  </a:cubicBezTo>
                  <a:cubicBezTo>
                    <a:pt x="8871" y="5155"/>
                    <a:pt x="8859" y="5096"/>
                    <a:pt x="8847" y="5013"/>
                  </a:cubicBezTo>
                  <a:lnTo>
                    <a:pt x="8847" y="488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4545500" y="3403525"/>
              <a:ext cx="25325" cy="32475"/>
            </a:xfrm>
            <a:custGeom>
              <a:avLst/>
              <a:gdLst/>
              <a:ahLst/>
              <a:cxnLst/>
              <a:rect l="l" t="t" r="r" b="b"/>
              <a:pathLst>
                <a:path w="1013" h="1299" extrusionOk="0">
                  <a:moveTo>
                    <a:pt x="286" y="0"/>
                  </a:moveTo>
                  <a:cubicBezTo>
                    <a:pt x="215" y="60"/>
                    <a:pt x="108" y="108"/>
                    <a:pt x="0" y="131"/>
                  </a:cubicBezTo>
                  <a:lnTo>
                    <a:pt x="655" y="1298"/>
                  </a:lnTo>
                  <a:lnTo>
                    <a:pt x="1012" y="129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4592225" y="3007050"/>
              <a:ext cx="130100" cy="268800"/>
            </a:xfrm>
            <a:custGeom>
              <a:avLst/>
              <a:gdLst/>
              <a:ahLst/>
              <a:cxnLst/>
              <a:rect l="l" t="t" r="r" b="b"/>
              <a:pathLst>
                <a:path w="5204" h="10752" extrusionOk="0">
                  <a:moveTo>
                    <a:pt x="4918" y="0"/>
                  </a:moveTo>
                  <a:lnTo>
                    <a:pt x="1" y="10621"/>
                  </a:lnTo>
                  <a:cubicBezTo>
                    <a:pt x="84" y="10621"/>
                    <a:pt x="179" y="10680"/>
                    <a:pt x="215" y="10752"/>
                  </a:cubicBezTo>
                  <a:cubicBezTo>
                    <a:pt x="239" y="10740"/>
                    <a:pt x="251" y="10740"/>
                    <a:pt x="263" y="10740"/>
                  </a:cubicBezTo>
                  <a:lnTo>
                    <a:pt x="5204" y="119"/>
                  </a:lnTo>
                  <a:cubicBezTo>
                    <a:pt x="5097" y="96"/>
                    <a:pt x="5001" y="60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7"/>
            <p:cNvSpPr/>
            <p:nvPr/>
          </p:nvSpPr>
          <p:spPr>
            <a:xfrm>
              <a:off x="4545500" y="3284450"/>
              <a:ext cx="48550" cy="91125"/>
            </a:xfrm>
            <a:custGeom>
              <a:avLst/>
              <a:gdLst/>
              <a:ahLst/>
              <a:cxnLst/>
              <a:rect l="l" t="t" r="r" b="b"/>
              <a:pathLst>
                <a:path w="1942" h="3645" extrusionOk="0">
                  <a:moveTo>
                    <a:pt x="1620" y="1"/>
                  </a:moveTo>
                  <a:lnTo>
                    <a:pt x="0" y="3513"/>
                  </a:lnTo>
                  <a:cubicBezTo>
                    <a:pt x="108" y="3549"/>
                    <a:pt x="191" y="3585"/>
                    <a:pt x="286" y="3644"/>
                  </a:cubicBezTo>
                  <a:lnTo>
                    <a:pt x="1941" y="72"/>
                  </a:lnTo>
                  <a:cubicBezTo>
                    <a:pt x="1905" y="72"/>
                    <a:pt x="1882" y="96"/>
                    <a:pt x="1846" y="96"/>
                  </a:cubicBezTo>
                  <a:cubicBezTo>
                    <a:pt x="1837" y="97"/>
                    <a:pt x="1829" y="98"/>
                    <a:pt x="1820" y="98"/>
                  </a:cubicBezTo>
                  <a:cubicBezTo>
                    <a:pt x="1748" y="98"/>
                    <a:pt x="1684" y="54"/>
                    <a:pt x="1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4597575" y="3275225"/>
              <a:ext cx="212850" cy="99450"/>
            </a:xfrm>
            <a:custGeom>
              <a:avLst/>
              <a:gdLst/>
              <a:ahLst/>
              <a:cxnLst/>
              <a:rect l="l" t="t" r="r" b="b"/>
              <a:pathLst>
                <a:path w="8514" h="3978" extrusionOk="0">
                  <a:moveTo>
                    <a:pt x="49" y="1"/>
                  </a:moveTo>
                  <a:cubicBezTo>
                    <a:pt x="37" y="1"/>
                    <a:pt x="25" y="13"/>
                    <a:pt x="1" y="13"/>
                  </a:cubicBezTo>
                  <a:cubicBezTo>
                    <a:pt x="25" y="49"/>
                    <a:pt x="37" y="84"/>
                    <a:pt x="37" y="132"/>
                  </a:cubicBezTo>
                  <a:cubicBezTo>
                    <a:pt x="37" y="191"/>
                    <a:pt x="25" y="239"/>
                    <a:pt x="1" y="275"/>
                  </a:cubicBezTo>
                  <a:lnTo>
                    <a:pt x="25" y="275"/>
                  </a:lnTo>
                  <a:lnTo>
                    <a:pt x="8383" y="3978"/>
                  </a:lnTo>
                  <a:cubicBezTo>
                    <a:pt x="8419" y="3870"/>
                    <a:pt x="8454" y="3775"/>
                    <a:pt x="8514" y="3692"/>
                  </a:cubicBezTo>
                  <a:lnTo>
                    <a:pt x="144" y="13"/>
                  </a:lnTo>
                  <a:cubicBezTo>
                    <a:pt x="108" y="1"/>
                    <a:pt x="84" y="1"/>
                    <a:pt x="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4838700" y="3381500"/>
              <a:ext cx="124725" cy="54200"/>
            </a:xfrm>
            <a:custGeom>
              <a:avLst/>
              <a:gdLst/>
              <a:ahLst/>
              <a:cxnLst/>
              <a:rect l="l" t="t" r="r" b="b"/>
              <a:pathLst>
                <a:path w="4989" h="2168" extrusionOk="0">
                  <a:moveTo>
                    <a:pt x="119" y="0"/>
                  </a:moveTo>
                  <a:cubicBezTo>
                    <a:pt x="107" y="108"/>
                    <a:pt x="60" y="191"/>
                    <a:pt x="0" y="286"/>
                  </a:cubicBezTo>
                  <a:lnTo>
                    <a:pt x="4227" y="2167"/>
                  </a:lnTo>
                  <a:lnTo>
                    <a:pt x="4989" y="216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4723500" y="3007350"/>
              <a:ext cx="99725" cy="355725"/>
            </a:xfrm>
            <a:custGeom>
              <a:avLst/>
              <a:gdLst/>
              <a:ahLst/>
              <a:cxnLst/>
              <a:rect l="l" t="t" r="r" b="b"/>
              <a:pathLst>
                <a:path w="3989" h="14229" extrusionOk="0">
                  <a:moveTo>
                    <a:pt x="274" y="0"/>
                  </a:moveTo>
                  <a:cubicBezTo>
                    <a:pt x="227" y="72"/>
                    <a:pt x="119" y="107"/>
                    <a:pt x="0" y="107"/>
                  </a:cubicBezTo>
                  <a:lnTo>
                    <a:pt x="3691" y="14228"/>
                  </a:lnTo>
                  <a:cubicBezTo>
                    <a:pt x="3775" y="14181"/>
                    <a:pt x="3882" y="14157"/>
                    <a:pt x="3989" y="14133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7"/>
            <p:cNvSpPr/>
            <p:nvPr/>
          </p:nvSpPr>
          <p:spPr>
            <a:xfrm>
              <a:off x="4825300" y="3394600"/>
              <a:ext cx="18475" cy="41100"/>
            </a:xfrm>
            <a:custGeom>
              <a:avLst/>
              <a:gdLst/>
              <a:ahLst/>
              <a:cxnLst/>
              <a:rect l="l" t="t" r="r" b="b"/>
              <a:pathLst>
                <a:path w="739" h="1644" extrusionOk="0">
                  <a:moveTo>
                    <a:pt x="274" y="0"/>
                  </a:moveTo>
                  <a:cubicBezTo>
                    <a:pt x="203" y="48"/>
                    <a:pt x="107" y="72"/>
                    <a:pt x="0" y="72"/>
                  </a:cubicBezTo>
                  <a:lnTo>
                    <a:pt x="417" y="1643"/>
                  </a:lnTo>
                  <a:lnTo>
                    <a:pt x="738" y="164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7"/>
            <p:cNvSpPr/>
            <p:nvPr/>
          </p:nvSpPr>
          <p:spPr>
            <a:xfrm>
              <a:off x="5078300" y="3281775"/>
              <a:ext cx="26825" cy="153325"/>
            </a:xfrm>
            <a:custGeom>
              <a:avLst/>
              <a:gdLst/>
              <a:ahLst/>
              <a:cxnLst/>
              <a:rect l="l" t="t" r="r" b="b"/>
              <a:pathLst>
                <a:path w="1073" h="6133" extrusionOk="0">
                  <a:moveTo>
                    <a:pt x="929" y="1"/>
                  </a:moveTo>
                  <a:cubicBezTo>
                    <a:pt x="894" y="1"/>
                    <a:pt x="870" y="1"/>
                    <a:pt x="834" y="13"/>
                  </a:cubicBezTo>
                  <a:cubicBezTo>
                    <a:pt x="822" y="13"/>
                    <a:pt x="822" y="37"/>
                    <a:pt x="810" y="37"/>
                  </a:cubicBezTo>
                  <a:lnTo>
                    <a:pt x="786" y="48"/>
                  </a:lnTo>
                  <a:lnTo>
                    <a:pt x="786" y="60"/>
                  </a:lnTo>
                  <a:cubicBezTo>
                    <a:pt x="786" y="60"/>
                    <a:pt x="786" y="84"/>
                    <a:pt x="774" y="84"/>
                  </a:cubicBezTo>
                  <a:lnTo>
                    <a:pt x="774" y="96"/>
                  </a:lnTo>
                  <a:cubicBezTo>
                    <a:pt x="774" y="108"/>
                    <a:pt x="774" y="108"/>
                    <a:pt x="763" y="120"/>
                  </a:cubicBezTo>
                  <a:lnTo>
                    <a:pt x="1" y="6133"/>
                  </a:lnTo>
                  <a:lnTo>
                    <a:pt x="322" y="6133"/>
                  </a:lnTo>
                  <a:lnTo>
                    <a:pt x="1036" y="358"/>
                  </a:lnTo>
                  <a:lnTo>
                    <a:pt x="1048" y="275"/>
                  </a:lnTo>
                  <a:lnTo>
                    <a:pt x="1060" y="179"/>
                  </a:lnTo>
                  <a:cubicBezTo>
                    <a:pt x="1072" y="96"/>
                    <a:pt x="1013" y="13"/>
                    <a:pt x="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7"/>
            <p:cNvSpPr/>
            <p:nvPr/>
          </p:nvSpPr>
          <p:spPr>
            <a:xfrm>
              <a:off x="5165975" y="3082950"/>
              <a:ext cx="51650" cy="352750"/>
            </a:xfrm>
            <a:custGeom>
              <a:avLst/>
              <a:gdLst/>
              <a:ahLst/>
              <a:cxnLst/>
              <a:rect l="l" t="t" r="r" b="b"/>
              <a:pathLst>
                <a:path w="2066" h="14110" extrusionOk="0">
                  <a:moveTo>
                    <a:pt x="6" y="0"/>
                  </a:moveTo>
                  <a:cubicBezTo>
                    <a:pt x="0" y="28"/>
                    <a:pt x="5" y="56"/>
                    <a:pt x="16" y="81"/>
                  </a:cubicBezTo>
                  <a:lnTo>
                    <a:pt x="16" y="81"/>
                  </a:lnTo>
                  <a:lnTo>
                    <a:pt x="6" y="0"/>
                  </a:lnTo>
                  <a:close/>
                  <a:moveTo>
                    <a:pt x="16" y="81"/>
                  </a:moveTo>
                  <a:lnTo>
                    <a:pt x="792" y="6430"/>
                  </a:lnTo>
                  <a:lnTo>
                    <a:pt x="839" y="6739"/>
                  </a:lnTo>
                  <a:lnTo>
                    <a:pt x="1125" y="9025"/>
                  </a:lnTo>
                  <a:lnTo>
                    <a:pt x="1173" y="9359"/>
                  </a:lnTo>
                  <a:lnTo>
                    <a:pt x="1756" y="14109"/>
                  </a:lnTo>
                  <a:lnTo>
                    <a:pt x="2066" y="14109"/>
                  </a:lnTo>
                  <a:lnTo>
                    <a:pt x="1482" y="9442"/>
                  </a:lnTo>
                  <a:lnTo>
                    <a:pt x="1435" y="9121"/>
                  </a:lnTo>
                  <a:lnTo>
                    <a:pt x="1125" y="6608"/>
                  </a:lnTo>
                  <a:lnTo>
                    <a:pt x="1077" y="6287"/>
                  </a:lnTo>
                  <a:lnTo>
                    <a:pt x="351" y="358"/>
                  </a:lnTo>
                  <a:lnTo>
                    <a:pt x="65" y="143"/>
                  </a:lnTo>
                  <a:cubicBezTo>
                    <a:pt x="46" y="131"/>
                    <a:pt x="28" y="108"/>
                    <a:pt x="16" y="8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5303025" y="3368700"/>
              <a:ext cx="54800" cy="67000"/>
            </a:xfrm>
            <a:custGeom>
              <a:avLst/>
              <a:gdLst/>
              <a:ahLst/>
              <a:cxnLst/>
              <a:rect l="l" t="t" r="r" b="b"/>
              <a:pathLst>
                <a:path w="2192" h="2680" extrusionOk="0">
                  <a:moveTo>
                    <a:pt x="1941" y="0"/>
                  </a:moveTo>
                  <a:lnTo>
                    <a:pt x="1" y="2679"/>
                  </a:lnTo>
                  <a:lnTo>
                    <a:pt x="382" y="2679"/>
                  </a:lnTo>
                  <a:lnTo>
                    <a:pt x="2192" y="179"/>
                  </a:lnTo>
                  <a:cubicBezTo>
                    <a:pt x="2084" y="143"/>
                    <a:pt x="2001" y="84"/>
                    <a:pt x="19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7"/>
            <p:cNvSpPr/>
            <p:nvPr/>
          </p:nvSpPr>
          <p:spPr>
            <a:xfrm>
              <a:off x="5430125" y="3087425"/>
              <a:ext cx="129500" cy="180700"/>
            </a:xfrm>
            <a:custGeom>
              <a:avLst/>
              <a:gdLst/>
              <a:ahLst/>
              <a:cxnLst/>
              <a:rect l="l" t="t" r="r" b="b"/>
              <a:pathLst>
                <a:path w="5180" h="7228" extrusionOk="0">
                  <a:moveTo>
                    <a:pt x="4918" y="0"/>
                  </a:moveTo>
                  <a:lnTo>
                    <a:pt x="4882" y="60"/>
                  </a:lnTo>
                  <a:lnTo>
                    <a:pt x="156" y="6644"/>
                  </a:lnTo>
                  <a:cubicBezTo>
                    <a:pt x="203" y="6691"/>
                    <a:pt x="239" y="6751"/>
                    <a:pt x="251" y="6834"/>
                  </a:cubicBezTo>
                  <a:cubicBezTo>
                    <a:pt x="251" y="6989"/>
                    <a:pt x="144" y="7120"/>
                    <a:pt x="1" y="7132"/>
                  </a:cubicBezTo>
                  <a:lnTo>
                    <a:pt x="132" y="7227"/>
                  </a:lnTo>
                  <a:lnTo>
                    <a:pt x="5180" y="179"/>
                  </a:lnTo>
                  <a:cubicBezTo>
                    <a:pt x="5061" y="143"/>
                    <a:pt x="4978" y="83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7"/>
            <p:cNvSpPr/>
            <p:nvPr/>
          </p:nvSpPr>
          <p:spPr>
            <a:xfrm>
              <a:off x="5365250" y="3269875"/>
              <a:ext cx="63425" cy="84550"/>
            </a:xfrm>
            <a:custGeom>
              <a:avLst/>
              <a:gdLst/>
              <a:ahLst/>
              <a:cxnLst/>
              <a:rect l="l" t="t" r="r" b="b"/>
              <a:pathLst>
                <a:path w="2537" h="3382" extrusionOk="0">
                  <a:moveTo>
                    <a:pt x="2274" y="1"/>
                  </a:moveTo>
                  <a:lnTo>
                    <a:pt x="0" y="3191"/>
                  </a:lnTo>
                  <a:cubicBezTo>
                    <a:pt x="107" y="3215"/>
                    <a:pt x="179" y="3299"/>
                    <a:pt x="238" y="3382"/>
                  </a:cubicBezTo>
                  <a:lnTo>
                    <a:pt x="2536" y="179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7"/>
            <p:cNvSpPr/>
            <p:nvPr/>
          </p:nvSpPr>
          <p:spPr>
            <a:xfrm>
              <a:off x="5372675" y="3356800"/>
              <a:ext cx="248275" cy="56575"/>
            </a:xfrm>
            <a:custGeom>
              <a:avLst/>
              <a:gdLst/>
              <a:ahLst/>
              <a:cxnLst/>
              <a:rect l="l" t="t" r="r" b="b"/>
              <a:pathLst>
                <a:path w="9931" h="2263" extrusionOk="0">
                  <a:moveTo>
                    <a:pt x="1" y="0"/>
                  </a:moveTo>
                  <a:cubicBezTo>
                    <a:pt x="13" y="36"/>
                    <a:pt x="37" y="95"/>
                    <a:pt x="37" y="155"/>
                  </a:cubicBezTo>
                  <a:cubicBezTo>
                    <a:pt x="37" y="203"/>
                    <a:pt x="37" y="262"/>
                    <a:pt x="13" y="310"/>
                  </a:cubicBezTo>
                  <a:lnTo>
                    <a:pt x="9931" y="2262"/>
                  </a:lnTo>
                  <a:lnTo>
                    <a:pt x="9335" y="18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7"/>
            <p:cNvSpPr/>
            <p:nvPr/>
          </p:nvSpPr>
          <p:spPr>
            <a:xfrm>
              <a:off x="5718250" y="3230300"/>
              <a:ext cx="86350" cy="88125"/>
            </a:xfrm>
            <a:custGeom>
              <a:avLst/>
              <a:gdLst/>
              <a:ahLst/>
              <a:cxnLst/>
              <a:rect l="l" t="t" r="r" b="b"/>
              <a:pathLst>
                <a:path w="3454" h="3525" extrusionOk="0">
                  <a:moveTo>
                    <a:pt x="3370" y="0"/>
                  </a:moveTo>
                  <a:lnTo>
                    <a:pt x="1" y="3250"/>
                  </a:lnTo>
                  <a:lnTo>
                    <a:pt x="168" y="3524"/>
                  </a:lnTo>
                  <a:lnTo>
                    <a:pt x="3454" y="333"/>
                  </a:lnTo>
                  <a:cubicBezTo>
                    <a:pt x="3382" y="298"/>
                    <a:pt x="3335" y="214"/>
                    <a:pt x="3335" y="131"/>
                  </a:cubicBezTo>
                  <a:cubicBezTo>
                    <a:pt x="3335" y="83"/>
                    <a:pt x="3335" y="36"/>
                    <a:pt x="3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7"/>
            <p:cNvSpPr/>
            <p:nvPr/>
          </p:nvSpPr>
          <p:spPr>
            <a:xfrm>
              <a:off x="5808450" y="3104675"/>
              <a:ext cx="128625" cy="124150"/>
            </a:xfrm>
            <a:custGeom>
              <a:avLst/>
              <a:gdLst/>
              <a:ahLst/>
              <a:cxnLst/>
              <a:rect l="l" t="t" r="r" b="b"/>
              <a:pathLst>
                <a:path w="5145" h="4966" extrusionOk="0">
                  <a:moveTo>
                    <a:pt x="4930" y="1"/>
                  </a:moveTo>
                  <a:lnTo>
                    <a:pt x="1" y="4787"/>
                  </a:lnTo>
                  <a:lnTo>
                    <a:pt x="120" y="4870"/>
                  </a:lnTo>
                  <a:cubicBezTo>
                    <a:pt x="167" y="4882"/>
                    <a:pt x="191" y="4906"/>
                    <a:pt x="227" y="4930"/>
                  </a:cubicBezTo>
                  <a:lnTo>
                    <a:pt x="263" y="4966"/>
                  </a:lnTo>
                  <a:lnTo>
                    <a:pt x="5144" y="227"/>
                  </a:lnTo>
                  <a:cubicBezTo>
                    <a:pt x="5061" y="167"/>
                    <a:pt x="4989" y="96"/>
                    <a:pt x="493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5622425" y="3317200"/>
              <a:ext cx="94375" cy="92000"/>
            </a:xfrm>
            <a:custGeom>
              <a:avLst/>
              <a:gdLst/>
              <a:ahLst/>
              <a:cxnLst/>
              <a:rect l="l" t="t" r="r" b="b"/>
              <a:pathLst>
                <a:path w="3775" h="3680" extrusionOk="0">
                  <a:moveTo>
                    <a:pt x="3596" y="1"/>
                  </a:moveTo>
                  <a:lnTo>
                    <a:pt x="0" y="3501"/>
                  </a:lnTo>
                  <a:lnTo>
                    <a:pt x="250" y="3680"/>
                  </a:lnTo>
                  <a:lnTo>
                    <a:pt x="3774" y="275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7"/>
            <p:cNvSpPr/>
            <p:nvPr/>
          </p:nvSpPr>
          <p:spPr>
            <a:xfrm>
              <a:off x="5166700" y="3082050"/>
              <a:ext cx="498600" cy="354250"/>
            </a:xfrm>
            <a:custGeom>
              <a:avLst/>
              <a:gdLst/>
              <a:ahLst/>
              <a:cxnLst/>
              <a:rect l="l" t="t" r="r" b="b"/>
              <a:pathLst>
                <a:path w="19944" h="14170" extrusionOk="0">
                  <a:moveTo>
                    <a:pt x="298" y="1"/>
                  </a:moveTo>
                  <a:cubicBezTo>
                    <a:pt x="239" y="48"/>
                    <a:pt x="155" y="60"/>
                    <a:pt x="72" y="60"/>
                  </a:cubicBezTo>
                  <a:cubicBezTo>
                    <a:pt x="36" y="48"/>
                    <a:pt x="25" y="48"/>
                    <a:pt x="1" y="48"/>
                  </a:cubicBezTo>
                  <a:cubicBezTo>
                    <a:pt x="1" y="108"/>
                    <a:pt x="13" y="156"/>
                    <a:pt x="60" y="191"/>
                  </a:cubicBezTo>
                  <a:lnTo>
                    <a:pt x="334" y="406"/>
                  </a:lnTo>
                  <a:lnTo>
                    <a:pt x="5716" y="4275"/>
                  </a:lnTo>
                  <a:lnTo>
                    <a:pt x="5990" y="4477"/>
                  </a:lnTo>
                  <a:lnTo>
                    <a:pt x="10216" y="7537"/>
                  </a:lnTo>
                  <a:lnTo>
                    <a:pt x="10478" y="7716"/>
                  </a:lnTo>
                  <a:lnTo>
                    <a:pt x="17574" y="12836"/>
                  </a:lnTo>
                  <a:lnTo>
                    <a:pt x="18170" y="13264"/>
                  </a:lnTo>
                  <a:lnTo>
                    <a:pt x="19420" y="14169"/>
                  </a:lnTo>
                  <a:lnTo>
                    <a:pt x="19944" y="14169"/>
                  </a:lnTo>
                  <a:lnTo>
                    <a:pt x="18479" y="13110"/>
                  </a:lnTo>
                  <a:lnTo>
                    <a:pt x="18229" y="12931"/>
                  </a:lnTo>
                  <a:lnTo>
                    <a:pt x="10657" y="7466"/>
                  </a:lnTo>
                  <a:lnTo>
                    <a:pt x="10514" y="7383"/>
                  </a:lnTo>
                  <a:lnTo>
                    <a:pt x="10502" y="7383"/>
                  </a:lnTo>
                  <a:cubicBezTo>
                    <a:pt x="10495" y="7383"/>
                    <a:pt x="10487" y="7384"/>
                    <a:pt x="10480" y="7384"/>
                  </a:cubicBezTo>
                  <a:cubicBezTo>
                    <a:pt x="10347" y="7384"/>
                    <a:pt x="10238" y="7281"/>
                    <a:pt x="10204" y="7156"/>
                  </a:cubicBezTo>
                  <a:lnTo>
                    <a:pt x="7240" y="5013"/>
                  </a:lnTo>
                  <a:cubicBezTo>
                    <a:pt x="7216" y="5025"/>
                    <a:pt x="7180" y="5025"/>
                    <a:pt x="7156" y="5025"/>
                  </a:cubicBezTo>
                  <a:cubicBezTo>
                    <a:pt x="7143" y="5027"/>
                    <a:pt x="7130" y="5028"/>
                    <a:pt x="7117" y="5028"/>
                  </a:cubicBezTo>
                  <a:cubicBezTo>
                    <a:pt x="6978" y="5028"/>
                    <a:pt x="6859" y="4916"/>
                    <a:pt x="6859" y="4763"/>
                  </a:cubicBezTo>
                  <a:lnTo>
                    <a:pt x="6859" y="4728"/>
                  </a:lnTo>
                  <a:lnTo>
                    <a:pt x="6323" y="4347"/>
                  </a:lnTo>
                  <a:lnTo>
                    <a:pt x="6037" y="413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7"/>
            <p:cNvSpPr/>
            <p:nvPr/>
          </p:nvSpPr>
          <p:spPr>
            <a:xfrm>
              <a:off x="5558725" y="3064225"/>
              <a:ext cx="8950" cy="4750"/>
            </a:xfrm>
            <a:custGeom>
              <a:avLst/>
              <a:gdLst/>
              <a:ahLst/>
              <a:cxnLst/>
              <a:rect l="l" t="t" r="r" b="b"/>
              <a:pathLst>
                <a:path w="358" h="190" extrusionOk="0">
                  <a:moveTo>
                    <a:pt x="146" y="0"/>
                  </a:moveTo>
                  <a:cubicBezTo>
                    <a:pt x="122" y="0"/>
                    <a:pt x="97" y="4"/>
                    <a:pt x="72" y="11"/>
                  </a:cubicBezTo>
                  <a:cubicBezTo>
                    <a:pt x="12" y="47"/>
                    <a:pt x="0" y="107"/>
                    <a:pt x="0" y="166"/>
                  </a:cubicBezTo>
                  <a:cubicBezTo>
                    <a:pt x="48" y="154"/>
                    <a:pt x="95" y="130"/>
                    <a:pt x="131" y="130"/>
                  </a:cubicBezTo>
                  <a:cubicBezTo>
                    <a:pt x="226" y="154"/>
                    <a:pt x="298" y="166"/>
                    <a:pt x="357" y="190"/>
                  </a:cubicBezTo>
                  <a:lnTo>
                    <a:pt x="286" y="71"/>
                  </a:lnTo>
                  <a:cubicBezTo>
                    <a:pt x="253" y="21"/>
                    <a:pt x="202" y="0"/>
                    <a:pt x="1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5571525" y="3089200"/>
              <a:ext cx="223250" cy="346500"/>
            </a:xfrm>
            <a:custGeom>
              <a:avLst/>
              <a:gdLst/>
              <a:ahLst/>
              <a:cxnLst/>
              <a:rect l="l" t="t" r="r" b="b"/>
              <a:pathLst>
                <a:path w="8930" h="13860" extrusionOk="0">
                  <a:moveTo>
                    <a:pt x="0" y="0"/>
                  </a:moveTo>
                  <a:lnTo>
                    <a:pt x="5632" y="9121"/>
                  </a:lnTo>
                  <a:lnTo>
                    <a:pt x="5799" y="9395"/>
                  </a:lnTo>
                  <a:lnTo>
                    <a:pt x="8573" y="13859"/>
                  </a:lnTo>
                  <a:lnTo>
                    <a:pt x="8930" y="13859"/>
                  </a:lnTo>
                  <a:lnTo>
                    <a:pt x="6025" y="9168"/>
                  </a:lnTo>
                  <a:lnTo>
                    <a:pt x="5858" y="8894"/>
                  </a:lnTo>
                  <a:lnTo>
                    <a:pt x="560" y="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7"/>
            <p:cNvSpPr/>
            <p:nvPr/>
          </p:nvSpPr>
          <p:spPr>
            <a:xfrm>
              <a:off x="6055500" y="3242800"/>
              <a:ext cx="4200" cy="14900"/>
            </a:xfrm>
            <a:custGeom>
              <a:avLst/>
              <a:gdLst/>
              <a:ahLst/>
              <a:cxnLst/>
              <a:rect l="l" t="t" r="r" b="b"/>
              <a:pathLst>
                <a:path w="168" h="596" extrusionOk="0">
                  <a:moveTo>
                    <a:pt x="108" y="0"/>
                  </a:moveTo>
                  <a:lnTo>
                    <a:pt x="1" y="393"/>
                  </a:lnTo>
                  <a:lnTo>
                    <a:pt x="167" y="595"/>
                  </a:lnTo>
                  <a:lnTo>
                    <a:pt x="167" y="7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7"/>
            <p:cNvSpPr/>
            <p:nvPr/>
          </p:nvSpPr>
          <p:spPr>
            <a:xfrm>
              <a:off x="5953400" y="3107050"/>
              <a:ext cx="98850" cy="137250"/>
            </a:xfrm>
            <a:custGeom>
              <a:avLst/>
              <a:gdLst/>
              <a:ahLst/>
              <a:cxnLst/>
              <a:rect l="l" t="t" r="r" b="b"/>
              <a:pathLst>
                <a:path w="3954" h="5490" extrusionOk="0">
                  <a:moveTo>
                    <a:pt x="227" y="1"/>
                  </a:moveTo>
                  <a:cubicBezTo>
                    <a:pt x="168" y="72"/>
                    <a:pt x="96" y="132"/>
                    <a:pt x="1" y="179"/>
                  </a:cubicBezTo>
                  <a:lnTo>
                    <a:pt x="3847" y="5490"/>
                  </a:lnTo>
                  <a:lnTo>
                    <a:pt x="3954" y="5109"/>
                  </a:lnTo>
                  <a:lnTo>
                    <a:pt x="287" y="2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7"/>
            <p:cNvSpPr/>
            <p:nvPr/>
          </p:nvSpPr>
          <p:spPr>
            <a:xfrm>
              <a:off x="5571825" y="3083850"/>
              <a:ext cx="239625" cy="146475"/>
            </a:xfrm>
            <a:custGeom>
              <a:avLst/>
              <a:gdLst/>
              <a:ahLst/>
              <a:cxnLst/>
              <a:rect l="l" t="t" r="r" b="b"/>
              <a:pathLst>
                <a:path w="9585" h="5859" extrusionOk="0">
                  <a:moveTo>
                    <a:pt x="131" y="0"/>
                  </a:moveTo>
                  <a:cubicBezTo>
                    <a:pt x="95" y="84"/>
                    <a:pt x="60" y="155"/>
                    <a:pt x="0" y="214"/>
                  </a:cubicBezTo>
                  <a:lnTo>
                    <a:pt x="560" y="560"/>
                  </a:lnTo>
                  <a:lnTo>
                    <a:pt x="9227" y="5858"/>
                  </a:lnTo>
                  <a:cubicBezTo>
                    <a:pt x="9275" y="5763"/>
                    <a:pt x="9358" y="5691"/>
                    <a:pt x="9466" y="5691"/>
                  </a:cubicBezTo>
                  <a:cubicBezTo>
                    <a:pt x="9513" y="5691"/>
                    <a:pt x="9537" y="5691"/>
                    <a:pt x="9585" y="5703"/>
                  </a:cubicBezTo>
                  <a:lnTo>
                    <a:pt x="9466" y="563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7"/>
            <p:cNvSpPr/>
            <p:nvPr/>
          </p:nvSpPr>
          <p:spPr>
            <a:xfrm>
              <a:off x="5814100" y="3227900"/>
              <a:ext cx="202450" cy="130700"/>
            </a:xfrm>
            <a:custGeom>
              <a:avLst/>
              <a:gdLst/>
              <a:ahLst/>
              <a:cxnLst/>
              <a:rect l="l" t="t" r="r" b="b"/>
              <a:pathLst>
                <a:path w="8098" h="5228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48"/>
                    <a:pt x="84" y="120"/>
                    <a:pt x="84" y="191"/>
                  </a:cubicBezTo>
                  <a:cubicBezTo>
                    <a:pt x="84" y="263"/>
                    <a:pt x="72" y="322"/>
                    <a:pt x="25" y="382"/>
                  </a:cubicBezTo>
                  <a:lnTo>
                    <a:pt x="4263" y="2977"/>
                  </a:lnTo>
                  <a:cubicBezTo>
                    <a:pt x="4311" y="2918"/>
                    <a:pt x="4382" y="2870"/>
                    <a:pt x="4478" y="2870"/>
                  </a:cubicBezTo>
                  <a:cubicBezTo>
                    <a:pt x="4644" y="2870"/>
                    <a:pt x="4775" y="2977"/>
                    <a:pt x="4775" y="3144"/>
                  </a:cubicBezTo>
                  <a:cubicBezTo>
                    <a:pt x="4775" y="3180"/>
                    <a:pt x="4775" y="3227"/>
                    <a:pt x="4739" y="3275"/>
                  </a:cubicBezTo>
                  <a:lnTo>
                    <a:pt x="7942" y="5228"/>
                  </a:lnTo>
                  <a:cubicBezTo>
                    <a:pt x="7954" y="5120"/>
                    <a:pt x="8014" y="5025"/>
                    <a:pt x="8097" y="4954"/>
                  </a:cubicBezTo>
                  <a:lnTo>
                    <a:pt x="37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7"/>
            <p:cNvSpPr/>
            <p:nvPr/>
          </p:nvSpPr>
          <p:spPr>
            <a:xfrm>
              <a:off x="5574500" y="3075800"/>
              <a:ext cx="354825" cy="22650"/>
            </a:xfrm>
            <a:custGeom>
              <a:avLst/>
              <a:gdLst/>
              <a:ahLst/>
              <a:cxnLst/>
              <a:rect l="l" t="t" r="r" b="b"/>
              <a:pathLst>
                <a:path w="14193" h="906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36"/>
                    <a:pt x="24" y="84"/>
                    <a:pt x="24" y="132"/>
                  </a:cubicBezTo>
                  <a:cubicBezTo>
                    <a:pt x="36" y="203"/>
                    <a:pt x="24" y="263"/>
                    <a:pt x="12" y="322"/>
                  </a:cubicBezTo>
                  <a:lnTo>
                    <a:pt x="131" y="322"/>
                  </a:lnTo>
                  <a:lnTo>
                    <a:pt x="14181" y="906"/>
                  </a:lnTo>
                  <a:cubicBezTo>
                    <a:pt x="14181" y="870"/>
                    <a:pt x="14169" y="858"/>
                    <a:pt x="14169" y="834"/>
                  </a:cubicBezTo>
                  <a:cubicBezTo>
                    <a:pt x="14169" y="751"/>
                    <a:pt x="14169" y="667"/>
                    <a:pt x="14193" y="5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7"/>
            <p:cNvSpPr/>
            <p:nvPr/>
          </p:nvSpPr>
          <p:spPr>
            <a:xfrm>
              <a:off x="5569125" y="2643900"/>
              <a:ext cx="490575" cy="431025"/>
            </a:xfrm>
            <a:custGeom>
              <a:avLst/>
              <a:gdLst/>
              <a:ahLst/>
              <a:cxnLst/>
              <a:rect l="l" t="t" r="r" b="b"/>
              <a:pathLst>
                <a:path w="19623" h="17241" extrusionOk="0">
                  <a:moveTo>
                    <a:pt x="19622" y="1"/>
                  </a:moveTo>
                  <a:lnTo>
                    <a:pt x="1" y="17027"/>
                  </a:lnTo>
                  <a:cubicBezTo>
                    <a:pt x="96" y="17074"/>
                    <a:pt x="168" y="17158"/>
                    <a:pt x="215" y="17241"/>
                  </a:cubicBezTo>
                  <a:lnTo>
                    <a:pt x="19622" y="394"/>
                  </a:lnTo>
                  <a:lnTo>
                    <a:pt x="196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7"/>
            <p:cNvSpPr/>
            <p:nvPr/>
          </p:nvSpPr>
          <p:spPr>
            <a:xfrm>
              <a:off x="5954000" y="2949300"/>
              <a:ext cx="105100" cy="136050"/>
            </a:xfrm>
            <a:custGeom>
              <a:avLst/>
              <a:gdLst/>
              <a:ahLst/>
              <a:cxnLst/>
              <a:rect l="l" t="t" r="r" b="b"/>
              <a:pathLst>
                <a:path w="4204" h="5442" extrusionOk="0">
                  <a:moveTo>
                    <a:pt x="4204" y="1"/>
                  </a:moveTo>
                  <a:lnTo>
                    <a:pt x="1" y="5239"/>
                  </a:lnTo>
                  <a:cubicBezTo>
                    <a:pt x="96" y="5299"/>
                    <a:pt x="179" y="5370"/>
                    <a:pt x="239" y="5442"/>
                  </a:cubicBezTo>
                  <a:lnTo>
                    <a:pt x="4204" y="48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7"/>
            <p:cNvSpPr/>
            <p:nvPr/>
          </p:nvSpPr>
          <p:spPr>
            <a:xfrm>
              <a:off x="6022475" y="3206175"/>
              <a:ext cx="37225" cy="143500"/>
            </a:xfrm>
            <a:custGeom>
              <a:avLst/>
              <a:gdLst/>
              <a:ahLst/>
              <a:cxnLst/>
              <a:rect l="l" t="t" r="r" b="b"/>
              <a:pathLst>
                <a:path w="1489" h="5740" extrusionOk="0">
                  <a:moveTo>
                    <a:pt x="1488" y="1"/>
                  </a:moveTo>
                  <a:lnTo>
                    <a:pt x="1191" y="1132"/>
                  </a:lnTo>
                  <a:lnTo>
                    <a:pt x="1084" y="1525"/>
                  </a:lnTo>
                  <a:lnTo>
                    <a:pt x="0" y="5692"/>
                  </a:lnTo>
                  <a:cubicBezTo>
                    <a:pt x="12" y="5692"/>
                    <a:pt x="24" y="5692"/>
                    <a:pt x="60" y="5680"/>
                  </a:cubicBezTo>
                  <a:cubicBezTo>
                    <a:pt x="143" y="5680"/>
                    <a:pt x="238" y="5692"/>
                    <a:pt x="310" y="5739"/>
                  </a:cubicBezTo>
                  <a:lnTo>
                    <a:pt x="1322" y="1834"/>
                  </a:lnTo>
                  <a:lnTo>
                    <a:pt x="1429" y="1453"/>
                  </a:lnTo>
                  <a:lnTo>
                    <a:pt x="1488" y="1227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7"/>
            <p:cNvSpPr/>
            <p:nvPr/>
          </p:nvSpPr>
          <p:spPr>
            <a:xfrm>
              <a:off x="5959075" y="3100225"/>
              <a:ext cx="100625" cy="64900"/>
            </a:xfrm>
            <a:custGeom>
              <a:avLst/>
              <a:gdLst/>
              <a:ahLst/>
              <a:cxnLst/>
              <a:rect l="l" t="t" r="r" b="b"/>
              <a:pathLst>
                <a:path w="4025" h="2596" extrusionOk="0">
                  <a:moveTo>
                    <a:pt x="155" y="0"/>
                  </a:moveTo>
                  <a:cubicBezTo>
                    <a:pt x="119" y="107"/>
                    <a:pt x="72" y="202"/>
                    <a:pt x="0" y="274"/>
                  </a:cubicBezTo>
                  <a:lnTo>
                    <a:pt x="60" y="298"/>
                  </a:lnTo>
                  <a:lnTo>
                    <a:pt x="4024" y="2596"/>
                  </a:lnTo>
                  <a:lnTo>
                    <a:pt x="4024" y="223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7"/>
            <p:cNvSpPr/>
            <p:nvPr/>
          </p:nvSpPr>
          <p:spPr>
            <a:xfrm>
              <a:off x="4523175" y="3371975"/>
              <a:ext cx="36625" cy="35750"/>
            </a:xfrm>
            <a:custGeom>
              <a:avLst/>
              <a:gdLst/>
              <a:ahLst/>
              <a:cxnLst/>
              <a:rect l="l" t="t" r="r" b="b"/>
              <a:pathLst>
                <a:path w="1465" h="1430" extrusionOk="0">
                  <a:moveTo>
                    <a:pt x="691" y="0"/>
                  </a:moveTo>
                  <a:cubicBezTo>
                    <a:pt x="334" y="12"/>
                    <a:pt x="60" y="286"/>
                    <a:pt x="24" y="620"/>
                  </a:cubicBezTo>
                  <a:cubicBezTo>
                    <a:pt x="24" y="667"/>
                    <a:pt x="0" y="715"/>
                    <a:pt x="24" y="762"/>
                  </a:cubicBezTo>
                  <a:cubicBezTo>
                    <a:pt x="24" y="834"/>
                    <a:pt x="36" y="893"/>
                    <a:pt x="60" y="953"/>
                  </a:cubicBezTo>
                  <a:cubicBezTo>
                    <a:pt x="164" y="1242"/>
                    <a:pt x="436" y="1430"/>
                    <a:pt x="746" y="1430"/>
                  </a:cubicBezTo>
                  <a:cubicBezTo>
                    <a:pt x="755" y="1430"/>
                    <a:pt x="765" y="1430"/>
                    <a:pt x="774" y="1429"/>
                  </a:cubicBezTo>
                  <a:cubicBezTo>
                    <a:pt x="822" y="1429"/>
                    <a:pt x="870" y="1417"/>
                    <a:pt x="917" y="1417"/>
                  </a:cubicBezTo>
                  <a:cubicBezTo>
                    <a:pt x="1012" y="1382"/>
                    <a:pt x="1108" y="1334"/>
                    <a:pt x="1191" y="1274"/>
                  </a:cubicBezTo>
                  <a:cubicBezTo>
                    <a:pt x="1358" y="1120"/>
                    <a:pt x="1465" y="905"/>
                    <a:pt x="1453" y="667"/>
                  </a:cubicBezTo>
                  <a:cubicBezTo>
                    <a:pt x="1429" y="441"/>
                    <a:pt x="1334" y="262"/>
                    <a:pt x="1167" y="143"/>
                  </a:cubicBezTo>
                  <a:cubicBezTo>
                    <a:pt x="1096" y="84"/>
                    <a:pt x="989" y="48"/>
                    <a:pt x="881" y="12"/>
                  </a:cubicBezTo>
                  <a:cubicBezTo>
                    <a:pt x="822" y="0"/>
                    <a:pt x="762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7"/>
            <p:cNvSpPr/>
            <p:nvPr/>
          </p:nvSpPr>
          <p:spPr>
            <a:xfrm>
              <a:off x="4806850" y="3361225"/>
              <a:ext cx="35725" cy="35175"/>
            </a:xfrm>
            <a:custGeom>
              <a:avLst/>
              <a:gdLst/>
              <a:ahLst/>
              <a:cxnLst/>
              <a:rect l="l" t="t" r="r" b="b"/>
              <a:pathLst>
                <a:path w="1429" h="1407" extrusionOk="0">
                  <a:moveTo>
                    <a:pt x="724" y="0"/>
                  </a:moveTo>
                  <a:cubicBezTo>
                    <a:pt x="709" y="0"/>
                    <a:pt x="694" y="1"/>
                    <a:pt x="679" y="2"/>
                  </a:cubicBezTo>
                  <a:cubicBezTo>
                    <a:pt x="583" y="2"/>
                    <a:pt x="476" y="38"/>
                    <a:pt x="381" y="85"/>
                  </a:cubicBezTo>
                  <a:cubicBezTo>
                    <a:pt x="286" y="121"/>
                    <a:pt x="202" y="192"/>
                    <a:pt x="143" y="264"/>
                  </a:cubicBezTo>
                  <a:cubicBezTo>
                    <a:pt x="83" y="335"/>
                    <a:pt x="48" y="442"/>
                    <a:pt x="12" y="549"/>
                  </a:cubicBezTo>
                  <a:cubicBezTo>
                    <a:pt x="0" y="609"/>
                    <a:pt x="0" y="680"/>
                    <a:pt x="0" y="740"/>
                  </a:cubicBezTo>
                  <a:cubicBezTo>
                    <a:pt x="24" y="1133"/>
                    <a:pt x="345" y="1407"/>
                    <a:pt x="726" y="1407"/>
                  </a:cubicBezTo>
                  <a:lnTo>
                    <a:pt x="738" y="1407"/>
                  </a:lnTo>
                  <a:cubicBezTo>
                    <a:pt x="845" y="1407"/>
                    <a:pt x="941" y="1383"/>
                    <a:pt x="1024" y="1335"/>
                  </a:cubicBezTo>
                  <a:cubicBezTo>
                    <a:pt x="1131" y="1276"/>
                    <a:pt x="1214" y="1204"/>
                    <a:pt x="1298" y="1097"/>
                  </a:cubicBezTo>
                  <a:cubicBezTo>
                    <a:pt x="1357" y="1002"/>
                    <a:pt x="1393" y="919"/>
                    <a:pt x="1417" y="811"/>
                  </a:cubicBezTo>
                  <a:cubicBezTo>
                    <a:pt x="1429" y="776"/>
                    <a:pt x="1429" y="704"/>
                    <a:pt x="1429" y="669"/>
                  </a:cubicBezTo>
                  <a:cubicBezTo>
                    <a:pt x="1417" y="279"/>
                    <a:pt x="1098" y="0"/>
                    <a:pt x="7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7"/>
            <p:cNvSpPr/>
            <p:nvPr/>
          </p:nvSpPr>
          <p:spPr>
            <a:xfrm>
              <a:off x="4231475" y="3218375"/>
              <a:ext cx="12225" cy="12250"/>
            </a:xfrm>
            <a:custGeom>
              <a:avLst/>
              <a:gdLst/>
              <a:ahLst/>
              <a:cxnLst/>
              <a:rect l="l" t="t" r="r" b="b"/>
              <a:pathLst>
                <a:path w="489" h="490" extrusionOk="0">
                  <a:moveTo>
                    <a:pt x="238" y="1"/>
                  </a:moveTo>
                  <a:cubicBezTo>
                    <a:pt x="155" y="1"/>
                    <a:pt x="96" y="37"/>
                    <a:pt x="48" y="108"/>
                  </a:cubicBezTo>
                  <a:cubicBezTo>
                    <a:pt x="12" y="156"/>
                    <a:pt x="0" y="203"/>
                    <a:pt x="0" y="263"/>
                  </a:cubicBezTo>
                  <a:cubicBezTo>
                    <a:pt x="23" y="387"/>
                    <a:pt x="142" y="490"/>
                    <a:pt x="256" y="490"/>
                  </a:cubicBezTo>
                  <a:cubicBezTo>
                    <a:pt x="262" y="490"/>
                    <a:pt x="268" y="490"/>
                    <a:pt x="274" y="489"/>
                  </a:cubicBezTo>
                  <a:cubicBezTo>
                    <a:pt x="381" y="489"/>
                    <a:pt x="453" y="429"/>
                    <a:pt x="477" y="334"/>
                  </a:cubicBezTo>
                  <a:cubicBezTo>
                    <a:pt x="488" y="310"/>
                    <a:pt x="488" y="263"/>
                    <a:pt x="488" y="239"/>
                  </a:cubicBezTo>
                  <a:cubicBezTo>
                    <a:pt x="488" y="96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7"/>
            <p:cNvSpPr/>
            <p:nvPr/>
          </p:nvSpPr>
          <p:spPr>
            <a:xfrm>
              <a:off x="5155100" y="3058225"/>
              <a:ext cx="25325" cy="25050"/>
            </a:xfrm>
            <a:custGeom>
              <a:avLst/>
              <a:gdLst/>
              <a:ahLst/>
              <a:cxnLst/>
              <a:rect l="l" t="t" r="r" b="b"/>
              <a:pathLst>
                <a:path w="1013" h="1002" extrusionOk="0">
                  <a:moveTo>
                    <a:pt x="510" y="1"/>
                  </a:moveTo>
                  <a:cubicBezTo>
                    <a:pt x="503" y="1"/>
                    <a:pt x="496" y="1"/>
                    <a:pt x="489" y="1"/>
                  </a:cubicBezTo>
                  <a:cubicBezTo>
                    <a:pt x="203" y="13"/>
                    <a:pt x="0" y="239"/>
                    <a:pt x="12" y="525"/>
                  </a:cubicBezTo>
                  <a:cubicBezTo>
                    <a:pt x="24" y="763"/>
                    <a:pt x="203" y="954"/>
                    <a:pt x="441" y="989"/>
                  </a:cubicBezTo>
                  <a:cubicBezTo>
                    <a:pt x="489" y="1001"/>
                    <a:pt x="500" y="1001"/>
                    <a:pt x="536" y="1001"/>
                  </a:cubicBezTo>
                  <a:cubicBezTo>
                    <a:pt x="608" y="1001"/>
                    <a:pt x="679" y="966"/>
                    <a:pt x="762" y="942"/>
                  </a:cubicBezTo>
                  <a:cubicBezTo>
                    <a:pt x="917" y="847"/>
                    <a:pt x="1012" y="668"/>
                    <a:pt x="1012" y="478"/>
                  </a:cubicBezTo>
                  <a:cubicBezTo>
                    <a:pt x="1001" y="222"/>
                    <a:pt x="786" y="1"/>
                    <a:pt x="5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7"/>
            <p:cNvSpPr/>
            <p:nvPr/>
          </p:nvSpPr>
          <p:spPr>
            <a:xfrm>
              <a:off x="5929000" y="3079000"/>
              <a:ext cx="34850" cy="34325"/>
            </a:xfrm>
            <a:custGeom>
              <a:avLst/>
              <a:gdLst/>
              <a:ahLst/>
              <a:cxnLst/>
              <a:rect l="l" t="t" r="r" b="b"/>
              <a:pathLst>
                <a:path w="1394" h="1373" extrusionOk="0">
                  <a:moveTo>
                    <a:pt x="720" y="1"/>
                  </a:moveTo>
                  <a:cubicBezTo>
                    <a:pt x="699" y="1"/>
                    <a:pt x="677" y="2"/>
                    <a:pt x="655" y="4"/>
                  </a:cubicBezTo>
                  <a:cubicBezTo>
                    <a:pt x="358" y="16"/>
                    <a:pt x="96" y="230"/>
                    <a:pt x="24" y="492"/>
                  </a:cubicBezTo>
                  <a:cubicBezTo>
                    <a:pt x="13" y="575"/>
                    <a:pt x="1" y="647"/>
                    <a:pt x="1" y="730"/>
                  </a:cubicBezTo>
                  <a:lnTo>
                    <a:pt x="1" y="789"/>
                  </a:lnTo>
                  <a:cubicBezTo>
                    <a:pt x="13" y="885"/>
                    <a:pt x="48" y="968"/>
                    <a:pt x="108" y="1051"/>
                  </a:cubicBezTo>
                  <a:cubicBezTo>
                    <a:pt x="167" y="1135"/>
                    <a:pt x="239" y="1206"/>
                    <a:pt x="322" y="1266"/>
                  </a:cubicBezTo>
                  <a:cubicBezTo>
                    <a:pt x="441" y="1349"/>
                    <a:pt x="584" y="1373"/>
                    <a:pt x="727" y="1373"/>
                  </a:cubicBezTo>
                  <a:cubicBezTo>
                    <a:pt x="822" y="1373"/>
                    <a:pt x="917" y="1349"/>
                    <a:pt x="1001" y="1313"/>
                  </a:cubicBezTo>
                  <a:cubicBezTo>
                    <a:pt x="1084" y="1266"/>
                    <a:pt x="1156" y="1206"/>
                    <a:pt x="1215" y="1135"/>
                  </a:cubicBezTo>
                  <a:cubicBezTo>
                    <a:pt x="1275" y="1063"/>
                    <a:pt x="1334" y="968"/>
                    <a:pt x="1370" y="873"/>
                  </a:cubicBezTo>
                  <a:cubicBezTo>
                    <a:pt x="1382" y="789"/>
                    <a:pt x="1394" y="730"/>
                    <a:pt x="1382" y="659"/>
                  </a:cubicBezTo>
                  <a:cubicBezTo>
                    <a:pt x="1382" y="516"/>
                    <a:pt x="1322" y="397"/>
                    <a:pt x="1251" y="278"/>
                  </a:cubicBezTo>
                  <a:cubicBezTo>
                    <a:pt x="1191" y="182"/>
                    <a:pt x="1096" y="123"/>
                    <a:pt x="1013" y="75"/>
                  </a:cubicBezTo>
                  <a:cubicBezTo>
                    <a:pt x="923" y="26"/>
                    <a:pt x="826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7"/>
            <p:cNvSpPr/>
            <p:nvPr/>
          </p:nvSpPr>
          <p:spPr>
            <a:xfrm>
              <a:off x="6012050" y="3348375"/>
              <a:ext cx="25625" cy="24275"/>
            </a:xfrm>
            <a:custGeom>
              <a:avLst/>
              <a:gdLst/>
              <a:ahLst/>
              <a:cxnLst/>
              <a:rect l="l" t="t" r="r" b="b"/>
              <a:pathLst>
                <a:path w="1025" h="971" extrusionOk="0">
                  <a:moveTo>
                    <a:pt x="524" y="1"/>
                  </a:moveTo>
                  <a:cubicBezTo>
                    <a:pt x="508" y="1"/>
                    <a:pt x="492" y="2"/>
                    <a:pt x="477" y="4"/>
                  </a:cubicBezTo>
                  <a:cubicBezTo>
                    <a:pt x="453" y="4"/>
                    <a:pt x="441" y="4"/>
                    <a:pt x="417" y="16"/>
                  </a:cubicBezTo>
                  <a:cubicBezTo>
                    <a:pt x="310" y="40"/>
                    <a:pt x="215" y="75"/>
                    <a:pt x="155" y="135"/>
                  </a:cubicBezTo>
                  <a:cubicBezTo>
                    <a:pt x="84" y="218"/>
                    <a:pt x="24" y="301"/>
                    <a:pt x="12" y="409"/>
                  </a:cubicBezTo>
                  <a:cubicBezTo>
                    <a:pt x="12" y="432"/>
                    <a:pt x="0" y="480"/>
                    <a:pt x="12" y="516"/>
                  </a:cubicBezTo>
                  <a:cubicBezTo>
                    <a:pt x="24" y="764"/>
                    <a:pt x="239" y="970"/>
                    <a:pt x="495" y="970"/>
                  </a:cubicBezTo>
                  <a:cubicBezTo>
                    <a:pt x="508" y="970"/>
                    <a:pt x="522" y="969"/>
                    <a:pt x="536" y="968"/>
                  </a:cubicBezTo>
                  <a:cubicBezTo>
                    <a:pt x="798" y="956"/>
                    <a:pt x="1024" y="730"/>
                    <a:pt x="989" y="456"/>
                  </a:cubicBezTo>
                  <a:cubicBezTo>
                    <a:pt x="977" y="278"/>
                    <a:pt x="870" y="123"/>
                    <a:pt x="727" y="40"/>
                  </a:cubicBezTo>
                  <a:cubicBezTo>
                    <a:pt x="668" y="20"/>
                    <a:pt x="594" y="1"/>
                    <a:pt x="5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7"/>
            <p:cNvSpPr/>
            <p:nvPr/>
          </p:nvSpPr>
          <p:spPr>
            <a:xfrm>
              <a:off x="5550375" y="3068250"/>
              <a:ext cx="25025" cy="24250"/>
            </a:xfrm>
            <a:custGeom>
              <a:avLst/>
              <a:gdLst/>
              <a:ahLst/>
              <a:cxnLst/>
              <a:rect l="l" t="t" r="r" b="b"/>
              <a:pathLst>
                <a:path w="1001" h="970" extrusionOk="0">
                  <a:moveTo>
                    <a:pt x="542" y="0"/>
                  </a:moveTo>
                  <a:cubicBezTo>
                    <a:pt x="521" y="0"/>
                    <a:pt x="499" y="2"/>
                    <a:pt x="477" y="5"/>
                  </a:cubicBezTo>
                  <a:cubicBezTo>
                    <a:pt x="441" y="5"/>
                    <a:pt x="394" y="17"/>
                    <a:pt x="346" y="29"/>
                  </a:cubicBezTo>
                  <a:cubicBezTo>
                    <a:pt x="144" y="112"/>
                    <a:pt x="1" y="303"/>
                    <a:pt x="25" y="529"/>
                  </a:cubicBezTo>
                  <a:cubicBezTo>
                    <a:pt x="25" y="612"/>
                    <a:pt x="48" y="708"/>
                    <a:pt x="108" y="779"/>
                  </a:cubicBezTo>
                  <a:cubicBezTo>
                    <a:pt x="168" y="850"/>
                    <a:pt x="251" y="910"/>
                    <a:pt x="346" y="946"/>
                  </a:cubicBezTo>
                  <a:cubicBezTo>
                    <a:pt x="406" y="958"/>
                    <a:pt x="465" y="969"/>
                    <a:pt x="525" y="969"/>
                  </a:cubicBezTo>
                  <a:cubicBezTo>
                    <a:pt x="644" y="969"/>
                    <a:pt x="751" y="910"/>
                    <a:pt x="846" y="838"/>
                  </a:cubicBezTo>
                  <a:cubicBezTo>
                    <a:pt x="906" y="779"/>
                    <a:pt x="941" y="708"/>
                    <a:pt x="977" y="624"/>
                  </a:cubicBezTo>
                  <a:cubicBezTo>
                    <a:pt x="989" y="565"/>
                    <a:pt x="1001" y="529"/>
                    <a:pt x="989" y="469"/>
                  </a:cubicBezTo>
                  <a:cubicBezTo>
                    <a:pt x="989" y="422"/>
                    <a:pt x="977" y="374"/>
                    <a:pt x="953" y="327"/>
                  </a:cubicBezTo>
                  <a:cubicBezTo>
                    <a:pt x="953" y="315"/>
                    <a:pt x="941" y="303"/>
                    <a:pt x="941" y="291"/>
                  </a:cubicBezTo>
                  <a:cubicBezTo>
                    <a:pt x="906" y="184"/>
                    <a:pt x="822" y="112"/>
                    <a:pt x="739" y="65"/>
                  </a:cubicBezTo>
                  <a:cubicBezTo>
                    <a:pt x="727" y="53"/>
                    <a:pt x="703" y="53"/>
                    <a:pt x="691" y="29"/>
                  </a:cubicBezTo>
                  <a:cubicBezTo>
                    <a:pt x="648" y="11"/>
                    <a:pt x="598" y="0"/>
                    <a:pt x="54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7"/>
            <p:cNvSpPr/>
            <p:nvPr/>
          </p:nvSpPr>
          <p:spPr>
            <a:xfrm>
              <a:off x="5349175" y="3348750"/>
              <a:ext cx="25025" cy="24850"/>
            </a:xfrm>
            <a:custGeom>
              <a:avLst/>
              <a:gdLst/>
              <a:ahLst/>
              <a:cxnLst/>
              <a:rect l="l" t="t" r="r" b="b"/>
              <a:pathLst>
                <a:path w="1001" h="994" extrusionOk="0">
                  <a:moveTo>
                    <a:pt x="476" y="1"/>
                  </a:moveTo>
                  <a:cubicBezTo>
                    <a:pt x="334" y="1"/>
                    <a:pt x="203" y="96"/>
                    <a:pt x="107" y="203"/>
                  </a:cubicBezTo>
                  <a:cubicBezTo>
                    <a:pt x="48" y="286"/>
                    <a:pt x="0" y="382"/>
                    <a:pt x="24" y="501"/>
                  </a:cubicBezTo>
                  <a:lnTo>
                    <a:pt x="24" y="525"/>
                  </a:lnTo>
                  <a:cubicBezTo>
                    <a:pt x="36" y="632"/>
                    <a:pt x="60" y="715"/>
                    <a:pt x="119" y="798"/>
                  </a:cubicBezTo>
                  <a:cubicBezTo>
                    <a:pt x="179" y="882"/>
                    <a:pt x="274" y="941"/>
                    <a:pt x="381" y="977"/>
                  </a:cubicBezTo>
                  <a:cubicBezTo>
                    <a:pt x="406" y="985"/>
                    <a:pt x="444" y="994"/>
                    <a:pt x="484" y="994"/>
                  </a:cubicBezTo>
                  <a:cubicBezTo>
                    <a:pt x="501" y="994"/>
                    <a:pt x="519" y="992"/>
                    <a:pt x="536" y="989"/>
                  </a:cubicBezTo>
                  <a:cubicBezTo>
                    <a:pt x="762" y="977"/>
                    <a:pt x="941" y="822"/>
                    <a:pt x="988" y="620"/>
                  </a:cubicBezTo>
                  <a:cubicBezTo>
                    <a:pt x="1000" y="572"/>
                    <a:pt x="1000" y="525"/>
                    <a:pt x="1000" y="465"/>
                  </a:cubicBezTo>
                  <a:cubicBezTo>
                    <a:pt x="977" y="417"/>
                    <a:pt x="953" y="358"/>
                    <a:pt x="941" y="322"/>
                  </a:cubicBezTo>
                  <a:lnTo>
                    <a:pt x="893" y="227"/>
                  </a:lnTo>
                  <a:cubicBezTo>
                    <a:pt x="834" y="144"/>
                    <a:pt x="750" y="84"/>
                    <a:pt x="655" y="36"/>
                  </a:cubicBezTo>
                  <a:cubicBezTo>
                    <a:pt x="596" y="25"/>
                    <a:pt x="536" y="1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7"/>
            <p:cNvSpPr/>
            <p:nvPr/>
          </p:nvSpPr>
          <p:spPr>
            <a:xfrm>
              <a:off x="4288925" y="3245425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513" y="0"/>
                  </a:moveTo>
                  <a:cubicBezTo>
                    <a:pt x="497" y="0"/>
                    <a:pt x="481" y="1"/>
                    <a:pt x="465" y="2"/>
                  </a:cubicBezTo>
                  <a:cubicBezTo>
                    <a:pt x="262" y="14"/>
                    <a:pt x="84" y="133"/>
                    <a:pt x="24" y="312"/>
                  </a:cubicBezTo>
                  <a:cubicBezTo>
                    <a:pt x="0" y="371"/>
                    <a:pt x="0" y="443"/>
                    <a:pt x="0" y="526"/>
                  </a:cubicBezTo>
                  <a:cubicBezTo>
                    <a:pt x="0" y="586"/>
                    <a:pt x="12" y="621"/>
                    <a:pt x="24" y="669"/>
                  </a:cubicBezTo>
                  <a:cubicBezTo>
                    <a:pt x="36" y="729"/>
                    <a:pt x="72" y="776"/>
                    <a:pt x="119" y="824"/>
                  </a:cubicBezTo>
                  <a:cubicBezTo>
                    <a:pt x="193" y="908"/>
                    <a:pt x="322" y="983"/>
                    <a:pt x="450" y="983"/>
                  </a:cubicBezTo>
                  <a:cubicBezTo>
                    <a:pt x="467" y="983"/>
                    <a:pt x="483" y="981"/>
                    <a:pt x="500" y="979"/>
                  </a:cubicBezTo>
                  <a:cubicBezTo>
                    <a:pt x="512" y="979"/>
                    <a:pt x="536" y="979"/>
                    <a:pt x="560" y="967"/>
                  </a:cubicBezTo>
                  <a:cubicBezTo>
                    <a:pt x="703" y="955"/>
                    <a:pt x="798" y="883"/>
                    <a:pt x="869" y="788"/>
                  </a:cubicBezTo>
                  <a:cubicBezTo>
                    <a:pt x="953" y="705"/>
                    <a:pt x="988" y="586"/>
                    <a:pt x="976" y="455"/>
                  </a:cubicBezTo>
                  <a:cubicBezTo>
                    <a:pt x="976" y="431"/>
                    <a:pt x="976" y="419"/>
                    <a:pt x="965" y="383"/>
                  </a:cubicBezTo>
                  <a:cubicBezTo>
                    <a:pt x="953" y="276"/>
                    <a:pt x="893" y="193"/>
                    <a:pt x="822" y="121"/>
                  </a:cubicBezTo>
                  <a:cubicBezTo>
                    <a:pt x="738" y="38"/>
                    <a:pt x="627" y="0"/>
                    <a:pt x="5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7"/>
            <p:cNvSpPr/>
            <p:nvPr/>
          </p:nvSpPr>
          <p:spPr>
            <a:xfrm>
              <a:off x="4145150" y="3339825"/>
              <a:ext cx="26225" cy="24750"/>
            </a:xfrm>
            <a:custGeom>
              <a:avLst/>
              <a:gdLst/>
              <a:ahLst/>
              <a:cxnLst/>
              <a:rect l="l" t="t" r="r" b="b"/>
              <a:pathLst>
                <a:path w="1049" h="990" extrusionOk="0">
                  <a:moveTo>
                    <a:pt x="501" y="1"/>
                  </a:moveTo>
                  <a:cubicBezTo>
                    <a:pt x="227" y="24"/>
                    <a:pt x="0" y="239"/>
                    <a:pt x="36" y="524"/>
                  </a:cubicBezTo>
                  <a:cubicBezTo>
                    <a:pt x="48" y="791"/>
                    <a:pt x="262" y="989"/>
                    <a:pt x="536" y="989"/>
                  </a:cubicBezTo>
                  <a:cubicBezTo>
                    <a:pt x="544" y="989"/>
                    <a:pt x="552" y="989"/>
                    <a:pt x="560" y="989"/>
                  </a:cubicBezTo>
                  <a:cubicBezTo>
                    <a:pt x="822" y="977"/>
                    <a:pt x="1048" y="751"/>
                    <a:pt x="1012" y="465"/>
                  </a:cubicBezTo>
                  <a:cubicBezTo>
                    <a:pt x="1012" y="405"/>
                    <a:pt x="1001" y="358"/>
                    <a:pt x="989" y="322"/>
                  </a:cubicBezTo>
                  <a:cubicBezTo>
                    <a:pt x="929" y="215"/>
                    <a:pt x="870" y="143"/>
                    <a:pt x="774" y="84"/>
                  </a:cubicBezTo>
                  <a:cubicBezTo>
                    <a:pt x="703" y="36"/>
                    <a:pt x="631" y="1"/>
                    <a:pt x="5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7"/>
            <p:cNvSpPr/>
            <p:nvPr/>
          </p:nvSpPr>
          <p:spPr>
            <a:xfrm>
              <a:off x="4710100" y="2985275"/>
              <a:ext cx="25625" cy="24775"/>
            </a:xfrm>
            <a:custGeom>
              <a:avLst/>
              <a:gdLst/>
              <a:ahLst/>
              <a:cxnLst/>
              <a:rect l="l" t="t" r="r" b="b"/>
              <a:pathLst>
                <a:path w="1025" h="991" extrusionOk="0">
                  <a:moveTo>
                    <a:pt x="532" y="0"/>
                  </a:moveTo>
                  <a:cubicBezTo>
                    <a:pt x="518" y="0"/>
                    <a:pt x="503" y="1"/>
                    <a:pt x="489" y="2"/>
                  </a:cubicBezTo>
                  <a:cubicBezTo>
                    <a:pt x="227" y="14"/>
                    <a:pt x="1" y="240"/>
                    <a:pt x="24" y="526"/>
                  </a:cubicBezTo>
                  <a:cubicBezTo>
                    <a:pt x="48" y="657"/>
                    <a:pt x="108" y="776"/>
                    <a:pt x="191" y="859"/>
                  </a:cubicBezTo>
                  <a:cubicBezTo>
                    <a:pt x="262" y="943"/>
                    <a:pt x="370" y="979"/>
                    <a:pt x="477" y="979"/>
                  </a:cubicBezTo>
                  <a:lnTo>
                    <a:pt x="536" y="990"/>
                  </a:lnTo>
                  <a:cubicBezTo>
                    <a:pt x="655" y="990"/>
                    <a:pt x="739" y="943"/>
                    <a:pt x="834" y="883"/>
                  </a:cubicBezTo>
                  <a:cubicBezTo>
                    <a:pt x="953" y="788"/>
                    <a:pt x="1024" y="621"/>
                    <a:pt x="1013" y="467"/>
                  </a:cubicBezTo>
                  <a:cubicBezTo>
                    <a:pt x="1001" y="207"/>
                    <a:pt x="797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7"/>
            <p:cNvSpPr/>
            <p:nvPr/>
          </p:nvSpPr>
          <p:spPr>
            <a:xfrm>
              <a:off x="5801300" y="3226125"/>
              <a:ext cx="14625" cy="14600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275" y="0"/>
                  </a:moveTo>
                  <a:cubicBezTo>
                    <a:pt x="168" y="0"/>
                    <a:pt x="72" y="72"/>
                    <a:pt x="37" y="167"/>
                  </a:cubicBezTo>
                  <a:lnTo>
                    <a:pt x="37" y="179"/>
                  </a:lnTo>
                  <a:cubicBezTo>
                    <a:pt x="13" y="227"/>
                    <a:pt x="1" y="262"/>
                    <a:pt x="1" y="310"/>
                  </a:cubicBezTo>
                  <a:cubicBezTo>
                    <a:pt x="1" y="405"/>
                    <a:pt x="48" y="477"/>
                    <a:pt x="120" y="524"/>
                  </a:cubicBezTo>
                  <a:cubicBezTo>
                    <a:pt x="179" y="560"/>
                    <a:pt x="239" y="584"/>
                    <a:pt x="310" y="584"/>
                  </a:cubicBezTo>
                  <a:cubicBezTo>
                    <a:pt x="406" y="584"/>
                    <a:pt x="477" y="536"/>
                    <a:pt x="525" y="465"/>
                  </a:cubicBezTo>
                  <a:cubicBezTo>
                    <a:pt x="572" y="417"/>
                    <a:pt x="584" y="346"/>
                    <a:pt x="584" y="262"/>
                  </a:cubicBezTo>
                  <a:cubicBezTo>
                    <a:pt x="584" y="191"/>
                    <a:pt x="549" y="119"/>
                    <a:pt x="489" y="72"/>
                  </a:cubicBezTo>
                  <a:cubicBezTo>
                    <a:pt x="465" y="36"/>
                    <a:pt x="429" y="24"/>
                    <a:pt x="394" y="12"/>
                  </a:cubicBezTo>
                  <a:cubicBezTo>
                    <a:pt x="358" y="0"/>
                    <a:pt x="310" y="0"/>
                    <a:pt x="27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7"/>
            <p:cNvSpPr/>
            <p:nvPr/>
          </p:nvSpPr>
          <p:spPr>
            <a:xfrm>
              <a:off x="5918575" y="3299625"/>
              <a:ext cx="14600" cy="14325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308" y="0"/>
                  </a:moveTo>
                  <a:cubicBezTo>
                    <a:pt x="301" y="0"/>
                    <a:pt x="294" y="1"/>
                    <a:pt x="287" y="1"/>
                  </a:cubicBezTo>
                  <a:cubicBezTo>
                    <a:pt x="191" y="1"/>
                    <a:pt x="132" y="49"/>
                    <a:pt x="72" y="108"/>
                  </a:cubicBezTo>
                  <a:cubicBezTo>
                    <a:pt x="25" y="168"/>
                    <a:pt x="1" y="227"/>
                    <a:pt x="13" y="299"/>
                  </a:cubicBezTo>
                  <a:cubicBezTo>
                    <a:pt x="25" y="454"/>
                    <a:pt x="144" y="573"/>
                    <a:pt x="310" y="573"/>
                  </a:cubicBezTo>
                  <a:cubicBezTo>
                    <a:pt x="430" y="573"/>
                    <a:pt x="513" y="489"/>
                    <a:pt x="549" y="394"/>
                  </a:cubicBezTo>
                  <a:cubicBezTo>
                    <a:pt x="560" y="346"/>
                    <a:pt x="572" y="299"/>
                    <a:pt x="572" y="251"/>
                  </a:cubicBezTo>
                  <a:cubicBezTo>
                    <a:pt x="584" y="115"/>
                    <a:pt x="454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7"/>
            <p:cNvSpPr/>
            <p:nvPr/>
          </p:nvSpPr>
          <p:spPr>
            <a:xfrm>
              <a:off x="5332800" y="3319575"/>
              <a:ext cx="14300" cy="14025"/>
            </a:xfrm>
            <a:custGeom>
              <a:avLst/>
              <a:gdLst/>
              <a:ahLst/>
              <a:cxnLst/>
              <a:rect l="l" t="t" r="r" b="b"/>
              <a:pathLst>
                <a:path w="572" h="561" extrusionOk="0">
                  <a:moveTo>
                    <a:pt x="274" y="1"/>
                  </a:moveTo>
                  <a:cubicBezTo>
                    <a:pt x="108" y="1"/>
                    <a:pt x="0" y="132"/>
                    <a:pt x="0" y="299"/>
                  </a:cubicBezTo>
                  <a:cubicBezTo>
                    <a:pt x="0" y="453"/>
                    <a:pt x="143" y="561"/>
                    <a:pt x="298" y="561"/>
                  </a:cubicBezTo>
                  <a:cubicBezTo>
                    <a:pt x="465" y="561"/>
                    <a:pt x="572" y="430"/>
                    <a:pt x="572" y="263"/>
                  </a:cubicBezTo>
                  <a:cubicBezTo>
                    <a:pt x="572" y="96"/>
                    <a:pt x="441" y="1"/>
                    <a:pt x="2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7"/>
            <p:cNvSpPr/>
            <p:nvPr/>
          </p:nvSpPr>
          <p:spPr>
            <a:xfrm>
              <a:off x="4583900" y="3272550"/>
              <a:ext cx="14600" cy="14375"/>
            </a:xfrm>
            <a:custGeom>
              <a:avLst/>
              <a:gdLst/>
              <a:ahLst/>
              <a:cxnLst/>
              <a:rect l="l" t="t" r="r" b="b"/>
              <a:pathLst>
                <a:path w="584" h="575" extrusionOk="0">
                  <a:moveTo>
                    <a:pt x="286" y="1"/>
                  </a:moveTo>
                  <a:cubicBezTo>
                    <a:pt x="215" y="1"/>
                    <a:pt x="155" y="36"/>
                    <a:pt x="107" y="72"/>
                  </a:cubicBezTo>
                  <a:cubicBezTo>
                    <a:pt x="48" y="132"/>
                    <a:pt x="0" y="215"/>
                    <a:pt x="12" y="298"/>
                  </a:cubicBezTo>
                  <a:cubicBezTo>
                    <a:pt x="12" y="334"/>
                    <a:pt x="36" y="346"/>
                    <a:pt x="36" y="370"/>
                  </a:cubicBezTo>
                  <a:cubicBezTo>
                    <a:pt x="48" y="417"/>
                    <a:pt x="60" y="453"/>
                    <a:pt x="96" y="477"/>
                  </a:cubicBezTo>
                  <a:cubicBezTo>
                    <a:pt x="149" y="530"/>
                    <a:pt x="212" y="574"/>
                    <a:pt x="284" y="574"/>
                  </a:cubicBezTo>
                  <a:cubicBezTo>
                    <a:pt x="293" y="574"/>
                    <a:pt x="301" y="573"/>
                    <a:pt x="310" y="572"/>
                  </a:cubicBezTo>
                  <a:cubicBezTo>
                    <a:pt x="346" y="572"/>
                    <a:pt x="369" y="548"/>
                    <a:pt x="405" y="548"/>
                  </a:cubicBezTo>
                  <a:cubicBezTo>
                    <a:pt x="465" y="525"/>
                    <a:pt x="524" y="477"/>
                    <a:pt x="548" y="417"/>
                  </a:cubicBezTo>
                  <a:cubicBezTo>
                    <a:pt x="572" y="370"/>
                    <a:pt x="584" y="334"/>
                    <a:pt x="584" y="275"/>
                  </a:cubicBezTo>
                  <a:cubicBezTo>
                    <a:pt x="584" y="227"/>
                    <a:pt x="572" y="179"/>
                    <a:pt x="548" y="156"/>
                  </a:cubicBezTo>
                  <a:cubicBezTo>
                    <a:pt x="512" y="60"/>
                    <a:pt x="41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7"/>
            <p:cNvSpPr/>
            <p:nvPr/>
          </p:nvSpPr>
          <p:spPr>
            <a:xfrm>
              <a:off x="5421500" y="3251650"/>
              <a:ext cx="14900" cy="14400"/>
            </a:xfrm>
            <a:custGeom>
              <a:avLst/>
              <a:gdLst/>
              <a:ahLst/>
              <a:cxnLst/>
              <a:rect l="l" t="t" r="r" b="b"/>
              <a:pathLst>
                <a:path w="596" h="576" extrusionOk="0">
                  <a:moveTo>
                    <a:pt x="308" y="0"/>
                  </a:moveTo>
                  <a:cubicBezTo>
                    <a:pt x="293" y="0"/>
                    <a:pt x="278" y="1"/>
                    <a:pt x="262" y="3"/>
                  </a:cubicBezTo>
                  <a:cubicBezTo>
                    <a:pt x="108" y="3"/>
                    <a:pt x="0" y="134"/>
                    <a:pt x="0" y="301"/>
                  </a:cubicBezTo>
                  <a:lnTo>
                    <a:pt x="0" y="349"/>
                  </a:lnTo>
                  <a:cubicBezTo>
                    <a:pt x="23" y="473"/>
                    <a:pt x="131" y="576"/>
                    <a:pt x="275" y="576"/>
                  </a:cubicBezTo>
                  <a:cubicBezTo>
                    <a:pt x="282" y="576"/>
                    <a:pt x="290" y="575"/>
                    <a:pt x="298" y="575"/>
                  </a:cubicBezTo>
                  <a:lnTo>
                    <a:pt x="310" y="575"/>
                  </a:lnTo>
                  <a:cubicBezTo>
                    <a:pt x="477" y="551"/>
                    <a:pt x="596" y="420"/>
                    <a:pt x="584" y="277"/>
                  </a:cubicBezTo>
                  <a:cubicBezTo>
                    <a:pt x="584" y="194"/>
                    <a:pt x="548" y="134"/>
                    <a:pt x="489" y="75"/>
                  </a:cubicBezTo>
                  <a:cubicBezTo>
                    <a:pt x="439" y="25"/>
                    <a:pt x="381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5632525" y="3428525"/>
              <a:ext cx="14025" cy="7175"/>
            </a:xfrm>
            <a:custGeom>
              <a:avLst/>
              <a:gdLst/>
              <a:ahLst/>
              <a:cxnLst/>
              <a:rect l="l" t="t" r="r" b="b"/>
              <a:pathLst>
                <a:path w="561" h="287" extrusionOk="0">
                  <a:moveTo>
                    <a:pt x="263" y="1"/>
                  </a:moveTo>
                  <a:cubicBezTo>
                    <a:pt x="120" y="1"/>
                    <a:pt x="1" y="132"/>
                    <a:pt x="1" y="286"/>
                  </a:cubicBezTo>
                  <a:lnTo>
                    <a:pt x="561" y="286"/>
                  </a:lnTo>
                  <a:lnTo>
                    <a:pt x="561" y="263"/>
                  </a:lnTo>
                  <a:cubicBezTo>
                    <a:pt x="561" y="108"/>
                    <a:pt x="430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5338150" y="3193075"/>
              <a:ext cx="14025" cy="14050"/>
            </a:xfrm>
            <a:custGeom>
              <a:avLst/>
              <a:gdLst/>
              <a:ahLst/>
              <a:cxnLst/>
              <a:rect l="l" t="t" r="r" b="b"/>
              <a:pathLst>
                <a:path w="561" h="562" extrusionOk="0">
                  <a:moveTo>
                    <a:pt x="263" y="1"/>
                  </a:moveTo>
                  <a:cubicBezTo>
                    <a:pt x="120" y="1"/>
                    <a:pt x="13" y="120"/>
                    <a:pt x="1" y="263"/>
                  </a:cubicBezTo>
                  <a:lnTo>
                    <a:pt x="1" y="298"/>
                  </a:lnTo>
                  <a:cubicBezTo>
                    <a:pt x="1" y="446"/>
                    <a:pt x="131" y="561"/>
                    <a:pt x="277" y="561"/>
                  </a:cubicBezTo>
                  <a:cubicBezTo>
                    <a:pt x="284" y="561"/>
                    <a:pt x="291" y="561"/>
                    <a:pt x="298" y="560"/>
                  </a:cubicBezTo>
                  <a:cubicBezTo>
                    <a:pt x="322" y="560"/>
                    <a:pt x="358" y="548"/>
                    <a:pt x="382" y="548"/>
                  </a:cubicBezTo>
                  <a:cubicBezTo>
                    <a:pt x="489" y="501"/>
                    <a:pt x="560" y="394"/>
                    <a:pt x="560" y="263"/>
                  </a:cubicBezTo>
                  <a:cubicBezTo>
                    <a:pt x="560" y="96"/>
                    <a:pt x="429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9" name="Google Shape;809;p7"/>
          <p:cNvSpPr txBox="1">
            <a:spLocks noGrp="1"/>
          </p:cNvSpPr>
          <p:nvPr>
            <p:ph type="title"/>
          </p:nvPr>
        </p:nvSpPr>
        <p:spPr>
          <a:xfrm>
            <a:off x="948988" y="1422767"/>
            <a:ext cx="37905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10" name="Google Shape;810;p7"/>
          <p:cNvSpPr txBox="1">
            <a:spLocks noGrp="1"/>
          </p:cNvSpPr>
          <p:nvPr>
            <p:ph type="subTitle" idx="1"/>
          </p:nvPr>
        </p:nvSpPr>
        <p:spPr>
          <a:xfrm>
            <a:off x="948988" y="2357225"/>
            <a:ext cx="3790500" cy="15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4" name="Google Shape;1414;p13"/>
          <p:cNvGrpSpPr/>
          <p:nvPr/>
        </p:nvGrpSpPr>
        <p:grpSpPr>
          <a:xfrm rot="10800000">
            <a:off x="-22204" y="145"/>
            <a:ext cx="2094212" cy="1053578"/>
            <a:chOff x="4905075" y="2588800"/>
            <a:chExt cx="982875" cy="494475"/>
          </a:xfrm>
        </p:grpSpPr>
        <p:sp>
          <p:nvSpPr>
            <p:cNvPr id="1415" name="Google Shape;1415;p13"/>
            <p:cNvSpPr/>
            <p:nvPr/>
          </p:nvSpPr>
          <p:spPr>
            <a:xfrm>
              <a:off x="5082475" y="3000200"/>
              <a:ext cx="30675" cy="83075"/>
            </a:xfrm>
            <a:custGeom>
              <a:avLst/>
              <a:gdLst/>
              <a:ahLst/>
              <a:cxnLst/>
              <a:rect l="l" t="t" r="r" b="b"/>
              <a:pathLst>
                <a:path w="1227" h="3323" extrusionOk="0">
                  <a:moveTo>
                    <a:pt x="1048" y="1"/>
                  </a:moveTo>
                  <a:lnTo>
                    <a:pt x="0" y="3322"/>
                  </a:lnTo>
                  <a:lnTo>
                    <a:pt x="191" y="3322"/>
                  </a:lnTo>
                  <a:lnTo>
                    <a:pt x="1227" y="48"/>
                  </a:lnTo>
                  <a:cubicBezTo>
                    <a:pt x="1167" y="48"/>
                    <a:pt x="1108" y="36"/>
                    <a:pt x="10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3"/>
            <p:cNvSpPr/>
            <p:nvPr/>
          </p:nvSpPr>
          <p:spPr>
            <a:xfrm>
              <a:off x="4905075" y="308325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fill="none" extrusionOk="0">
                  <a:moveTo>
                    <a:pt x="12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3"/>
            <p:cNvSpPr/>
            <p:nvPr/>
          </p:nvSpPr>
          <p:spPr>
            <a:xfrm>
              <a:off x="5122050" y="2993050"/>
              <a:ext cx="87550" cy="45875"/>
            </a:xfrm>
            <a:custGeom>
              <a:avLst/>
              <a:gdLst/>
              <a:ahLst/>
              <a:cxnLst/>
              <a:rect l="l" t="t" r="r" b="b"/>
              <a:pathLst>
                <a:path w="3502" h="1835" extrusionOk="0">
                  <a:moveTo>
                    <a:pt x="72" y="1"/>
                  </a:moveTo>
                  <a:cubicBezTo>
                    <a:pt x="60" y="60"/>
                    <a:pt x="36" y="108"/>
                    <a:pt x="1" y="156"/>
                  </a:cubicBezTo>
                  <a:lnTo>
                    <a:pt x="3501" y="1834"/>
                  </a:lnTo>
                  <a:lnTo>
                    <a:pt x="3442" y="160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3"/>
            <p:cNvSpPr/>
            <p:nvPr/>
          </p:nvSpPr>
          <p:spPr>
            <a:xfrm>
              <a:off x="5213425" y="3035925"/>
              <a:ext cx="97675" cy="47050"/>
            </a:xfrm>
            <a:custGeom>
              <a:avLst/>
              <a:gdLst/>
              <a:ahLst/>
              <a:cxnLst/>
              <a:rect l="l" t="t" r="r" b="b"/>
              <a:pathLst>
                <a:path w="3907" h="1882" extrusionOk="0">
                  <a:moveTo>
                    <a:pt x="1" y="0"/>
                  </a:moveTo>
                  <a:lnTo>
                    <a:pt x="61" y="227"/>
                  </a:lnTo>
                  <a:lnTo>
                    <a:pt x="3501" y="1881"/>
                  </a:lnTo>
                  <a:lnTo>
                    <a:pt x="3906" y="18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3"/>
            <p:cNvSpPr/>
            <p:nvPr/>
          </p:nvSpPr>
          <p:spPr>
            <a:xfrm>
              <a:off x="4919950" y="2993050"/>
              <a:ext cx="185175" cy="90225"/>
            </a:xfrm>
            <a:custGeom>
              <a:avLst/>
              <a:gdLst/>
              <a:ahLst/>
              <a:cxnLst/>
              <a:rect l="l" t="t" r="r" b="b"/>
              <a:pathLst>
                <a:path w="7407" h="3609" extrusionOk="0">
                  <a:moveTo>
                    <a:pt x="7335" y="1"/>
                  </a:moveTo>
                  <a:lnTo>
                    <a:pt x="0" y="3608"/>
                  </a:lnTo>
                  <a:lnTo>
                    <a:pt x="417" y="3608"/>
                  </a:lnTo>
                  <a:lnTo>
                    <a:pt x="7406" y="179"/>
                  </a:lnTo>
                  <a:cubicBezTo>
                    <a:pt x="7394" y="167"/>
                    <a:pt x="7394" y="156"/>
                    <a:pt x="7382" y="156"/>
                  </a:cubicBezTo>
                  <a:cubicBezTo>
                    <a:pt x="7370" y="96"/>
                    <a:pt x="7347" y="48"/>
                    <a:pt x="733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3"/>
            <p:cNvSpPr/>
            <p:nvPr/>
          </p:nvSpPr>
          <p:spPr>
            <a:xfrm>
              <a:off x="4909525" y="2607000"/>
              <a:ext cx="182500" cy="476275"/>
            </a:xfrm>
            <a:custGeom>
              <a:avLst/>
              <a:gdLst/>
              <a:ahLst/>
              <a:cxnLst/>
              <a:rect l="l" t="t" r="r" b="b"/>
              <a:pathLst>
                <a:path w="7300" h="19051" extrusionOk="0">
                  <a:moveTo>
                    <a:pt x="7121" y="0"/>
                  </a:moveTo>
                  <a:lnTo>
                    <a:pt x="1" y="19050"/>
                  </a:lnTo>
                  <a:lnTo>
                    <a:pt x="191" y="19050"/>
                  </a:lnTo>
                  <a:lnTo>
                    <a:pt x="7299" y="60"/>
                  </a:lnTo>
                  <a:cubicBezTo>
                    <a:pt x="7240" y="48"/>
                    <a:pt x="7192" y="24"/>
                    <a:pt x="712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3"/>
            <p:cNvSpPr/>
            <p:nvPr/>
          </p:nvSpPr>
          <p:spPr>
            <a:xfrm>
              <a:off x="5113425" y="2823400"/>
              <a:ext cx="33075" cy="158075"/>
            </a:xfrm>
            <a:custGeom>
              <a:avLst/>
              <a:gdLst/>
              <a:ahLst/>
              <a:cxnLst/>
              <a:rect l="l" t="t" r="r" b="b"/>
              <a:pathLst>
                <a:path w="1323" h="6323" extrusionOk="0">
                  <a:moveTo>
                    <a:pt x="1143" y="0"/>
                  </a:moveTo>
                  <a:lnTo>
                    <a:pt x="0" y="6299"/>
                  </a:lnTo>
                  <a:cubicBezTo>
                    <a:pt x="60" y="6299"/>
                    <a:pt x="120" y="6311"/>
                    <a:pt x="179" y="6322"/>
                  </a:cubicBezTo>
                  <a:lnTo>
                    <a:pt x="1322" y="36"/>
                  </a:lnTo>
                  <a:cubicBezTo>
                    <a:pt x="1263" y="36"/>
                    <a:pt x="1203" y="24"/>
                    <a:pt x="114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3"/>
            <p:cNvSpPr/>
            <p:nvPr/>
          </p:nvSpPr>
          <p:spPr>
            <a:xfrm>
              <a:off x="5201525" y="2989775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13" y="1"/>
                  </a:moveTo>
                  <a:cubicBezTo>
                    <a:pt x="13" y="13"/>
                    <a:pt x="1" y="37"/>
                    <a:pt x="1" y="48"/>
                  </a:cubicBezTo>
                  <a:lnTo>
                    <a:pt x="36" y="4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3"/>
            <p:cNvSpPr/>
            <p:nvPr/>
          </p:nvSpPr>
          <p:spPr>
            <a:xfrm>
              <a:off x="5156275" y="2820425"/>
              <a:ext cx="44975" cy="165800"/>
            </a:xfrm>
            <a:custGeom>
              <a:avLst/>
              <a:gdLst/>
              <a:ahLst/>
              <a:cxnLst/>
              <a:rect l="l" t="t" r="r" b="b"/>
              <a:pathLst>
                <a:path w="1799" h="6632" extrusionOk="0">
                  <a:moveTo>
                    <a:pt x="144" y="0"/>
                  </a:moveTo>
                  <a:cubicBezTo>
                    <a:pt x="132" y="24"/>
                    <a:pt x="120" y="36"/>
                    <a:pt x="96" y="36"/>
                  </a:cubicBezTo>
                  <a:cubicBezTo>
                    <a:pt x="72" y="48"/>
                    <a:pt x="25" y="84"/>
                    <a:pt x="1" y="95"/>
                  </a:cubicBezTo>
                  <a:lnTo>
                    <a:pt x="1608" y="6584"/>
                  </a:lnTo>
                  <a:cubicBezTo>
                    <a:pt x="1627" y="6573"/>
                    <a:pt x="1649" y="6568"/>
                    <a:pt x="1671" y="6568"/>
                  </a:cubicBezTo>
                  <a:cubicBezTo>
                    <a:pt x="1718" y="6568"/>
                    <a:pt x="1766" y="6591"/>
                    <a:pt x="1799" y="6632"/>
                  </a:cubicBezTo>
                  <a:lnTo>
                    <a:pt x="156" y="48"/>
                  </a:lnTo>
                  <a:cubicBezTo>
                    <a:pt x="156" y="36"/>
                    <a:pt x="144" y="12"/>
                    <a:pt x="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3"/>
            <p:cNvSpPr/>
            <p:nvPr/>
          </p:nvSpPr>
          <p:spPr>
            <a:xfrm>
              <a:off x="5198850" y="2995450"/>
              <a:ext cx="26525" cy="87825"/>
            </a:xfrm>
            <a:custGeom>
              <a:avLst/>
              <a:gdLst/>
              <a:ahLst/>
              <a:cxnLst/>
              <a:rect l="l" t="t" r="r" b="b"/>
              <a:pathLst>
                <a:path w="1061" h="3513" extrusionOk="0">
                  <a:moveTo>
                    <a:pt x="1" y="0"/>
                  </a:moveTo>
                  <a:lnTo>
                    <a:pt x="382" y="1512"/>
                  </a:lnTo>
                  <a:lnTo>
                    <a:pt x="441" y="1750"/>
                  </a:lnTo>
                  <a:lnTo>
                    <a:pt x="870" y="3512"/>
                  </a:lnTo>
                  <a:lnTo>
                    <a:pt x="1060" y="3512"/>
                  </a:lnTo>
                  <a:lnTo>
                    <a:pt x="644" y="1857"/>
                  </a:lnTo>
                  <a:lnTo>
                    <a:pt x="584" y="161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3"/>
            <p:cNvSpPr/>
            <p:nvPr/>
          </p:nvSpPr>
          <p:spPr>
            <a:xfrm>
              <a:off x="5123550" y="2988600"/>
              <a:ext cx="175625" cy="8950"/>
            </a:xfrm>
            <a:custGeom>
              <a:avLst/>
              <a:gdLst/>
              <a:ahLst/>
              <a:cxnLst/>
              <a:rect l="l" t="t" r="r" b="b"/>
              <a:pathLst>
                <a:path w="7025" h="35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60"/>
                    <a:pt x="12" y="119"/>
                    <a:pt x="0" y="179"/>
                  </a:cubicBezTo>
                  <a:lnTo>
                    <a:pt x="24" y="179"/>
                  </a:lnTo>
                  <a:lnTo>
                    <a:pt x="3001" y="262"/>
                  </a:lnTo>
                  <a:lnTo>
                    <a:pt x="3191" y="262"/>
                  </a:lnTo>
                  <a:lnTo>
                    <a:pt x="6989" y="357"/>
                  </a:lnTo>
                  <a:lnTo>
                    <a:pt x="6977" y="286"/>
                  </a:lnTo>
                  <a:lnTo>
                    <a:pt x="6977" y="274"/>
                  </a:lnTo>
                  <a:lnTo>
                    <a:pt x="6977" y="262"/>
                  </a:lnTo>
                  <a:lnTo>
                    <a:pt x="6977" y="238"/>
                  </a:lnTo>
                  <a:lnTo>
                    <a:pt x="6977" y="226"/>
                  </a:lnTo>
                  <a:cubicBezTo>
                    <a:pt x="6977" y="226"/>
                    <a:pt x="6977" y="215"/>
                    <a:pt x="6989" y="215"/>
                  </a:cubicBezTo>
                  <a:lnTo>
                    <a:pt x="7025" y="167"/>
                  </a:lnTo>
                  <a:lnTo>
                    <a:pt x="3155" y="60"/>
                  </a:lnTo>
                  <a:lnTo>
                    <a:pt x="3120" y="95"/>
                  </a:lnTo>
                  <a:cubicBezTo>
                    <a:pt x="3108" y="119"/>
                    <a:pt x="3096" y="131"/>
                    <a:pt x="3060" y="155"/>
                  </a:cubicBezTo>
                  <a:cubicBezTo>
                    <a:pt x="3038" y="166"/>
                    <a:pt x="3013" y="171"/>
                    <a:pt x="2986" y="171"/>
                  </a:cubicBezTo>
                  <a:cubicBezTo>
                    <a:pt x="2927" y="171"/>
                    <a:pt x="2863" y="145"/>
                    <a:pt x="2822" y="95"/>
                  </a:cubicBezTo>
                  <a:lnTo>
                    <a:pt x="282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3"/>
            <p:cNvSpPr/>
            <p:nvPr/>
          </p:nvSpPr>
          <p:spPr>
            <a:xfrm>
              <a:off x="5302725" y="2995150"/>
              <a:ext cx="138750" cy="88125"/>
            </a:xfrm>
            <a:custGeom>
              <a:avLst/>
              <a:gdLst/>
              <a:ahLst/>
              <a:cxnLst/>
              <a:rect l="l" t="t" r="r" b="b"/>
              <a:pathLst>
                <a:path w="5550" h="3525" extrusionOk="0">
                  <a:moveTo>
                    <a:pt x="37" y="0"/>
                  </a:moveTo>
                  <a:lnTo>
                    <a:pt x="1" y="36"/>
                  </a:lnTo>
                  <a:lnTo>
                    <a:pt x="37" y="214"/>
                  </a:lnTo>
                  <a:lnTo>
                    <a:pt x="5216" y="3524"/>
                  </a:lnTo>
                  <a:lnTo>
                    <a:pt x="5549" y="352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3"/>
            <p:cNvSpPr/>
            <p:nvPr/>
          </p:nvSpPr>
          <p:spPr>
            <a:xfrm>
              <a:off x="5297675" y="2995725"/>
              <a:ext cx="21750" cy="84275"/>
            </a:xfrm>
            <a:custGeom>
              <a:avLst/>
              <a:gdLst/>
              <a:ahLst/>
              <a:cxnLst/>
              <a:rect l="l" t="t" r="r" b="b"/>
              <a:pathLst>
                <a:path w="870" h="3371" extrusionOk="0">
                  <a:moveTo>
                    <a:pt x="191" y="1"/>
                  </a:moveTo>
                  <a:lnTo>
                    <a:pt x="179" y="49"/>
                  </a:lnTo>
                  <a:cubicBezTo>
                    <a:pt x="156" y="72"/>
                    <a:pt x="122" y="90"/>
                    <a:pt x="89" y="90"/>
                  </a:cubicBezTo>
                  <a:cubicBezTo>
                    <a:pt x="71" y="90"/>
                    <a:pt x="53" y="85"/>
                    <a:pt x="36" y="72"/>
                  </a:cubicBezTo>
                  <a:cubicBezTo>
                    <a:pt x="12" y="60"/>
                    <a:pt x="12" y="37"/>
                    <a:pt x="0" y="13"/>
                  </a:cubicBezTo>
                  <a:lnTo>
                    <a:pt x="0" y="13"/>
                  </a:lnTo>
                  <a:lnTo>
                    <a:pt x="12" y="96"/>
                  </a:lnTo>
                  <a:lnTo>
                    <a:pt x="691" y="3370"/>
                  </a:lnTo>
                  <a:cubicBezTo>
                    <a:pt x="751" y="3335"/>
                    <a:pt x="810" y="3335"/>
                    <a:pt x="870" y="3335"/>
                  </a:cubicBezTo>
                  <a:lnTo>
                    <a:pt x="215" y="18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3"/>
            <p:cNvSpPr/>
            <p:nvPr/>
          </p:nvSpPr>
          <p:spPr>
            <a:xfrm>
              <a:off x="5349175" y="2817450"/>
              <a:ext cx="69375" cy="103300"/>
            </a:xfrm>
            <a:custGeom>
              <a:avLst/>
              <a:gdLst/>
              <a:ahLst/>
              <a:cxnLst/>
              <a:rect l="l" t="t" r="r" b="b"/>
              <a:pathLst>
                <a:path w="2775" h="4132" extrusionOk="0">
                  <a:moveTo>
                    <a:pt x="2620" y="0"/>
                  </a:moveTo>
                  <a:lnTo>
                    <a:pt x="0" y="3977"/>
                  </a:lnTo>
                  <a:lnTo>
                    <a:pt x="119" y="4132"/>
                  </a:lnTo>
                  <a:lnTo>
                    <a:pt x="2774" y="95"/>
                  </a:lnTo>
                  <a:cubicBezTo>
                    <a:pt x="2715" y="72"/>
                    <a:pt x="2667" y="36"/>
                    <a:pt x="2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3"/>
            <p:cNvSpPr/>
            <p:nvPr/>
          </p:nvSpPr>
          <p:spPr>
            <a:xfrm>
              <a:off x="5297975" y="2921625"/>
              <a:ext cx="51825" cy="76825"/>
            </a:xfrm>
            <a:custGeom>
              <a:avLst/>
              <a:gdLst/>
              <a:ahLst/>
              <a:cxnLst/>
              <a:rect l="l" t="t" r="r" b="b"/>
              <a:pathLst>
                <a:path w="2073" h="3073" extrusionOk="0">
                  <a:moveTo>
                    <a:pt x="1953" y="0"/>
                  </a:moveTo>
                  <a:lnTo>
                    <a:pt x="48" y="2882"/>
                  </a:lnTo>
                  <a:lnTo>
                    <a:pt x="12" y="2917"/>
                  </a:lnTo>
                  <a:cubicBezTo>
                    <a:pt x="12" y="2917"/>
                    <a:pt x="12" y="2941"/>
                    <a:pt x="0" y="2941"/>
                  </a:cubicBezTo>
                  <a:lnTo>
                    <a:pt x="0" y="2953"/>
                  </a:lnTo>
                  <a:lnTo>
                    <a:pt x="0" y="2965"/>
                  </a:lnTo>
                  <a:lnTo>
                    <a:pt x="0" y="2977"/>
                  </a:lnTo>
                  <a:lnTo>
                    <a:pt x="0" y="3001"/>
                  </a:lnTo>
                  <a:cubicBezTo>
                    <a:pt x="0" y="3024"/>
                    <a:pt x="12" y="3036"/>
                    <a:pt x="48" y="3060"/>
                  </a:cubicBezTo>
                  <a:cubicBezTo>
                    <a:pt x="60" y="3068"/>
                    <a:pt x="74" y="3072"/>
                    <a:pt x="90" y="3072"/>
                  </a:cubicBezTo>
                  <a:cubicBezTo>
                    <a:pt x="121" y="3072"/>
                    <a:pt x="155" y="3056"/>
                    <a:pt x="179" y="3024"/>
                  </a:cubicBezTo>
                  <a:lnTo>
                    <a:pt x="191" y="2989"/>
                  </a:lnTo>
                  <a:lnTo>
                    <a:pt x="227" y="2953"/>
                  </a:lnTo>
                  <a:lnTo>
                    <a:pt x="2072" y="155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3"/>
            <p:cNvSpPr/>
            <p:nvPr/>
          </p:nvSpPr>
          <p:spPr>
            <a:xfrm>
              <a:off x="5247975" y="2787475"/>
              <a:ext cx="2700" cy="1425"/>
            </a:xfrm>
            <a:custGeom>
              <a:avLst/>
              <a:gdLst/>
              <a:ahLst/>
              <a:cxnLst/>
              <a:rect l="l" t="t" r="r" b="b"/>
              <a:pathLst>
                <a:path w="108" h="57" extrusionOk="0">
                  <a:moveTo>
                    <a:pt x="48" y="1"/>
                  </a:moveTo>
                  <a:cubicBezTo>
                    <a:pt x="32" y="1"/>
                    <a:pt x="15" y="4"/>
                    <a:pt x="0" y="8"/>
                  </a:cubicBezTo>
                  <a:lnTo>
                    <a:pt x="48" y="56"/>
                  </a:lnTo>
                  <a:cubicBezTo>
                    <a:pt x="60" y="44"/>
                    <a:pt x="95" y="44"/>
                    <a:pt x="107" y="20"/>
                  </a:cubicBezTo>
                  <a:cubicBezTo>
                    <a:pt x="93" y="6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3"/>
            <p:cNvSpPr/>
            <p:nvPr/>
          </p:nvSpPr>
          <p:spPr>
            <a:xfrm>
              <a:off x="5264925" y="2810300"/>
              <a:ext cx="211375" cy="272375"/>
            </a:xfrm>
            <a:custGeom>
              <a:avLst/>
              <a:gdLst/>
              <a:ahLst/>
              <a:cxnLst/>
              <a:rect l="l" t="t" r="r" b="b"/>
              <a:pathLst>
                <a:path w="8455" h="10895" extrusionOk="0">
                  <a:moveTo>
                    <a:pt x="132" y="0"/>
                  </a:moveTo>
                  <a:cubicBezTo>
                    <a:pt x="84" y="48"/>
                    <a:pt x="36" y="96"/>
                    <a:pt x="1" y="119"/>
                  </a:cubicBezTo>
                  <a:lnTo>
                    <a:pt x="3287" y="4429"/>
                  </a:lnTo>
                  <a:lnTo>
                    <a:pt x="3406" y="4572"/>
                  </a:lnTo>
                  <a:lnTo>
                    <a:pt x="8228" y="10895"/>
                  </a:lnTo>
                  <a:lnTo>
                    <a:pt x="8454" y="10895"/>
                  </a:lnTo>
                  <a:lnTo>
                    <a:pt x="3489" y="4406"/>
                  </a:lnTo>
                  <a:lnTo>
                    <a:pt x="3370" y="426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3"/>
            <p:cNvSpPr/>
            <p:nvPr/>
          </p:nvSpPr>
          <p:spPr>
            <a:xfrm>
              <a:off x="5094375" y="2607000"/>
              <a:ext cx="50025" cy="177725"/>
            </a:xfrm>
            <a:custGeom>
              <a:avLst/>
              <a:gdLst/>
              <a:ahLst/>
              <a:cxnLst/>
              <a:rect l="l" t="t" r="r" b="b"/>
              <a:pathLst>
                <a:path w="2001" h="7109" extrusionOk="0">
                  <a:moveTo>
                    <a:pt x="179" y="0"/>
                  </a:moveTo>
                  <a:cubicBezTo>
                    <a:pt x="120" y="48"/>
                    <a:pt x="60" y="60"/>
                    <a:pt x="0" y="60"/>
                  </a:cubicBezTo>
                  <a:lnTo>
                    <a:pt x="1822" y="7108"/>
                  </a:lnTo>
                  <a:cubicBezTo>
                    <a:pt x="1882" y="7085"/>
                    <a:pt x="1941" y="7073"/>
                    <a:pt x="2001" y="7073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3"/>
            <p:cNvSpPr/>
            <p:nvPr/>
          </p:nvSpPr>
          <p:spPr>
            <a:xfrm>
              <a:off x="5098850" y="2605500"/>
              <a:ext cx="150325" cy="186375"/>
            </a:xfrm>
            <a:custGeom>
              <a:avLst/>
              <a:gdLst/>
              <a:ahLst/>
              <a:cxnLst/>
              <a:rect l="l" t="t" r="r" b="b"/>
              <a:pathLst>
                <a:path w="6013" h="7455" extrusionOk="0">
                  <a:moveTo>
                    <a:pt x="60" y="1"/>
                  </a:moveTo>
                  <a:cubicBezTo>
                    <a:pt x="48" y="13"/>
                    <a:pt x="12" y="25"/>
                    <a:pt x="0" y="49"/>
                  </a:cubicBezTo>
                  <a:lnTo>
                    <a:pt x="5882" y="7454"/>
                  </a:lnTo>
                  <a:cubicBezTo>
                    <a:pt x="5906" y="7407"/>
                    <a:pt x="5965" y="7371"/>
                    <a:pt x="6013" y="7335"/>
                  </a:cubicBezTo>
                  <a:lnTo>
                    <a:pt x="5965" y="7276"/>
                  </a:lnTo>
                  <a:lnTo>
                    <a:pt x="322" y="17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3"/>
            <p:cNvSpPr/>
            <p:nvPr/>
          </p:nvSpPr>
          <p:spPr>
            <a:xfrm>
              <a:off x="5270300" y="2802250"/>
              <a:ext cx="141400" cy="10750"/>
            </a:xfrm>
            <a:custGeom>
              <a:avLst/>
              <a:gdLst/>
              <a:ahLst/>
              <a:cxnLst/>
              <a:rect l="l" t="t" r="r" b="b"/>
              <a:pathLst>
                <a:path w="5656" h="430" extrusionOk="0">
                  <a:moveTo>
                    <a:pt x="48" y="1"/>
                  </a:moveTo>
                  <a:lnTo>
                    <a:pt x="0" y="179"/>
                  </a:lnTo>
                  <a:lnTo>
                    <a:pt x="5656" y="430"/>
                  </a:lnTo>
                  <a:cubicBezTo>
                    <a:pt x="5644" y="370"/>
                    <a:pt x="5644" y="310"/>
                    <a:pt x="5656" y="251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3"/>
            <p:cNvSpPr/>
            <p:nvPr/>
          </p:nvSpPr>
          <p:spPr>
            <a:xfrm>
              <a:off x="5167300" y="2797500"/>
              <a:ext cx="75625" cy="7750"/>
            </a:xfrm>
            <a:custGeom>
              <a:avLst/>
              <a:gdLst/>
              <a:ahLst/>
              <a:cxnLst/>
              <a:rect l="l" t="t" r="r" b="b"/>
              <a:pathLst>
                <a:path w="3025" h="31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60"/>
                    <a:pt x="36" y="119"/>
                    <a:pt x="36" y="179"/>
                  </a:cubicBezTo>
                  <a:lnTo>
                    <a:pt x="3025" y="310"/>
                  </a:lnTo>
                  <a:cubicBezTo>
                    <a:pt x="3013" y="262"/>
                    <a:pt x="3013" y="191"/>
                    <a:pt x="3013" y="1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3"/>
            <p:cNvSpPr/>
            <p:nvPr/>
          </p:nvSpPr>
          <p:spPr>
            <a:xfrm>
              <a:off x="5100325" y="2601350"/>
              <a:ext cx="313750" cy="206300"/>
            </a:xfrm>
            <a:custGeom>
              <a:avLst/>
              <a:gdLst/>
              <a:ahLst/>
              <a:cxnLst/>
              <a:rect l="l" t="t" r="r" b="b"/>
              <a:pathLst>
                <a:path w="12550" h="8252" extrusionOk="0">
                  <a:moveTo>
                    <a:pt x="108" y="0"/>
                  </a:moveTo>
                  <a:cubicBezTo>
                    <a:pt x="96" y="60"/>
                    <a:pt x="48" y="107"/>
                    <a:pt x="1" y="155"/>
                  </a:cubicBezTo>
                  <a:lnTo>
                    <a:pt x="286" y="345"/>
                  </a:lnTo>
                  <a:lnTo>
                    <a:pt x="12455" y="8251"/>
                  </a:lnTo>
                  <a:cubicBezTo>
                    <a:pt x="12478" y="8192"/>
                    <a:pt x="12502" y="8132"/>
                    <a:pt x="12550" y="808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3"/>
            <p:cNvSpPr/>
            <p:nvPr/>
          </p:nvSpPr>
          <p:spPr>
            <a:xfrm>
              <a:off x="5428950" y="2814475"/>
              <a:ext cx="164325" cy="108950"/>
            </a:xfrm>
            <a:custGeom>
              <a:avLst/>
              <a:gdLst/>
              <a:ahLst/>
              <a:cxnLst/>
              <a:rect l="l" t="t" r="r" b="b"/>
              <a:pathLst>
                <a:path w="6573" h="4358" extrusionOk="0">
                  <a:moveTo>
                    <a:pt x="107" y="0"/>
                  </a:moveTo>
                  <a:cubicBezTo>
                    <a:pt x="72" y="60"/>
                    <a:pt x="48" y="107"/>
                    <a:pt x="0" y="155"/>
                  </a:cubicBezTo>
                  <a:lnTo>
                    <a:pt x="6501" y="4358"/>
                  </a:lnTo>
                  <a:cubicBezTo>
                    <a:pt x="6513" y="4322"/>
                    <a:pt x="6513" y="4286"/>
                    <a:pt x="6549" y="4251"/>
                  </a:cubicBezTo>
                  <a:cubicBezTo>
                    <a:pt x="6549" y="4227"/>
                    <a:pt x="6560" y="4215"/>
                    <a:pt x="6572" y="420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3"/>
            <p:cNvSpPr/>
            <p:nvPr/>
          </p:nvSpPr>
          <p:spPr>
            <a:xfrm>
              <a:off x="5542350" y="2760000"/>
              <a:ext cx="82775" cy="84250"/>
            </a:xfrm>
            <a:custGeom>
              <a:avLst/>
              <a:gdLst/>
              <a:ahLst/>
              <a:cxnLst/>
              <a:rect l="l" t="t" r="r" b="b"/>
              <a:pathLst>
                <a:path w="3311" h="3370" extrusionOk="0">
                  <a:moveTo>
                    <a:pt x="119" y="0"/>
                  </a:moveTo>
                  <a:cubicBezTo>
                    <a:pt x="84" y="36"/>
                    <a:pt x="48" y="95"/>
                    <a:pt x="0" y="131"/>
                  </a:cubicBezTo>
                  <a:lnTo>
                    <a:pt x="3167" y="3370"/>
                  </a:lnTo>
                  <a:cubicBezTo>
                    <a:pt x="3191" y="3334"/>
                    <a:pt x="3227" y="3298"/>
                    <a:pt x="3275" y="3274"/>
                  </a:cubicBezTo>
                  <a:cubicBezTo>
                    <a:pt x="3287" y="3274"/>
                    <a:pt x="3287" y="3251"/>
                    <a:pt x="3310" y="3251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3"/>
            <p:cNvSpPr/>
            <p:nvPr/>
          </p:nvSpPr>
          <p:spPr>
            <a:xfrm>
              <a:off x="5525375" y="2931750"/>
              <a:ext cx="73550" cy="151525"/>
            </a:xfrm>
            <a:custGeom>
              <a:avLst/>
              <a:gdLst/>
              <a:ahLst/>
              <a:cxnLst/>
              <a:rect l="l" t="t" r="r" b="b"/>
              <a:pathLst>
                <a:path w="2942" h="6061" extrusionOk="0">
                  <a:moveTo>
                    <a:pt x="2763" y="0"/>
                  </a:moveTo>
                  <a:lnTo>
                    <a:pt x="1" y="6060"/>
                  </a:lnTo>
                  <a:lnTo>
                    <a:pt x="203" y="6060"/>
                  </a:lnTo>
                  <a:lnTo>
                    <a:pt x="2942" y="72"/>
                  </a:lnTo>
                  <a:cubicBezTo>
                    <a:pt x="2882" y="72"/>
                    <a:pt x="2834" y="60"/>
                    <a:pt x="2775" y="36"/>
                  </a:cubicBezTo>
                  <a:cubicBezTo>
                    <a:pt x="2763" y="12"/>
                    <a:pt x="2763" y="0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3"/>
            <p:cNvSpPr/>
            <p:nvPr/>
          </p:nvSpPr>
          <p:spPr>
            <a:xfrm>
              <a:off x="5603675" y="2928475"/>
              <a:ext cx="78000" cy="52400"/>
            </a:xfrm>
            <a:custGeom>
              <a:avLst/>
              <a:gdLst/>
              <a:ahLst/>
              <a:cxnLst/>
              <a:rect l="l" t="t" r="r" b="b"/>
              <a:pathLst>
                <a:path w="3120" h="2096" extrusionOk="0">
                  <a:moveTo>
                    <a:pt x="119" y="0"/>
                  </a:moveTo>
                  <a:cubicBezTo>
                    <a:pt x="107" y="12"/>
                    <a:pt x="107" y="24"/>
                    <a:pt x="95" y="60"/>
                  </a:cubicBezTo>
                  <a:lnTo>
                    <a:pt x="0" y="143"/>
                  </a:lnTo>
                  <a:lnTo>
                    <a:pt x="3072" y="2096"/>
                  </a:lnTo>
                  <a:lnTo>
                    <a:pt x="3120" y="191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3"/>
            <p:cNvSpPr/>
            <p:nvPr/>
          </p:nvSpPr>
          <p:spPr>
            <a:xfrm>
              <a:off x="5600700" y="2860600"/>
              <a:ext cx="29775" cy="58950"/>
            </a:xfrm>
            <a:custGeom>
              <a:avLst/>
              <a:gdLst/>
              <a:ahLst/>
              <a:cxnLst/>
              <a:rect l="l" t="t" r="r" b="b"/>
              <a:pathLst>
                <a:path w="1191" h="2358" extrusionOk="0">
                  <a:moveTo>
                    <a:pt x="1000" y="1"/>
                  </a:moveTo>
                  <a:lnTo>
                    <a:pt x="0" y="2263"/>
                  </a:lnTo>
                  <a:cubicBezTo>
                    <a:pt x="36" y="2287"/>
                    <a:pt x="83" y="2287"/>
                    <a:pt x="107" y="2310"/>
                  </a:cubicBezTo>
                  <a:cubicBezTo>
                    <a:pt x="143" y="2322"/>
                    <a:pt x="155" y="2346"/>
                    <a:pt x="167" y="2358"/>
                  </a:cubicBezTo>
                  <a:lnTo>
                    <a:pt x="1191" y="36"/>
                  </a:lnTo>
                  <a:cubicBezTo>
                    <a:pt x="1131" y="36"/>
                    <a:pt x="1060" y="36"/>
                    <a:pt x="10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3"/>
            <p:cNvSpPr/>
            <p:nvPr/>
          </p:nvSpPr>
          <p:spPr>
            <a:xfrm>
              <a:off x="5634325" y="2690050"/>
              <a:ext cx="68475" cy="154200"/>
            </a:xfrm>
            <a:custGeom>
              <a:avLst/>
              <a:gdLst/>
              <a:ahLst/>
              <a:cxnLst/>
              <a:rect l="l" t="t" r="r" b="b"/>
              <a:pathLst>
                <a:path w="2739" h="6168" extrusionOk="0">
                  <a:moveTo>
                    <a:pt x="2739" y="0"/>
                  </a:moveTo>
                  <a:lnTo>
                    <a:pt x="2656" y="24"/>
                  </a:lnTo>
                  <a:lnTo>
                    <a:pt x="0" y="6049"/>
                  </a:lnTo>
                  <a:cubicBezTo>
                    <a:pt x="60" y="6084"/>
                    <a:pt x="108" y="6132"/>
                    <a:pt x="143" y="6168"/>
                  </a:cubicBezTo>
                  <a:lnTo>
                    <a:pt x="2727" y="322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3"/>
            <p:cNvSpPr/>
            <p:nvPr/>
          </p:nvSpPr>
          <p:spPr>
            <a:xfrm>
              <a:off x="5705475" y="268440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3"/>
            <p:cNvSpPr/>
            <p:nvPr/>
          </p:nvSpPr>
          <p:spPr>
            <a:xfrm>
              <a:off x="5544725" y="2684975"/>
              <a:ext cx="159275" cy="67000"/>
            </a:xfrm>
            <a:custGeom>
              <a:avLst/>
              <a:gdLst/>
              <a:ahLst/>
              <a:cxnLst/>
              <a:rect l="l" t="t" r="r" b="b"/>
              <a:pathLst>
                <a:path w="6371" h="2680" extrusionOk="0">
                  <a:moveTo>
                    <a:pt x="6370" y="1"/>
                  </a:moveTo>
                  <a:cubicBezTo>
                    <a:pt x="6360" y="1"/>
                    <a:pt x="6352" y="5"/>
                    <a:pt x="6346" y="11"/>
                  </a:cubicBezTo>
                  <a:lnTo>
                    <a:pt x="6346" y="11"/>
                  </a:lnTo>
                  <a:lnTo>
                    <a:pt x="6370" y="1"/>
                  </a:lnTo>
                  <a:close/>
                  <a:moveTo>
                    <a:pt x="6346" y="11"/>
                  </a:moveTo>
                  <a:lnTo>
                    <a:pt x="1" y="2537"/>
                  </a:lnTo>
                  <a:lnTo>
                    <a:pt x="1" y="2549"/>
                  </a:lnTo>
                  <a:cubicBezTo>
                    <a:pt x="60" y="2561"/>
                    <a:pt x="72" y="2620"/>
                    <a:pt x="84" y="2680"/>
                  </a:cubicBezTo>
                  <a:lnTo>
                    <a:pt x="6251" y="227"/>
                  </a:lnTo>
                  <a:lnTo>
                    <a:pt x="6323" y="203"/>
                  </a:lnTo>
                  <a:lnTo>
                    <a:pt x="6323" y="60"/>
                  </a:lnTo>
                  <a:lnTo>
                    <a:pt x="6323" y="48"/>
                  </a:lnTo>
                  <a:lnTo>
                    <a:pt x="6323" y="37"/>
                  </a:lnTo>
                  <a:cubicBezTo>
                    <a:pt x="6323" y="25"/>
                    <a:pt x="6335" y="25"/>
                    <a:pt x="6335" y="25"/>
                  </a:cubicBezTo>
                  <a:cubicBezTo>
                    <a:pt x="6335" y="25"/>
                    <a:pt x="6339" y="17"/>
                    <a:pt x="6346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3"/>
            <p:cNvSpPr/>
            <p:nvPr/>
          </p:nvSpPr>
          <p:spPr>
            <a:xfrm>
              <a:off x="57057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3"/>
            <p:cNvSpPr/>
            <p:nvPr/>
          </p:nvSpPr>
          <p:spPr>
            <a:xfrm>
              <a:off x="5705475" y="26844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3"/>
            <p:cNvSpPr/>
            <p:nvPr/>
          </p:nvSpPr>
          <p:spPr>
            <a:xfrm>
              <a:off x="5706350" y="2684400"/>
              <a:ext cx="181600" cy="98250"/>
            </a:xfrm>
            <a:custGeom>
              <a:avLst/>
              <a:gdLst/>
              <a:ahLst/>
              <a:cxnLst/>
              <a:rect l="l" t="t" r="r" b="b"/>
              <a:pathLst>
                <a:path w="7264" h="3930" extrusionOk="0">
                  <a:moveTo>
                    <a:pt x="1" y="0"/>
                  </a:moveTo>
                  <a:lnTo>
                    <a:pt x="18" y="9"/>
                  </a:lnTo>
                  <a:lnTo>
                    <a:pt x="18" y="9"/>
                  </a:lnTo>
                  <a:cubicBezTo>
                    <a:pt x="13" y="5"/>
                    <a:pt x="7" y="2"/>
                    <a:pt x="1" y="0"/>
                  </a:cubicBezTo>
                  <a:close/>
                  <a:moveTo>
                    <a:pt x="18" y="9"/>
                  </a:moveTo>
                  <a:cubicBezTo>
                    <a:pt x="40" y="25"/>
                    <a:pt x="48" y="54"/>
                    <a:pt x="48" y="83"/>
                  </a:cubicBezTo>
                  <a:lnTo>
                    <a:pt x="48" y="238"/>
                  </a:lnTo>
                  <a:lnTo>
                    <a:pt x="7264" y="3929"/>
                  </a:lnTo>
                  <a:lnTo>
                    <a:pt x="7264" y="371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3"/>
            <p:cNvSpPr/>
            <p:nvPr/>
          </p:nvSpPr>
          <p:spPr>
            <a:xfrm>
              <a:off x="5703075" y="26855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3"/>
            <p:cNvSpPr/>
            <p:nvPr/>
          </p:nvSpPr>
          <p:spPr>
            <a:xfrm>
              <a:off x="5703375" y="2685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3"/>
            <p:cNvSpPr/>
            <p:nvPr/>
          </p:nvSpPr>
          <p:spPr>
            <a:xfrm>
              <a:off x="5806975" y="2990975"/>
              <a:ext cx="80975" cy="92300"/>
            </a:xfrm>
            <a:custGeom>
              <a:avLst/>
              <a:gdLst/>
              <a:ahLst/>
              <a:cxnLst/>
              <a:rect l="l" t="t" r="r" b="b"/>
              <a:pathLst>
                <a:path w="3239" h="3692" extrusionOk="0">
                  <a:moveTo>
                    <a:pt x="3239" y="0"/>
                  </a:moveTo>
                  <a:lnTo>
                    <a:pt x="0" y="3691"/>
                  </a:lnTo>
                  <a:lnTo>
                    <a:pt x="250" y="3691"/>
                  </a:lnTo>
                  <a:lnTo>
                    <a:pt x="3239" y="262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3"/>
            <p:cNvSpPr/>
            <p:nvPr/>
          </p:nvSpPr>
          <p:spPr>
            <a:xfrm>
              <a:off x="5690575" y="3002575"/>
              <a:ext cx="6875" cy="80700"/>
            </a:xfrm>
            <a:custGeom>
              <a:avLst/>
              <a:gdLst/>
              <a:ahLst/>
              <a:cxnLst/>
              <a:rect l="l" t="t" r="r" b="b"/>
              <a:pathLst>
                <a:path w="275" h="3228" extrusionOk="0">
                  <a:moveTo>
                    <a:pt x="96" y="1"/>
                  </a:moveTo>
                  <a:lnTo>
                    <a:pt x="1" y="3227"/>
                  </a:lnTo>
                  <a:lnTo>
                    <a:pt x="179" y="3227"/>
                  </a:lnTo>
                  <a:lnTo>
                    <a:pt x="275" y="60"/>
                  </a:lnTo>
                  <a:cubicBezTo>
                    <a:pt x="215" y="37"/>
                    <a:pt x="155" y="25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3"/>
            <p:cNvSpPr/>
            <p:nvPr/>
          </p:nvSpPr>
          <p:spPr>
            <a:xfrm>
              <a:off x="5695050" y="2684400"/>
              <a:ext cx="12825" cy="278925"/>
            </a:xfrm>
            <a:custGeom>
              <a:avLst/>
              <a:gdLst/>
              <a:ahLst/>
              <a:cxnLst/>
              <a:rect l="l" t="t" r="r" b="b"/>
              <a:pathLst>
                <a:path w="513" h="11157" extrusionOk="0">
                  <a:moveTo>
                    <a:pt x="393" y="0"/>
                  </a:moveTo>
                  <a:cubicBezTo>
                    <a:pt x="381" y="0"/>
                    <a:pt x="381" y="0"/>
                    <a:pt x="369" y="12"/>
                  </a:cubicBezTo>
                  <a:cubicBezTo>
                    <a:pt x="357" y="12"/>
                    <a:pt x="357" y="24"/>
                    <a:pt x="357" y="24"/>
                  </a:cubicBezTo>
                  <a:cubicBezTo>
                    <a:pt x="357" y="24"/>
                    <a:pt x="357" y="48"/>
                    <a:pt x="334" y="48"/>
                  </a:cubicBezTo>
                  <a:lnTo>
                    <a:pt x="334" y="60"/>
                  </a:lnTo>
                  <a:lnTo>
                    <a:pt x="334" y="191"/>
                  </a:lnTo>
                  <a:lnTo>
                    <a:pt x="322" y="524"/>
                  </a:lnTo>
                  <a:lnTo>
                    <a:pt x="0" y="11156"/>
                  </a:lnTo>
                  <a:lnTo>
                    <a:pt x="179" y="11120"/>
                  </a:lnTo>
                  <a:lnTo>
                    <a:pt x="512" y="202"/>
                  </a:lnTo>
                  <a:lnTo>
                    <a:pt x="512" y="60"/>
                  </a:lnTo>
                  <a:cubicBezTo>
                    <a:pt x="500" y="60"/>
                    <a:pt x="488" y="12"/>
                    <a:pt x="4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3"/>
            <p:cNvSpPr/>
            <p:nvPr/>
          </p:nvSpPr>
          <p:spPr>
            <a:xfrm>
              <a:off x="5680150" y="2962925"/>
              <a:ext cx="44675" cy="40925"/>
            </a:xfrm>
            <a:custGeom>
              <a:avLst/>
              <a:gdLst/>
              <a:ahLst/>
              <a:cxnLst/>
              <a:rect l="l" t="t" r="r" b="b"/>
              <a:pathLst>
                <a:path w="1787" h="1637" extrusionOk="0">
                  <a:moveTo>
                    <a:pt x="818" y="1"/>
                  </a:moveTo>
                  <a:cubicBezTo>
                    <a:pt x="796" y="1"/>
                    <a:pt x="773" y="2"/>
                    <a:pt x="751" y="3"/>
                  </a:cubicBezTo>
                  <a:cubicBezTo>
                    <a:pt x="692" y="3"/>
                    <a:pt x="632" y="15"/>
                    <a:pt x="572" y="51"/>
                  </a:cubicBezTo>
                  <a:cubicBezTo>
                    <a:pt x="513" y="63"/>
                    <a:pt x="453" y="99"/>
                    <a:pt x="394" y="122"/>
                  </a:cubicBezTo>
                  <a:cubicBezTo>
                    <a:pt x="239" y="229"/>
                    <a:pt x="132" y="360"/>
                    <a:pt x="72" y="527"/>
                  </a:cubicBezTo>
                  <a:cubicBezTo>
                    <a:pt x="37" y="587"/>
                    <a:pt x="25" y="646"/>
                    <a:pt x="25" y="706"/>
                  </a:cubicBezTo>
                  <a:cubicBezTo>
                    <a:pt x="1" y="884"/>
                    <a:pt x="37" y="1075"/>
                    <a:pt x="144" y="1242"/>
                  </a:cubicBezTo>
                  <a:cubicBezTo>
                    <a:pt x="227" y="1384"/>
                    <a:pt x="370" y="1492"/>
                    <a:pt x="525" y="1563"/>
                  </a:cubicBezTo>
                  <a:cubicBezTo>
                    <a:pt x="596" y="1599"/>
                    <a:pt x="644" y="1611"/>
                    <a:pt x="715" y="1623"/>
                  </a:cubicBezTo>
                  <a:cubicBezTo>
                    <a:pt x="764" y="1632"/>
                    <a:pt x="813" y="1636"/>
                    <a:pt x="861" y="1636"/>
                  </a:cubicBezTo>
                  <a:cubicBezTo>
                    <a:pt x="1002" y="1636"/>
                    <a:pt x="1142" y="1598"/>
                    <a:pt x="1275" y="1527"/>
                  </a:cubicBezTo>
                  <a:cubicBezTo>
                    <a:pt x="1656" y="1289"/>
                    <a:pt x="1787" y="777"/>
                    <a:pt x="1537" y="396"/>
                  </a:cubicBezTo>
                  <a:cubicBezTo>
                    <a:pt x="1371" y="142"/>
                    <a:pt x="1103" y="1"/>
                    <a:pt x="81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3"/>
            <p:cNvSpPr/>
            <p:nvPr/>
          </p:nvSpPr>
          <p:spPr>
            <a:xfrm>
              <a:off x="5242300" y="2786925"/>
              <a:ext cx="29500" cy="28675"/>
            </a:xfrm>
            <a:custGeom>
              <a:avLst/>
              <a:gdLst/>
              <a:ahLst/>
              <a:cxnLst/>
              <a:rect l="l" t="t" r="r" b="b"/>
              <a:pathLst>
                <a:path w="1180" h="1147" extrusionOk="0">
                  <a:moveTo>
                    <a:pt x="590" y="1"/>
                  </a:moveTo>
                  <a:cubicBezTo>
                    <a:pt x="504" y="1"/>
                    <a:pt x="417" y="18"/>
                    <a:pt x="334" y="54"/>
                  </a:cubicBezTo>
                  <a:cubicBezTo>
                    <a:pt x="322" y="66"/>
                    <a:pt x="287" y="66"/>
                    <a:pt x="275" y="78"/>
                  </a:cubicBezTo>
                  <a:cubicBezTo>
                    <a:pt x="215" y="114"/>
                    <a:pt x="168" y="150"/>
                    <a:pt x="144" y="197"/>
                  </a:cubicBezTo>
                  <a:cubicBezTo>
                    <a:pt x="49" y="304"/>
                    <a:pt x="1" y="423"/>
                    <a:pt x="1" y="554"/>
                  </a:cubicBezTo>
                  <a:cubicBezTo>
                    <a:pt x="1" y="614"/>
                    <a:pt x="25" y="673"/>
                    <a:pt x="37" y="733"/>
                  </a:cubicBezTo>
                  <a:cubicBezTo>
                    <a:pt x="49" y="781"/>
                    <a:pt x="72" y="828"/>
                    <a:pt x="96" y="864"/>
                  </a:cubicBezTo>
                  <a:cubicBezTo>
                    <a:pt x="213" y="1051"/>
                    <a:pt x="407" y="1146"/>
                    <a:pt x="603" y="1146"/>
                  </a:cubicBezTo>
                  <a:cubicBezTo>
                    <a:pt x="707" y="1146"/>
                    <a:pt x="811" y="1120"/>
                    <a:pt x="906" y="1066"/>
                  </a:cubicBezTo>
                  <a:cubicBezTo>
                    <a:pt x="965" y="1031"/>
                    <a:pt x="1001" y="983"/>
                    <a:pt x="1037" y="947"/>
                  </a:cubicBezTo>
                  <a:cubicBezTo>
                    <a:pt x="1084" y="900"/>
                    <a:pt x="1108" y="840"/>
                    <a:pt x="1120" y="792"/>
                  </a:cubicBezTo>
                  <a:lnTo>
                    <a:pt x="1168" y="614"/>
                  </a:lnTo>
                  <a:cubicBezTo>
                    <a:pt x="1180" y="495"/>
                    <a:pt x="1156" y="376"/>
                    <a:pt x="1084" y="269"/>
                  </a:cubicBezTo>
                  <a:cubicBezTo>
                    <a:pt x="976" y="94"/>
                    <a:pt x="787" y="1"/>
                    <a:pt x="5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3"/>
            <p:cNvSpPr/>
            <p:nvPr/>
          </p:nvSpPr>
          <p:spPr>
            <a:xfrm>
              <a:off x="5124150" y="2783375"/>
              <a:ext cx="44375" cy="41000"/>
            </a:xfrm>
            <a:custGeom>
              <a:avLst/>
              <a:gdLst/>
              <a:ahLst/>
              <a:cxnLst/>
              <a:rect l="l" t="t" r="r" b="b"/>
              <a:pathLst>
                <a:path w="1775" h="1640" extrusionOk="0">
                  <a:moveTo>
                    <a:pt x="916" y="0"/>
                  </a:moveTo>
                  <a:cubicBezTo>
                    <a:pt x="884" y="0"/>
                    <a:pt x="853" y="2"/>
                    <a:pt x="822" y="6"/>
                  </a:cubicBezTo>
                  <a:lnTo>
                    <a:pt x="643" y="53"/>
                  </a:lnTo>
                  <a:cubicBezTo>
                    <a:pt x="595" y="65"/>
                    <a:pt x="548" y="101"/>
                    <a:pt x="512" y="113"/>
                  </a:cubicBezTo>
                  <a:cubicBezTo>
                    <a:pt x="119" y="351"/>
                    <a:pt x="0" y="863"/>
                    <a:pt x="238" y="1244"/>
                  </a:cubicBezTo>
                  <a:cubicBezTo>
                    <a:pt x="345" y="1423"/>
                    <a:pt x="524" y="1542"/>
                    <a:pt x="703" y="1601"/>
                  </a:cubicBezTo>
                  <a:cubicBezTo>
                    <a:pt x="762" y="1613"/>
                    <a:pt x="822" y="1637"/>
                    <a:pt x="881" y="1637"/>
                  </a:cubicBezTo>
                  <a:cubicBezTo>
                    <a:pt x="904" y="1639"/>
                    <a:pt x="926" y="1640"/>
                    <a:pt x="949" y="1640"/>
                  </a:cubicBezTo>
                  <a:cubicBezTo>
                    <a:pt x="1057" y="1640"/>
                    <a:pt x="1164" y="1617"/>
                    <a:pt x="1262" y="1577"/>
                  </a:cubicBezTo>
                  <a:cubicBezTo>
                    <a:pt x="1298" y="1566"/>
                    <a:pt x="1346" y="1542"/>
                    <a:pt x="1369" y="1518"/>
                  </a:cubicBezTo>
                  <a:cubicBezTo>
                    <a:pt x="1381" y="1506"/>
                    <a:pt x="1405" y="1482"/>
                    <a:pt x="1417" y="1482"/>
                  </a:cubicBezTo>
                  <a:cubicBezTo>
                    <a:pt x="1655" y="1304"/>
                    <a:pt x="1774" y="1042"/>
                    <a:pt x="1762" y="756"/>
                  </a:cubicBezTo>
                  <a:cubicBezTo>
                    <a:pt x="1762" y="696"/>
                    <a:pt x="1738" y="637"/>
                    <a:pt x="1727" y="577"/>
                  </a:cubicBezTo>
                  <a:cubicBezTo>
                    <a:pt x="1715" y="518"/>
                    <a:pt x="1679" y="458"/>
                    <a:pt x="1643" y="399"/>
                  </a:cubicBezTo>
                  <a:cubicBezTo>
                    <a:pt x="1483" y="142"/>
                    <a:pt x="1197" y="0"/>
                    <a:pt x="9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3"/>
            <p:cNvSpPr/>
            <p:nvPr/>
          </p:nvSpPr>
          <p:spPr>
            <a:xfrm>
              <a:off x="5311075" y="3079075"/>
              <a:ext cx="15800" cy="3900"/>
            </a:xfrm>
            <a:custGeom>
              <a:avLst/>
              <a:gdLst/>
              <a:ahLst/>
              <a:cxnLst/>
              <a:rect l="l" t="t" r="r" b="b"/>
              <a:pathLst>
                <a:path w="632" h="156" extrusionOk="0">
                  <a:moveTo>
                    <a:pt x="346" y="1"/>
                  </a:moveTo>
                  <a:cubicBezTo>
                    <a:pt x="310" y="1"/>
                    <a:pt x="238" y="13"/>
                    <a:pt x="179" y="36"/>
                  </a:cubicBezTo>
                  <a:cubicBezTo>
                    <a:pt x="143" y="48"/>
                    <a:pt x="131" y="48"/>
                    <a:pt x="95" y="60"/>
                  </a:cubicBezTo>
                  <a:cubicBezTo>
                    <a:pt x="60" y="96"/>
                    <a:pt x="24" y="108"/>
                    <a:pt x="0" y="155"/>
                  </a:cubicBezTo>
                  <a:lnTo>
                    <a:pt x="631" y="155"/>
                  </a:lnTo>
                  <a:cubicBezTo>
                    <a:pt x="560" y="60"/>
                    <a:pt x="453" y="1"/>
                    <a:pt x="3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3"/>
            <p:cNvSpPr/>
            <p:nvPr/>
          </p:nvSpPr>
          <p:spPr>
            <a:xfrm>
              <a:off x="5102400" y="2980750"/>
              <a:ext cx="21475" cy="20375"/>
            </a:xfrm>
            <a:custGeom>
              <a:avLst/>
              <a:gdLst/>
              <a:ahLst/>
              <a:cxnLst/>
              <a:rect l="l" t="t" r="r" b="b"/>
              <a:pathLst>
                <a:path w="859" h="815" extrusionOk="0">
                  <a:moveTo>
                    <a:pt x="486" y="0"/>
                  </a:moveTo>
                  <a:cubicBezTo>
                    <a:pt x="471" y="0"/>
                    <a:pt x="456" y="2"/>
                    <a:pt x="441" y="5"/>
                  </a:cubicBezTo>
                  <a:cubicBezTo>
                    <a:pt x="370" y="5"/>
                    <a:pt x="287" y="17"/>
                    <a:pt x="227" y="64"/>
                  </a:cubicBezTo>
                  <a:cubicBezTo>
                    <a:pt x="84" y="159"/>
                    <a:pt x="1" y="326"/>
                    <a:pt x="37" y="493"/>
                  </a:cubicBezTo>
                  <a:cubicBezTo>
                    <a:pt x="49" y="540"/>
                    <a:pt x="72" y="588"/>
                    <a:pt x="96" y="624"/>
                  </a:cubicBezTo>
                  <a:cubicBezTo>
                    <a:pt x="108" y="648"/>
                    <a:pt x="108" y="659"/>
                    <a:pt x="132" y="659"/>
                  </a:cubicBezTo>
                  <a:cubicBezTo>
                    <a:pt x="156" y="707"/>
                    <a:pt x="203" y="731"/>
                    <a:pt x="251" y="767"/>
                  </a:cubicBezTo>
                  <a:cubicBezTo>
                    <a:pt x="311" y="790"/>
                    <a:pt x="370" y="814"/>
                    <a:pt x="430" y="814"/>
                  </a:cubicBezTo>
                  <a:cubicBezTo>
                    <a:pt x="501" y="814"/>
                    <a:pt x="584" y="790"/>
                    <a:pt x="668" y="755"/>
                  </a:cubicBezTo>
                  <a:cubicBezTo>
                    <a:pt x="703" y="719"/>
                    <a:pt x="751" y="695"/>
                    <a:pt x="787" y="648"/>
                  </a:cubicBezTo>
                  <a:cubicBezTo>
                    <a:pt x="811" y="600"/>
                    <a:pt x="846" y="540"/>
                    <a:pt x="858" y="493"/>
                  </a:cubicBezTo>
                  <a:cubicBezTo>
                    <a:pt x="858" y="433"/>
                    <a:pt x="858" y="374"/>
                    <a:pt x="846" y="314"/>
                  </a:cubicBezTo>
                  <a:cubicBezTo>
                    <a:pt x="822" y="278"/>
                    <a:pt x="811" y="243"/>
                    <a:pt x="799" y="195"/>
                  </a:cubicBezTo>
                  <a:cubicBezTo>
                    <a:pt x="751" y="124"/>
                    <a:pt x="692" y="64"/>
                    <a:pt x="620" y="40"/>
                  </a:cubicBezTo>
                  <a:cubicBezTo>
                    <a:pt x="575" y="14"/>
                    <a:pt x="531" y="0"/>
                    <a:pt x="4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3"/>
            <p:cNvSpPr/>
            <p:nvPr/>
          </p:nvSpPr>
          <p:spPr>
            <a:xfrm>
              <a:off x="5251825" y="2953700"/>
              <a:ext cx="16700" cy="14600"/>
            </a:xfrm>
            <a:custGeom>
              <a:avLst/>
              <a:gdLst/>
              <a:ahLst/>
              <a:cxnLst/>
              <a:rect l="l" t="t" r="r" b="b"/>
              <a:pathLst>
                <a:path w="668" h="584" extrusionOk="0">
                  <a:moveTo>
                    <a:pt x="336" y="1"/>
                  </a:moveTo>
                  <a:cubicBezTo>
                    <a:pt x="282" y="1"/>
                    <a:pt x="227" y="16"/>
                    <a:pt x="179" y="51"/>
                  </a:cubicBezTo>
                  <a:cubicBezTo>
                    <a:pt x="49" y="134"/>
                    <a:pt x="1" y="313"/>
                    <a:pt x="84" y="444"/>
                  </a:cubicBezTo>
                  <a:cubicBezTo>
                    <a:pt x="146" y="536"/>
                    <a:pt x="241" y="583"/>
                    <a:pt x="337" y="583"/>
                  </a:cubicBezTo>
                  <a:cubicBezTo>
                    <a:pt x="390" y="583"/>
                    <a:pt x="442" y="569"/>
                    <a:pt x="489" y="539"/>
                  </a:cubicBezTo>
                  <a:cubicBezTo>
                    <a:pt x="620" y="444"/>
                    <a:pt x="668" y="265"/>
                    <a:pt x="584" y="134"/>
                  </a:cubicBezTo>
                  <a:cubicBezTo>
                    <a:pt x="531" y="50"/>
                    <a:pt x="434" y="1"/>
                    <a:pt x="3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3"/>
            <p:cNvSpPr/>
            <p:nvPr/>
          </p:nvSpPr>
          <p:spPr>
            <a:xfrm>
              <a:off x="5411075" y="2800425"/>
              <a:ext cx="21175" cy="20450"/>
            </a:xfrm>
            <a:custGeom>
              <a:avLst/>
              <a:gdLst/>
              <a:ahLst/>
              <a:cxnLst/>
              <a:rect l="l" t="t" r="r" b="b"/>
              <a:pathLst>
                <a:path w="847" h="818" extrusionOk="0">
                  <a:moveTo>
                    <a:pt x="425" y="1"/>
                  </a:moveTo>
                  <a:cubicBezTo>
                    <a:pt x="350" y="1"/>
                    <a:pt x="274" y="20"/>
                    <a:pt x="203" y="62"/>
                  </a:cubicBezTo>
                  <a:cubicBezTo>
                    <a:pt x="179" y="74"/>
                    <a:pt x="144" y="98"/>
                    <a:pt x="120" y="133"/>
                  </a:cubicBezTo>
                  <a:cubicBezTo>
                    <a:pt x="72" y="181"/>
                    <a:pt x="48" y="241"/>
                    <a:pt x="25" y="300"/>
                  </a:cubicBezTo>
                  <a:cubicBezTo>
                    <a:pt x="25" y="312"/>
                    <a:pt x="25" y="324"/>
                    <a:pt x="13" y="324"/>
                  </a:cubicBezTo>
                  <a:cubicBezTo>
                    <a:pt x="1" y="383"/>
                    <a:pt x="1" y="443"/>
                    <a:pt x="13" y="503"/>
                  </a:cubicBezTo>
                  <a:cubicBezTo>
                    <a:pt x="25" y="550"/>
                    <a:pt x="48" y="586"/>
                    <a:pt x="60" y="622"/>
                  </a:cubicBezTo>
                  <a:cubicBezTo>
                    <a:pt x="72" y="657"/>
                    <a:pt x="108" y="681"/>
                    <a:pt x="120" y="705"/>
                  </a:cubicBezTo>
                  <a:cubicBezTo>
                    <a:pt x="167" y="741"/>
                    <a:pt x="227" y="776"/>
                    <a:pt x="263" y="788"/>
                  </a:cubicBezTo>
                  <a:cubicBezTo>
                    <a:pt x="312" y="808"/>
                    <a:pt x="362" y="818"/>
                    <a:pt x="411" y="818"/>
                  </a:cubicBezTo>
                  <a:cubicBezTo>
                    <a:pt x="479" y="818"/>
                    <a:pt x="546" y="799"/>
                    <a:pt x="608" y="764"/>
                  </a:cubicBezTo>
                  <a:cubicBezTo>
                    <a:pt x="620" y="741"/>
                    <a:pt x="656" y="729"/>
                    <a:pt x="667" y="717"/>
                  </a:cubicBezTo>
                  <a:cubicBezTo>
                    <a:pt x="739" y="669"/>
                    <a:pt x="787" y="622"/>
                    <a:pt x="798" y="562"/>
                  </a:cubicBezTo>
                  <a:cubicBezTo>
                    <a:pt x="846" y="443"/>
                    <a:pt x="846" y="312"/>
                    <a:pt x="775" y="193"/>
                  </a:cubicBezTo>
                  <a:cubicBezTo>
                    <a:pt x="697" y="69"/>
                    <a:pt x="56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3"/>
            <p:cNvSpPr/>
            <p:nvPr/>
          </p:nvSpPr>
          <p:spPr>
            <a:xfrm>
              <a:off x="5081275" y="2588800"/>
              <a:ext cx="22950" cy="20300"/>
            </a:xfrm>
            <a:custGeom>
              <a:avLst/>
              <a:gdLst/>
              <a:ahLst/>
              <a:cxnLst/>
              <a:rect l="l" t="t" r="r" b="b"/>
              <a:pathLst>
                <a:path w="918" h="812" extrusionOk="0">
                  <a:moveTo>
                    <a:pt x="476" y="0"/>
                  </a:moveTo>
                  <a:cubicBezTo>
                    <a:pt x="403" y="0"/>
                    <a:pt x="329" y="20"/>
                    <a:pt x="263" y="62"/>
                  </a:cubicBezTo>
                  <a:cubicBezTo>
                    <a:pt x="60" y="181"/>
                    <a:pt x="1" y="431"/>
                    <a:pt x="120" y="621"/>
                  </a:cubicBezTo>
                  <a:cubicBezTo>
                    <a:pt x="155" y="681"/>
                    <a:pt x="203" y="728"/>
                    <a:pt x="263" y="752"/>
                  </a:cubicBezTo>
                  <a:cubicBezTo>
                    <a:pt x="322" y="788"/>
                    <a:pt x="358" y="812"/>
                    <a:pt x="441" y="812"/>
                  </a:cubicBezTo>
                  <a:lnTo>
                    <a:pt x="536" y="812"/>
                  </a:lnTo>
                  <a:cubicBezTo>
                    <a:pt x="584" y="776"/>
                    <a:pt x="644" y="752"/>
                    <a:pt x="703" y="728"/>
                  </a:cubicBezTo>
                  <a:cubicBezTo>
                    <a:pt x="739" y="717"/>
                    <a:pt x="751" y="693"/>
                    <a:pt x="763" y="681"/>
                  </a:cubicBezTo>
                  <a:cubicBezTo>
                    <a:pt x="810" y="633"/>
                    <a:pt x="834" y="574"/>
                    <a:pt x="870" y="538"/>
                  </a:cubicBezTo>
                  <a:cubicBezTo>
                    <a:pt x="917" y="419"/>
                    <a:pt x="894" y="300"/>
                    <a:pt x="822" y="193"/>
                  </a:cubicBezTo>
                  <a:cubicBezTo>
                    <a:pt x="745" y="69"/>
                    <a:pt x="612" y="0"/>
                    <a:pt x="4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3"/>
            <p:cNvSpPr/>
            <p:nvPr/>
          </p:nvSpPr>
          <p:spPr>
            <a:xfrm>
              <a:off x="5522700" y="2742050"/>
              <a:ext cx="24425" cy="23250"/>
            </a:xfrm>
            <a:custGeom>
              <a:avLst/>
              <a:gdLst/>
              <a:ahLst/>
              <a:cxnLst/>
              <a:rect l="l" t="t" r="r" b="b"/>
              <a:pathLst>
                <a:path w="977" h="930" extrusionOk="0">
                  <a:moveTo>
                    <a:pt x="525" y="0"/>
                  </a:moveTo>
                  <a:cubicBezTo>
                    <a:pt x="442" y="0"/>
                    <a:pt x="359" y="24"/>
                    <a:pt x="286" y="75"/>
                  </a:cubicBezTo>
                  <a:cubicBezTo>
                    <a:pt x="72" y="206"/>
                    <a:pt x="1" y="492"/>
                    <a:pt x="132" y="706"/>
                  </a:cubicBezTo>
                  <a:cubicBezTo>
                    <a:pt x="216" y="853"/>
                    <a:pt x="367" y="930"/>
                    <a:pt x="523" y="930"/>
                  </a:cubicBezTo>
                  <a:cubicBezTo>
                    <a:pt x="608" y="930"/>
                    <a:pt x="695" y="907"/>
                    <a:pt x="774" y="861"/>
                  </a:cubicBezTo>
                  <a:cubicBezTo>
                    <a:pt x="786" y="861"/>
                    <a:pt x="786" y="849"/>
                    <a:pt x="798" y="849"/>
                  </a:cubicBezTo>
                  <a:cubicBezTo>
                    <a:pt x="834" y="813"/>
                    <a:pt x="858" y="778"/>
                    <a:pt x="905" y="718"/>
                  </a:cubicBezTo>
                  <a:cubicBezTo>
                    <a:pt x="965" y="623"/>
                    <a:pt x="977" y="504"/>
                    <a:pt x="965" y="385"/>
                  </a:cubicBezTo>
                  <a:cubicBezTo>
                    <a:pt x="953" y="325"/>
                    <a:pt x="941" y="278"/>
                    <a:pt x="905" y="218"/>
                  </a:cubicBezTo>
                  <a:lnTo>
                    <a:pt x="905" y="206"/>
                  </a:lnTo>
                  <a:cubicBezTo>
                    <a:pt x="821" y="76"/>
                    <a:pt x="674" y="0"/>
                    <a:pt x="5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3"/>
            <p:cNvSpPr/>
            <p:nvPr/>
          </p:nvSpPr>
          <p:spPr>
            <a:xfrm>
              <a:off x="5589975" y="2916675"/>
              <a:ext cx="17875" cy="16275"/>
            </a:xfrm>
            <a:custGeom>
              <a:avLst/>
              <a:gdLst/>
              <a:ahLst/>
              <a:cxnLst/>
              <a:rect l="l" t="t" r="r" b="b"/>
              <a:pathLst>
                <a:path w="715" h="651" extrusionOk="0">
                  <a:moveTo>
                    <a:pt x="368" y="1"/>
                  </a:moveTo>
                  <a:cubicBezTo>
                    <a:pt x="286" y="1"/>
                    <a:pt x="195" y="37"/>
                    <a:pt x="119" y="103"/>
                  </a:cubicBezTo>
                  <a:lnTo>
                    <a:pt x="72" y="139"/>
                  </a:lnTo>
                  <a:cubicBezTo>
                    <a:pt x="48" y="174"/>
                    <a:pt x="48" y="222"/>
                    <a:pt x="36" y="258"/>
                  </a:cubicBezTo>
                  <a:cubicBezTo>
                    <a:pt x="0" y="377"/>
                    <a:pt x="60" y="520"/>
                    <a:pt x="167" y="591"/>
                  </a:cubicBezTo>
                  <a:lnTo>
                    <a:pt x="179" y="603"/>
                  </a:lnTo>
                  <a:cubicBezTo>
                    <a:pt x="227" y="639"/>
                    <a:pt x="286" y="651"/>
                    <a:pt x="346" y="651"/>
                  </a:cubicBezTo>
                  <a:cubicBezTo>
                    <a:pt x="417" y="651"/>
                    <a:pt x="489" y="639"/>
                    <a:pt x="548" y="591"/>
                  </a:cubicBezTo>
                  <a:cubicBezTo>
                    <a:pt x="596" y="591"/>
                    <a:pt x="631" y="555"/>
                    <a:pt x="643" y="508"/>
                  </a:cubicBezTo>
                  <a:cubicBezTo>
                    <a:pt x="655" y="496"/>
                    <a:pt x="655" y="484"/>
                    <a:pt x="667" y="460"/>
                  </a:cubicBezTo>
                  <a:cubicBezTo>
                    <a:pt x="715" y="341"/>
                    <a:pt x="691" y="186"/>
                    <a:pt x="596" y="103"/>
                  </a:cubicBezTo>
                  <a:cubicBezTo>
                    <a:pt x="584" y="79"/>
                    <a:pt x="572" y="67"/>
                    <a:pt x="536" y="55"/>
                  </a:cubicBezTo>
                  <a:cubicBezTo>
                    <a:pt x="512" y="44"/>
                    <a:pt x="465" y="20"/>
                    <a:pt x="429" y="8"/>
                  </a:cubicBezTo>
                  <a:cubicBezTo>
                    <a:pt x="410" y="3"/>
                    <a:pt x="389" y="1"/>
                    <a:pt x="3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3"/>
            <p:cNvSpPr/>
            <p:nvPr/>
          </p:nvSpPr>
          <p:spPr>
            <a:xfrm>
              <a:off x="5193500" y="2984600"/>
              <a:ext cx="9250" cy="8725"/>
            </a:xfrm>
            <a:custGeom>
              <a:avLst/>
              <a:gdLst/>
              <a:ahLst/>
              <a:cxnLst/>
              <a:rect l="l" t="t" r="r" b="b"/>
              <a:pathLst>
                <a:path w="370" h="349" extrusionOk="0">
                  <a:moveTo>
                    <a:pt x="180" y="1"/>
                  </a:moveTo>
                  <a:cubicBezTo>
                    <a:pt x="158" y="1"/>
                    <a:pt x="138" y="6"/>
                    <a:pt x="119" y="17"/>
                  </a:cubicBezTo>
                  <a:cubicBezTo>
                    <a:pt x="119" y="17"/>
                    <a:pt x="96" y="17"/>
                    <a:pt x="96" y="29"/>
                  </a:cubicBezTo>
                  <a:cubicBezTo>
                    <a:pt x="24" y="77"/>
                    <a:pt x="0" y="160"/>
                    <a:pt x="36" y="255"/>
                  </a:cubicBezTo>
                  <a:lnTo>
                    <a:pt x="36" y="267"/>
                  </a:lnTo>
                  <a:cubicBezTo>
                    <a:pt x="77" y="316"/>
                    <a:pt x="134" y="349"/>
                    <a:pt x="194" y="349"/>
                  </a:cubicBezTo>
                  <a:cubicBezTo>
                    <a:pt x="221" y="349"/>
                    <a:pt x="248" y="342"/>
                    <a:pt x="274" y="327"/>
                  </a:cubicBezTo>
                  <a:cubicBezTo>
                    <a:pt x="310" y="315"/>
                    <a:pt x="322" y="303"/>
                    <a:pt x="334" y="267"/>
                  </a:cubicBezTo>
                  <a:cubicBezTo>
                    <a:pt x="346" y="255"/>
                    <a:pt x="346" y="244"/>
                    <a:pt x="346" y="220"/>
                  </a:cubicBezTo>
                  <a:cubicBezTo>
                    <a:pt x="369" y="184"/>
                    <a:pt x="346" y="136"/>
                    <a:pt x="334" y="89"/>
                  </a:cubicBezTo>
                  <a:cubicBezTo>
                    <a:pt x="334" y="77"/>
                    <a:pt x="322" y="77"/>
                    <a:pt x="322" y="77"/>
                  </a:cubicBezTo>
                  <a:cubicBezTo>
                    <a:pt x="281" y="28"/>
                    <a:pt x="228" y="1"/>
                    <a:pt x="18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3"/>
            <p:cNvSpPr/>
            <p:nvPr/>
          </p:nvSpPr>
          <p:spPr>
            <a:xfrm>
              <a:off x="5617950" y="2840125"/>
              <a:ext cx="23550" cy="21200"/>
            </a:xfrm>
            <a:custGeom>
              <a:avLst/>
              <a:gdLst/>
              <a:ahLst/>
              <a:cxnLst/>
              <a:rect l="l" t="t" r="r" b="b"/>
              <a:pathLst>
                <a:path w="942" h="848" extrusionOk="0">
                  <a:moveTo>
                    <a:pt x="468" y="1"/>
                  </a:moveTo>
                  <a:cubicBezTo>
                    <a:pt x="402" y="1"/>
                    <a:pt x="334" y="16"/>
                    <a:pt x="263" y="46"/>
                  </a:cubicBezTo>
                  <a:cubicBezTo>
                    <a:pt x="251" y="46"/>
                    <a:pt x="251" y="69"/>
                    <a:pt x="239" y="69"/>
                  </a:cubicBezTo>
                  <a:cubicBezTo>
                    <a:pt x="191" y="93"/>
                    <a:pt x="143" y="129"/>
                    <a:pt x="120" y="165"/>
                  </a:cubicBezTo>
                  <a:cubicBezTo>
                    <a:pt x="12" y="308"/>
                    <a:pt x="1" y="498"/>
                    <a:pt x="108" y="641"/>
                  </a:cubicBezTo>
                  <a:cubicBezTo>
                    <a:pt x="143" y="736"/>
                    <a:pt x="227" y="784"/>
                    <a:pt x="310" y="820"/>
                  </a:cubicBezTo>
                  <a:cubicBezTo>
                    <a:pt x="362" y="837"/>
                    <a:pt x="408" y="848"/>
                    <a:pt x="453" y="848"/>
                  </a:cubicBezTo>
                  <a:cubicBezTo>
                    <a:pt x="469" y="848"/>
                    <a:pt x="485" y="847"/>
                    <a:pt x="501" y="843"/>
                  </a:cubicBezTo>
                  <a:cubicBezTo>
                    <a:pt x="560" y="843"/>
                    <a:pt x="620" y="808"/>
                    <a:pt x="679" y="784"/>
                  </a:cubicBezTo>
                  <a:cubicBezTo>
                    <a:pt x="882" y="665"/>
                    <a:pt x="941" y="403"/>
                    <a:pt x="822" y="200"/>
                  </a:cubicBezTo>
                  <a:cubicBezTo>
                    <a:pt x="822" y="188"/>
                    <a:pt x="798" y="165"/>
                    <a:pt x="798" y="165"/>
                  </a:cubicBezTo>
                  <a:cubicBezTo>
                    <a:pt x="763" y="105"/>
                    <a:pt x="715" y="81"/>
                    <a:pt x="655" y="46"/>
                  </a:cubicBezTo>
                  <a:cubicBezTo>
                    <a:pt x="596" y="16"/>
                    <a:pt x="533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9" name="Google Shape;1469;p13"/>
          <p:cNvGrpSpPr/>
          <p:nvPr/>
        </p:nvGrpSpPr>
        <p:grpSpPr>
          <a:xfrm rot="10800000" flipH="1">
            <a:off x="7049796" y="145"/>
            <a:ext cx="2094212" cy="1053578"/>
            <a:chOff x="4905075" y="2588800"/>
            <a:chExt cx="982875" cy="494475"/>
          </a:xfrm>
        </p:grpSpPr>
        <p:sp>
          <p:nvSpPr>
            <p:cNvPr id="1470" name="Google Shape;1470;p13"/>
            <p:cNvSpPr/>
            <p:nvPr/>
          </p:nvSpPr>
          <p:spPr>
            <a:xfrm>
              <a:off x="5082475" y="3000200"/>
              <a:ext cx="30675" cy="83075"/>
            </a:xfrm>
            <a:custGeom>
              <a:avLst/>
              <a:gdLst/>
              <a:ahLst/>
              <a:cxnLst/>
              <a:rect l="l" t="t" r="r" b="b"/>
              <a:pathLst>
                <a:path w="1227" h="3323" extrusionOk="0">
                  <a:moveTo>
                    <a:pt x="1048" y="1"/>
                  </a:moveTo>
                  <a:lnTo>
                    <a:pt x="0" y="3322"/>
                  </a:lnTo>
                  <a:lnTo>
                    <a:pt x="191" y="3322"/>
                  </a:lnTo>
                  <a:lnTo>
                    <a:pt x="1227" y="48"/>
                  </a:lnTo>
                  <a:cubicBezTo>
                    <a:pt x="1167" y="48"/>
                    <a:pt x="1108" y="36"/>
                    <a:pt x="10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3"/>
            <p:cNvSpPr/>
            <p:nvPr/>
          </p:nvSpPr>
          <p:spPr>
            <a:xfrm>
              <a:off x="4905075" y="308325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fill="none" extrusionOk="0">
                  <a:moveTo>
                    <a:pt x="12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3"/>
            <p:cNvSpPr/>
            <p:nvPr/>
          </p:nvSpPr>
          <p:spPr>
            <a:xfrm>
              <a:off x="5122050" y="2993050"/>
              <a:ext cx="87550" cy="45875"/>
            </a:xfrm>
            <a:custGeom>
              <a:avLst/>
              <a:gdLst/>
              <a:ahLst/>
              <a:cxnLst/>
              <a:rect l="l" t="t" r="r" b="b"/>
              <a:pathLst>
                <a:path w="3502" h="1835" extrusionOk="0">
                  <a:moveTo>
                    <a:pt x="72" y="1"/>
                  </a:moveTo>
                  <a:cubicBezTo>
                    <a:pt x="60" y="60"/>
                    <a:pt x="36" y="108"/>
                    <a:pt x="1" y="156"/>
                  </a:cubicBezTo>
                  <a:lnTo>
                    <a:pt x="3501" y="1834"/>
                  </a:lnTo>
                  <a:lnTo>
                    <a:pt x="3442" y="160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3"/>
            <p:cNvSpPr/>
            <p:nvPr/>
          </p:nvSpPr>
          <p:spPr>
            <a:xfrm>
              <a:off x="5213425" y="3035925"/>
              <a:ext cx="97675" cy="47050"/>
            </a:xfrm>
            <a:custGeom>
              <a:avLst/>
              <a:gdLst/>
              <a:ahLst/>
              <a:cxnLst/>
              <a:rect l="l" t="t" r="r" b="b"/>
              <a:pathLst>
                <a:path w="3907" h="1882" extrusionOk="0">
                  <a:moveTo>
                    <a:pt x="1" y="0"/>
                  </a:moveTo>
                  <a:lnTo>
                    <a:pt x="61" y="227"/>
                  </a:lnTo>
                  <a:lnTo>
                    <a:pt x="3501" y="1881"/>
                  </a:lnTo>
                  <a:lnTo>
                    <a:pt x="3906" y="18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3"/>
            <p:cNvSpPr/>
            <p:nvPr/>
          </p:nvSpPr>
          <p:spPr>
            <a:xfrm>
              <a:off x="4919950" y="2993050"/>
              <a:ext cx="185175" cy="90225"/>
            </a:xfrm>
            <a:custGeom>
              <a:avLst/>
              <a:gdLst/>
              <a:ahLst/>
              <a:cxnLst/>
              <a:rect l="l" t="t" r="r" b="b"/>
              <a:pathLst>
                <a:path w="7407" h="3609" extrusionOk="0">
                  <a:moveTo>
                    <a:pt x="7335" y="1"/>
                  </a:moveTo>
                  <a:lnTo>
                    <a:pt x="0" y="3608"/>
                  </a:lnTo>
                  <a:lnTo>
                    <a:pt x="417" y="3608"/>
                  </a:lnTo>
                  <a:lnTo>
                    <a:pt x="7406" y="179"/>
                  </a:lnTo>
                  <a:cubicBezTo>
                    <a:pt x="7394" y="167"/>
                    <a:pt x="7394" y="156"/>
                    <a:pt x="7382" y="156"/>
                  </a:cubicBezTo>
                  <a:cubicBezTo>
                    <a:pt x="7370" y="96"/>
                    <a:pt x="7347" y="48"/>
                    <a:pt x="733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3"/>
            <p:cNvSpPr/>
            <p:nvPr/>
          </p:nvSpPr>
          <p:spPr>
            <a:xfrm>
              <a:off x="4909525" y="2607000"/>
              <a:ext cx="182500" cy="476275"/>
            </a:xfrm>
            <a:custGeom>
              <a:avLst/>
              <a:gdLst/>
              <a:ahLst/>
              <a:cxnLst/>
              <a:rect l="l" t="t" r="r" b="b"/>
              <a:pathLst>
                <a:path w="7300" h="19051" extrusionOk="0">
                  <a:moveTo>
                    <a:pt x="7121" y="0"/>
                  </a:moveTo>
                  <a:lnTo>
                    <a:pt x="1" y="19050"/>
                  </a:lnTo>
                  <a:lnTo>
                    <a:pt x="191" y="19050"/>
                  </a:lnTo>
                  <a:lnTo>
                    <a:pt x="7299" y="60"/>
                  </a:lnTo>
                  <a:cubicBezTo>
                    <a:pt x="7240" y="48"/>
                    <a:pt x="7192" y="24"/>
                    <a:pt x="712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3"/>
            <p:cNvSpPr/>
            <p:nvPr/>
          </p:nvSpPr>
          <p:spPr>
            <a:xfrm>
              <a:off x="5113425" y="2823400"/>
              <a:ext cx="33075" cy="158075"/>
            </a:xfrm>
            <a:custGeom>
              <a:avLst/>
              <a:gdLst/>
              <a:ahLst/>
              <a:cxnLst/>
              <a:rect l="l" t="t" r="r" b="b"/>
              <a:pathLst>
                <a:path w="1323" h="6323" extrusionOk="0">
                  <a:moveTo>
                    <a:pt x="1143" y="0"/>
                  </a:moveTo>
                  <a:lnTo>
                    <a:pt x="0" y="6299"/>
                  </a:lnTo>
                  <a:cubicBezTo>
                    <a:pt x="60" y="6299"/>
                    <a:pt x="120" y="6311"/>
                    <a:pt x="179" y="6322"/>
                  </a:cubicBezTo>
                  <a:lnTo>
                    <a:pt x="1322" y="36"/>
                  </a:lnTo>
                  <a:cubicBezTo>
                    <a:pt x="1263" y="36"/>
                    <a:pt x="1203" y="24"/>
                    <a:pt x="114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3"/>
            <p:cNvSpPr/>
            <p:nvPr/>
          </p:nvSpPr>
          <p:spPr>
            <a:xfrm>
              <a:off x="5201525" y="2989775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13" y="1"/>
                  </a:moveTo>
                  <a:cubicBezTo>
                    <a:pt x="13" y="13"/>
                    <a:pt x="1" y="37"/>
                    <a:pt x="1" y="48"/>
                  </a:cubicBezTo>
                  <a:lnTo>
                    <a:pt x="36" y="4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3"/>
            <p:cNvSpPr/>
            <p:nvPr/>
          </p:nvSpPr>
          <p:spPr>
            <a:xfrm>
              <a:off x="5156275" y="2820425"/>
              <a:ext cx="44975" cy="165800"/>
            </a:xfrm>
            <a:custGeom>
              <a:avLst/>
              <a:gdLst/>
              <a:ahLst/>
              <a:cxnLst/>
              <a:rect l="l" t="t" r="r" b="b"/>
              <a:pathLst>
                <a:path w="1799" h="6632" extrusionOk="0">
                  <a:moveTo>
                    <a:pt x="144" y="0"/>
                  </a:moveTo>
                  <a:cubicBezTo>
                    <a:pt x="132" y="24"/>
                    <a:pt x="120" y="36"/>
                    <a:pt x="96" y="36"/>
                  </a:cubicBezTo>
                  <a:cubicBezTo>
                    <a:pt x="72" y="48"/>
                    <a:pt x="25" y="84"/>
                    <a:pt x="1" y="95"/>
                  </a:cubicBezTo>
                  <a:lnTo>
                    <a:pt x="1608" y="6584"/>
                  </a:lnTo>
                  <a:cubicBezTo>
                    <a:pt x="1627" y="6573"/>
                    <a:pt x="1649" y="6568"/>
                    <a:pt x="1671" y="6568"/>
                  </a:cubicBezTo>
                  <a:cubicBezTo>
                    <a:pt x="1718" y="6568"/>
                    <a:pt x="1766" y="6591"/>
                    <a:pt x="1799" y="6632"/>
                  </a:cubicBezTo>
                  <a:lnTo>
                    <a:pt x="156" y="48"/>
                  </a:lnTo>
                  <a:cubicBezTo>
                    <a:pt x="156" y="36"/>
                    <a:pt x="144" y="12"/>
                    <a:pt x="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3"/>
            <p:cNvSpPr/>
            <p:nvPr/>
          </p:nvSpPr>
          <p:spPr>
            <a:xfrm>
              <a:off x="5198850" y="2995450"/>
              <a:ext cx="26525" cy="87825"/>
            </a:xfrm>
            <a:custGeom>
              <a:avLst/>
              <a:gdLst/>
              <a:ahLst/>
              <a:cxnLst/>
              <a:rect l="l" t="t" r="r" b="b"/>
              <a:pathLst>
                <a:path w="1061" h="3513" extrusionOk="0">
                  <a:moveTo>
                    <a:pt x="1" y="0"/>
                  </a:moveTo>
                  <a:lnTo>
                    <a:pt x="382" y="1512"/>
                  </a:lnTo>
                  <a:lnTo>
                    <a:pt x="441" y="1750"/>
                  </a:lnTo>
                  <a:lnTo>
                    <a:pt x="870" y="3512"/>
                  </a:lnTo>
                  <a:lnTo>
                    <a:pt x="1060" y="3512"/>
                  </a:lnTo>
                  <a:lnTo>
                    <a:pt x="644" y="1857"/>
                  </a:lnTo>
                  <a:lnTo>
                    <a:pt x="584" y="161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3"/>
            <p:cNvSpPr/>
            <p:nvPr/>
          </p:nvSpPr>
          <p:spPr>
            <a:xfrm>
              <a:off x="5123550" y="2988600"/>
              <a:ext cx="175625" cy="8950"/>
            </a:xfrm>
            <a:custGeom>
              <a:avLst/>
              <a:gdLst/>
              <a:ahLst/>
              <a:cxnLst/>
              <a:rect l="l" t="t" r="r" b="b"/>
              <a:pathLst>
                <a:path w="7025" h="35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60"/>
                    <a:pt x="12" y="119"/>
                    <a:pt x="0" y="179"/>
                  </a:cubicBezTo>
                  <a:lnTo>
                    <a:pt x="24" y="179"/>
                  </a:lnTo>
                  <a:lnTo>
                    <a:pt x="3001" y="262"/>
                  </a:lnTo>
                  <a:lnTo>
                    <a:pt x="3191" y="262"/>
                  </a:lnTo>
                  <a:lnTo>
                    <a:pt x="6989" y="357"/>
                  </a:lnTo>
                  <a:lnTo>
                    <a:pt x="6977" y="286"/>
                  </a:lnTo>
                  <a:lnTo>
                    <a:pt x="6977" y="274"/>
                  </a:lnTo>
                  <a:lnTo>
                    <a:pt x="6977" y="262"/>
                  </a:lnTo>
                  <a:lnTo>
                    <a:pt x="6977" y="238"/>
                  </a:lnTo>
                  <a:lnTo>
                    <a:pt x="6977" y="226"/>
                  </a:lnTo>
                  <a:cubicBezTo>
                    <a:pt x="6977" y="226"/>
                    <a:pt x="6977" y="215"/>
                    <a:pt x="6989" y="215"/>
                  </a:cubicBezTo>
                  <a:lnTo>
                    <a:pt x="7025" y="167"/>
                  </a:lnTo>
                  <a:lnTo>
                    <a:pt x="3155" y="60"/>
                  </a:lnTo>
                  <a:lnTo>
                    <a:pt x="3120" y="95"/>
                  </a:lnTo>
                  <a:cubicBezTo>
                    <a:pt x="3108" y="119"/>
                    <a:pt x="3096" y="131"/>
                    <a:pt x="3060" y="155"/>
                  </a:cubicBezTo>
                  <a:cubicBezTo>
                    <a:pt x="3038" y="166"/>
                    <a:pt x="3013" y="171"/>
                    <a:pt x="2986" y="171"/>
                  </a:cubicBezTo>
                  <a:cubicBezTo>
                    <a:pt x="2927" y="171"/>
                    <a:pt x="2863" y="145"/>
                    <a:pt x="2822" y="95"/>
                  </a:cubicBezTo>
                  <a:lnTo>
                    <a:pt x="282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3"/>
            <p:cNvSpPr/>
            <p:nvPr/>
          </p:nvSpPr>
          <p:spPr>
            <a:xfrm>
              <a:off x="5302725" y="2995150"/>
              <a:ext cx="138750" cy="88125"/>
            </a:xfrm>
            <a:custGeom>
              <a:avLst/>
              <a:gdLst/>
              <a:ahLst/>
              <a:cxnLst/>
              <a:rect l="l" t="t" r="r" b="b"/>
              <a:pathLst>
                <a:path w="5550" h="3525" extrusionOk="0">
                  <a:moveTo>
                    <a:pt x="37" y="0"/>
                  </a:moveTo>
                  <a:lnTo>
                    <a:pt x="1" y="36"/>
                  </a:lnTo>
                  <a:lnTo>
                    <a:pt x="37" y="214"/>
                  </a:lnTo>
                  <a:lnTo>
                    <a:pt x="5216" y="3524"/>
                  </a:lnTo>
                  <a:lnTo>
                    <a:pt x="5549" y="352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3"/>
            <p:cNvSpPr/>
            <p:nvPr/>
          </p:nvSpPr>
          <p:spPr>
            <a:xfrm>
              <a:off x="5297675" y="2995725"/>
              <a:ext cx="21750" cy="84275"/>
            </a:xfrm>
            <a:custGeom>
              <a:avLst/>
              <a:gdLst/>
              <a:ahLst/>
              <a:cxnLst/>
              <a:rect l="l" t="t" r="r" b="b"/>
              <a:pathLst>
                <a:path w="870" h="3371" extrusionOk="0">
                  <a:moveTo>
                    <a:pt x="191" y="1"/>
                  </a:moveTo>
                  <a:lnTo>
                    <a:pt x="179" y="49"/>
                  </a:lnTo>
                  <a:cubicBezTo>
                    <a:pt x="156" y="72"/>
                    <a:pt x="122" y="90"/>
                    <a:pt x="89" y="90"/>
                  </a:cubicBezTo>
                  <a:cubicBezTo>
                    <a:pt x="71" y="90"/>
                    <a:pt x="53" y="85"/>
                    <a:pt x="36" y="72"/>
                  </a:cubicBezTo>
                  <a:cubicBezTo>
                    <a:pt x="12" y="60"/>
                    <a:pt x="12" y="37"/>
                    <a:pt x="0" y="13"/>
                  </a:cubicBezTo>
                  <a:lnTo>
                    <a:pt x="0" y="13"/>
                  </a:lnTo>
                  <a:lnTo>
                    <a:pt x="12" y="96"/>
                  </a:lnTo>
                  <a:lnTo>
                    <a:pt x="691" y="3370"/>
                  </a:lnTo>
                  <a:cubicBezTo>
                    <a:pt x="751" y="3335"/>
                    <a:pt x="810" y="3335"/>
                    <a:pt x="870" y="3335"/>
                  </a:cubicBezTo>
                  <a:lnTo>
                    <a:pt x="215" y="18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3"/>
            <p:cNvSpPr/>
            <p:nvPr/>
          </p:nvSpPr>
          <p:spPr>
            <a:xfrm>
              <a:off x="5349175" y="2817450"/>
              <a:ext cx="69375" cy="103300"/>
            </a:xfrm>
            <a:custGeom>
              <a:avLst/>
              <a:gdLst/>
              <a:ahLst/>
              <a:cxnLst/>
              <a:rect l="l" t="t" r="r" b="b"/>
              <a:pathLst>
                <a:path w="2775" h="4132" extrusionOk="0">
                  <a:moveTo>
                    <a:pt x="2620" y="0"/>
                  </a:moveTo>
                  <a:lnTo>
                    <a:pt x="0" y="3977"/>
                  </a:lnTo>
                  <a:lnTo>
                    <a:pt x="119" y="4132"/>
                  </a:lnTo>
                  <a:lnTo>
                    <a:pt x="2774" y="95"/>
                  </a:lnTo>
                  <a:cubicBezTo>
                    <a:pt x="2715" y="72"/>
                    <a:pt x="2667" y="36"/>
                    <a:pt x="2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3"/>
            <p:cNvSpPr/>
            <p:nvPr/>
          </p:nvSpPr>
          <p:spPr>
            <a:xfrm>
              <a:off x="5297975" y="2921625"/>
              <a:ext cx="51825" cy="76825"/>
            </a:xfrm>
            <a:custGeom>
              <a:avLst/>
              <a:gdLst/>
              <a:ahLst/>
              <a:cxnLst/>
              <a:rect l="l" t="t" r="r" b="b"/>
              <a:pathLst>
                <a:path w="2073" h="3073" extrusionOk="0">
                  <a:moveTo>
                    <a:pt x="1953" y="0"/>
                  </a:moveTo>
                  <a:lnTo>
                    <a:pt x="48" y="2882"/>
                  </a:lnTo>
                  <a:lnTo>
                    <a:pt x="12" y="2917"/>
                  </a:lnTo>
                  <a:cubicBezTo>
                    <a:pt x="12" y="2917"/>
                    <a:pt x="12" y="2941"/>
                    <a:pt x="0" y="2941"/>
                  </a:cubicBezTo>
                  <a:lnTo>
                    <a:pt x="0" y="2953"/>
                  </a:lnTo>
                  <a:lnTo>
                    <a:pt x="0" y="2965"/>
                  </a:lnTo>
                  <a:lnTo>
                    <a:pt x="0" y="2977"/>
                  </a:lnTo>
                  <a:lnTo>
                    <a:pt x="0" y="3001"/>
                  </a:lnTo>
                  <a:cubicBezTo>
                    <a:pt x="0" y="3024"/>
                    <a:pt x="12" y="3036"/>
                    <a:pt x="48" y="3060"/>
                  </a:cubicBezTo>
                  <a:cubicBezTo>
                    <a:pt x="60" y="3068"/>
                    <a:pt x="74" y="3072"/>
                    <a:pt x="90" y="3072"/>
                  </a:cubicBezTo>
                  <a:cubicBezTo>
                    <a:pt x="121" y="3072"/>
                    <a:pt x="155" y="3056"/>
                    <a:pt x="179" y="3024"/>
                  </a:cubicBezTo>
                  <a:lnTo>
                    <a:pt x="191" y="2989"/>
                  </a:lnTo>
                  <a:lnTo>
                    <a:pt x="227" y="2953"/>
                  </a:lnTo>
                  <a:lnTo>
                    <a:pt x="2072" y="155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3"/>
            <p:cNvSpPr/>
            <p:nvPr/>
          </p:nvSpPr>
          <p:spPr>
            <a:xfrm>
              <a:off x="5247975" y="2787475"/>
              <a:ext cx="2700" cy="1425"/>
            </a:xfrm>
            <a:custGeom>
              <a:avLst/>
              <a:gdLst/>
              <a:ahLst/>
              <a:cxnLst/>
              <a:rect l="l" t="t" r="r" b="b"/>
              <a:pathLst>
                <a:path w="108" h="57" extrusionOk="0">
                  <a:moveTo>
                    <a:pt x="48" y="1"/>
                  </a:moveTo>
                  <a:cubicBezTo>
                    <a:pt x="32" y="1"/>
                    <a:pt x="15" y="4"/>
                    <a:pt x="0" y="8"/>
                  </a:cubicBezTo>
                  <a:lnTo>
                    <a:pt x="48" y="56"/>
                  </a:lnTo>
                  <a:cubicBezTo>
                    <a:pt x="60" y="44"/>
                    <a:pt x="95" y="44"/>
                    <a:pt x="107" y="20"/>
                  </a:cubicBezTo>
                  <a:cubicBezTo>
                    <a:pt x="93" y="6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3"/>
            <p:cNvSpPr/>
            <p:nvPr/>
          </p:nvSpPr>
          <p:spPr>
            <a:xfrm>
              <a:off x="5264925" y="2810300"/>
              <a:ext cx="211375" cy="272375"/>
            </a:xfrm>
            <a:custGeom>
              <a:avLst/>
              <a:gdLst/>
              <a:ahLst/>
              <a:cxnLst/>
              <a:rect l="l" t="t" r="r" b="b"/>
              <a:pathLst>
                <a:path w="8455" h="10895" extrusionOk="0">
                  <a:moveTo>
                    <a:pt x="132" y="0"/>
                  </a:moveTo>
                  <a:cubicBezTo>
                    <a:pt x="84" y="48"/>
                    <a:pt x="36" y="96"/>
                    <a:pt x="1" y="119"/>
                  </a:cubicBezTo>
                  <a:lnTo>
                    <a:pt x="3287" y="4429"/>
                  </a:lnTo>
                  <a:lnTo>
                    <a:pt x="3406" y="4572"/>
                  </a:lnTo>
                  <a:lnTo>
                    <a:pt x="8228" y="10895"/>
                  </a:lnTo>
                  <a:lnTo>
                    <a:pt x="8454" y="10895"/>
                  </a:lnTo>
                  <a:lnTo>
                    <a:pt x="3489" y="4406"/>
                  </a:lnTo>
                  <a:lnTo>
                    <a:pt x="3370" y="426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3"/>
            <p:cNvSpPr/>
            <p:nvPr/>
          </p:nvSpPr>
          <p:spPr>
            <a:xfrm>
              <a:off x="5094375" y="2607000"/>
              <a:ext cx="50025" cy="177725"/>
            </a:xfrm>
            <a:custGeom>
              <a:avLst/>
              <a:gdLst/>
              <a:ahLst/>
              <a:cxnLst/>
              <a:rect l="l" t="t" r="r" b="b"/>
              <a:pathLst>
                <a:path w="2001" h="7109" extrusionOk="0">
                  <a:moveTo>
                    <a:pt x="179" y="0"/>
                  </a:moveTo>
                  <a:cubicBezTo>
                    <a:pt x="120" y="48"/>
                    <a:pt x="60" y="60"/>
                    <a:pt x="0" y="60"/>
                  </a:cubicBezTo>
                  <a:lnTo>
                    <a:pt x="1822" y="7108"/>
                  </a:lnTo>
                  <a:cubicBezTo>
                    <a:pt x="1882" y="7085"/>
                    <a:pt x="1941" y="7073"/>
                    <a:pt x="2001" y="7073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3"/>
            <p:cNvSpPr/>
            <p:nvPr/>
          </p:nvSpPr>
          <p:spPr>
            <a:xfrm>
              <a:off x="5098850" y="2605500"/>
              <a:ext cx="150325" cy="186375"/>
            </a:xfrm>
            <a:custGeom>
              <a:avLst/>
              <a:gdLst/>
              <a:ahLst/>
              <a:cxnLst/>
              <a:rect l="l" t="t" r="r" b="b"/>
              <a:pathLst>
                <a:path w="6013" h="7455" extrusionOk="0">
                  <a:moveTo>
                    <a:pt x="60" y="1"/>
                  </a:moveTo>
                  <a:cubicBezTo>
                    <a:pt x="48" y="13"/>
                    <a:pt x="12" y="25"/>
                    <a:pt x="0" y="49"/>
                  </a:cubicBezTo>
                  <a:lnTo>
                    <a:pt x="5882" y="7454"/>
                  </a:lnTo>
                  <a:cubicBezTo>
                    <a:pt x="5906" y="7407"/>
                    <a:pt x="5965" y="7371"/>
                    <a:pt x="6013" y="7335"/>
                  </a:cubicBezTo>
                  <a:lnTo>
                    <a:pt x="5965" y="7276"/>
                  </a:lnTo>
                  <a:lnTo>
                    <a:pt x="322" y="17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3"/>
            <p:cNvSpPr/>
            <p:nvPr/>
          </p:nvSpPr>
          <p:spPr>
            <a:xfrm>
              <a:off x="5270300" y="2802250"/>
              <a:ext cx="141400" cy="10750"/>
            </a:xfrm>
            <a:custGeom>
              <a:avLst/>
              <a:gdLst/>
              <a:ahLst/>
              <a:cxnLst/>
              <a:rect l="l" t="t" r="r" b="b"/>
              <a:pathLst>
                <a:path w="5656" h="430" extrusionOk="0">
                  <a:moveTo>
                    <a:pt x="48" y="1"/>
                  </a:moveTo>
                  <a:lnTo>
                    <a:pt x="0" y="179"/>
                  </a:lnTo>
                  <a:lnTo>
                    <a:pt x="5656" y="430"/>
                  </a:lnTo>
                  <a:cubicBezTo>
                    <a:pt x="5644" y="370"/>
                    <a:pt x="5644" y="310"/>
                    <a:pt x="5656" y="251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3"/>
            <p:cNvSpPr/>
            <p:nvPr/>
          </p:nvSpPr>
          <p:spPr>
            <a:xfrm>
              <a:off x="5167300" y="2797500"/>
              <a:ext cx="75625" cy="7750"/>
            </a:xfrm>
            <a:custGeom>
              <a:avLst/>
              <a:gdLst/>
              <a:ahLst/>
              <a:cxnLst/>
              <a:rect l="l" t="t" r="r" b="b"/>
              <a:pathLst>
                <a:path w="3025" h="31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60"/>
                    <a:pt x="36" y="119"/>
                    <a:pt x="36" y="179"/>
                  </a:cubicBezTo>
                  <a:lnTo>
                    <a:pt x="3025" y="310"/>
                  </a:lnTo>
                  <a:cubicBezTo>
                    <a:pt x="3013" y="262"/>
                    <a:pt x="3013" y="191"/>
                    <a:pt x="3013" y="1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3"/>
            <p:cNvSpPr/>
            <p:nvPr/>
          </p:nvSpPr>
          <p:spPr>
            <a:xfrm>
              <a:off x="5100325" y="2601350"/>
              <a:ext cx="313750" cy="206300"/>
            </a:xfrm>
            <a:custGeom>
              <a:avLst/>
              <a:gdLst/>
              <a:ahLst/>
              <a:cxnLst/>
              <a:rect l="l" t="t" r="r" b="b"/>
              <a:pathLst>
                <a:path w="12550" h="8252" extrusionOk="0">
                  <a:moveTo>
                    <a:pt x="108" y="0"/>
                  </a:moveTo>
                  <a:cubicBezTo>
                    <a:pt x="96" y="60"/>
                    <a:pt x="48" y="107"/>
                    <a:pt x="1" y="155"/>
                  </a:cubicBezTo>
                  <a:lnTo>
                    <a:pt x="286" y="345"/>
                  </a:lnTo>
                  <a:lnTo>
                    <a:pt x="12455" y="8251"/>
                  </a:lnTo>
                  <a:cubicBezTo>
                    <a:pt x="12478" y="8192"/>
                    <a:pt x="12502" y="8132"/>
                    <a:pt x="12550" y="808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3"/>
            <p:cNvSpPr/>
            <p:nvPr/>
          </p:nvSpPr>
          <p:spPr>
            <a:xfrm>
              <a:off x="5428950" y="2814475"/>
              <a:ext cx="164325" cy="108950"/>
            </a:xfrm>
            <a:custGeom>
              <a:avLst/>
              <a:gdLst/>
              <a:ahLst/>
              <a:cxnLst/>
              <a:rect l="l" t="t" r="r" b="b"/>
              <a:pathLst>
                <a:path w="6573" h="4358" extrusionOk="0">
                  <a:moveTo>
                    <a:pt x="107" y="0"/>
                  </a:moveTo>
                  <a:cubicBezTo>
                    <a:pt x="72" y="60"/>
                    <a:pt x="48" y="107"/>
                    <a:pt x="0" y="155"/>
                  </a:cubicBezTo>
                  <a:lnTo>
                    <a:pt x="6501" y="4358"/>
                  </a:lnTo>
                  <a:cubicBezTo>
                    <a:pt x="6513" y="4322"/>
                    <a:pt x="6513" y="4286"/>
                    <a:pt x="6549" y="4251"/>
                  </a:cubicBezTo>
                  <a:cubicBezTo>
                    <a:pt x="6549" y="4227"/>
                    <a:pt x="6560" y="4215"/>
                    <a:pt x="6572" y="420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3"/>
            <p:cNvSpPr/>
            <p:nvPr/>
          </p:nvSpPr>
          <p:spPr>
            <a:xfrm>
              <a:off x="5542350" y="2760000"/>
              <a:ext cx="82775" cy="84250"/>
            </a:xfrm>
            <a:custGeom>
              <a:avLst/>
              <a:gdLst/>
              <a:ahLst/>
              <a:cxnLst/>
              <a:rect l="l" t="t" r="r" b="b"/>
              <a:pathLst>
                <a:path w="3311" h="3370" extrusionOk="0">
                  <a:moveTo>
                    <a:pt x="119" y="0"/>
                  </a:moveTo>
                  <a:cubicBezTo>
                    <a:pt x="84" y="36"/>
                    <a:pt x="48" y="95"/>
                    <a:pt x="0" y="131"/>
                  </a:cubicBezTo>
                  <a:lnTo>
                    <a:pt x="3167" y="3370"/>
                  </a:lnTo>
                  <a:cubicBezTo>
                    <a:pt x="3191" y="3334"/>
                    <a:pt x="3227" y="3298"/>
                    <a:pt x="3275" y="3274"/>
                  </a:cubicBezTo>
                  <a:cubicBezTo>
                    <a:pt x="3287" y="3274"/>
                    <a:pt x="3287" y="3251"/>
                    <a:pt x="3310" y="3251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3"/>
            <p:cNvSpPr/>
            <p:nvPr/>
          </p:nvSpPr>
          <p:spPr>
            <a:xfrm>
              <a:off x="5525375" y="2931750"/>
              <a:ext cx="73550" cy="151525"/>
            </a:xfrm>
            <a:custGeom>
              <a:avLst/>
              <a:gdLst/>
              <a:ahLst/>
              <a:cxnLst/>
              <a:rect l="l" t="t" r="r" b="b"/>
              <a:pathLst>
                <a:path w="2942" h="6061" extrusionOk="0">
                  <a:moveTo>
                    <a:pt x="2763" y="0"/>
                  </a:moveTo>
                  <a:lnTo>
                    <a:pt x="1" y="6060"/>
                  </a:lnTo>
                  <a:lnTo>
                    <a:pt x="203" y="6060"/>
                  </a:lnTo>
                  <a:lnTo>
                    <a:pt x="2942" y="72"/>
                  </a:lnTo>
                  <a:cubicBezTo>
                    <a:pt x="2882" y="72"/>
                    <a:pt x="2834" y="60"/>
                    <a:pt x="2775" y="36"/>
                  </a:cubicBezTo>
                  <a:cubicBezTo>
                    <a:pt x="2763" y="12"/>
                    <a:pt x="2763" y="0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3"/>
            <p:cNvSpPr/>
            <p:nvPr/>
          </p:nvSpPr>
          <p:spPr>
            <a:xfrm>
              <a:off x="5603675" y="2928475"/>
              <a:ext cx="78000" cy="52400"/>
            </a:xfrm>
            <a:custGeom>
              <a:avLst/>
              <a:gdLst/>
              <a:ahLst/>
              <a:cxnLst/>
              <a:rect l="l" t="t" r="r" b="b"/>
              <a:pathLst>
                <a:path w="3120" h="2096" extrusionOk="0">
                  <a:moveTo>
                    <a:pt x="119" y="0"/>
                  </a:moveTo>
                  <a:cubicBezTo>
                    <a:pt x="107" y="12"/>
                    <a:pt x="107" y="24"/>
                    <a:pt x="95" y="60"/>
                  </a:cubicBezTo>
                  <a:lnTo>
                    <a:pt x="0" y="143"/>
                  </a:lnTo>
                  <a:lnTo>
                    <a:pt x="3072" y="2096"/>
                  </a:lnTo>
                  <a:lnTo>
                    <a:pt x="3120" y="191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3"/>
            <p:cNvSpPr/>
            <p:nvPr/>
          </p:nvSpPr>
          <p:spPr>
            <a:xfrm>
              <a:off x="5600700" y="2860600"/>
              <a:ext cx="29775" cy="58950"/>
            </a:xfrm>
            <a:custGeom>
              <a:avLst/>
              <a:gdLst/>
              <a:ahLst/>
              <a:cxnLst/>
              <a:rect l="l" t="t" r="r" b="b"/>
              <a:pathLst>
                <a:path w="1191" h="2358" extrusionOk="0">
                  <a:moveTo>
                    <a:pt x="1000" y="1"/>
                  </a:moveTo>
                  <a:lnTo>
                    <a:pt x="0" y="2263"/>
                  </a:lnTo>
                  <a:cubicBezTo>
                    <a:pt x="36" y="2287"/>
                    <a:pt x="83" y="2287"/>
                    <a:pt x="107" y="2310"/>
                  </a:cubicBezTo>
                  <a:cubicBezTo>
                    <a:pt x="143" y="2322"/>
                    <a:pt x="155" y="2346"/>
                    <a:pt x="167" y="2358"/>
                  </a:cubicBezTo>
                  <a:lnTo>
                    <a:pt x="1191" y="36"/>
                  </a:lnTo>
                  <a:cubicBezTo>
                    <a:pt x="1131" y="36"/>
                    <a:pt x="1060" y="36"/>
                    <a:pt x="10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3"/>
            <p:cNvSpPr/>
            <p:nvPr/>
          </p:nvSpPr>
          <p:spPr>
            <a:xfrm>
              <a:off x="5634325" y="2690050"/>
              <a:ext cx="68475" cy="154200"/>
            </a:xfrm>
            <a:custGeom>
              <a:avLst/>
              <a:gdLst/>
              <a:ahLst/>
              <a:cxnLst/>
              <a:rect l="l" t="t" r="r" b="b"/>
              <a:pathLst>
                <a:path w="2739" h="6168" extrusionOk="0">
                  <a:moveTo>
                    <a:pt x="2739" y="0"/>
                  </a:moveTo>
                  <a:lnTo>
                    <a:pt x="2656" y="24"/>
                  </a:lnTo>
                  <a:lnTo>
                    <a:pt x="0" y="6049"/>
                  </a:lnTo>
                  <a:cubicBezTo>
                    <a:pt x="60" y="6084"/>
                    <a:pt x="108" y="6132"/>
                    <a:pt x="143" y="6168"/>
                  </a:cubicBezTo>
                  <a:lnTo>
                    <a:pt x="2727" y="322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3"/>
            <p:cNvSpPr/>
            <p:nvPr/>
          </p:nvSpPr>
          <p:spPr>
            <a:xfrm>
              <a:off x="5705475" y="268440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3"/>
            <p:cNvSpPr/>
            <p:nvPr/>
          </p:nvSpPr>
          <p:spPr>
            <a:xfrm>
              <a:off x="5544725" y="2684975"/>
              <a:ext cx="159275" cy="67000"/>
            </a:xfrm>
            <a:custGeom>
              <a:avLst/>
              <a:gdLst/>
              <a:ahLst/>
              <a:cxnLst/>
              <a:rect l="l" t="t" r="r" b="b"/>
              <a:pathLst>
                <a:path w="6371" h="2680" extrusionOk="0">
                  <a:moveTo>
                    <a:pt x="6370" y="1"/>
                  </a:moveTo>
                  <a:cubicBezTo>
                    <a:pt x="6360" y="1"/>
                    <a:pt x="6352" y="5"/>
                    <a:pt x="6346" y="11"/>
                  </a:cubicBezTo>
                  <a:lnTo>
                    <a:pt x="6346" y="11"/>
                  </a:lnTo>
                  <a:lnTo>
                    <a:pt x="6370" y="1"/>
                  </a:lnTo>
                  <a:close/>
                  <a:moveTo>
                    <a:pt x="6346" y="11"/>
                  </a:moveTo>
                  <a:lnTo>
                    <a:pt x="1" y="2537"/>
                  </a:lnTo>
                  <a:lnTo>
                    <a:pt x="1" y="2549"/>
                  </a:lnTo>
                  <a:cubicBezTo>
                    <a:pt x="60" y="2561"/>
                    <a:pt x="72" y="2620"/>
                    <a:pt x="84" y="2680"/>
                  </a:cubicBezTo>
                  <a:lnTo>
                    <a:pt x="6251" y="227"/>
                  </a:lnTo>
                  <a:lnTo>
                    <a:pt x="6323" y="203"/>
                  </a:lnTo>
                  <a:lnTo>
                    <a:pt x="6323" y="60"/>
                  </a:lnTo>
                  <a:lnTo>
                    <a:pt x="6323" y="48"/>
                  </a:lnTo>
                  <a:lnTo>
                    <a:pt x="6323" y="37"/>
                  </a:lnTo>
                  <a:cubicBezTo>
                    <a:pt x="6323" y="25"/>
                    <a:pt x="6335" y="25"/>
                    <a:pt x="6335" y="25"/>
                  </a:cubicBezTo>
                  <a:cubicBezTo>
                    <a:pt x="6335" y="25"/>
                    <a:pt x="6339" y="17"/>
                    <a:pt x="6346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3"/>
            <p:cNvSpPr/>
            <p:nvPr/>
          </p:nvSpPr>
          <p:spPr>
            <a:xfrm>
              <a:off x="57057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3"/>
            <p:cNvSpPr/>
            <p:nvPr/>
          </p:nvSpPr>
          <p:spPr>
            <a:xfrm>
              <a:off x="5705475" y="26844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3"/>
            <p:cNvSpPr/>
            <p:nvPr/>
          </p:nvSpPr>
          <p:spPr>
            <a:xfrm>
              <a:off x="5706350" y="2684400"/>
              <a:ext cx="181600" cy="98250"/>
            </a:xfrm>
            <a:custGeom>
              <a:avLst/>
              <a:gdLst/>
              <a:ahLst/>
              <a:cxnLst/>
              <a:rect l="l" t="t" r="r" b="b"/>
              <a:pathLst>
                <a:path w="7264" h="3930" extrusionOk="0">
                  <a:moveTo>
                    <a:pt x="1" y="0"/>
                  </a:moveTo>
                  <a:lnTo>
                    <a:pt x="18" y="9"/>
                  </a:lnTo>
                  <a:lnTo>
                    <a:pt x="18" y="9"/>
                  </a:lnTo>
                  <a:cubicBezTo>
                    <a:pt x="13" y="5"/>
                    <a:pt x="7" y="2"/>
                    <a:pt x="1" y="0"/>
                  </a:cubicBezTo>
                  <a:close/>
                  <a:moveTo>
                    <a:pt x="18" y="9"/>
                  </a:moveTo>
                  <a:cubicBezTo>
                    <a:pt x="40" y="25"/>
                    <a:pt x="48" y="54"/>
                    <a:pt x="48" y="83"/>
                  </a:cubicBezTo>
                  <a:lnTo>
                    <a:pt x="48" y="238"/>
                  </a:lnTo>
                  <a:lnTo>
                    <a:pt x="7264" y="3929"/>
                  </a:lnTo>
                  <a:lnTo>
                    <a:pt x="7264" y="371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3"/>
            <p:cNvSpPr/>
            <p:nvPr/>
          </p:nvSpPr>
          <p:spPr>
            <a:xfrm>
              <a:off x="5703075" y="26855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3"/>
            <p:cNvSpPr/>
            <p:nvPr/>
          </p:nvSpPr>
          <p:spPr>
            <a:xfrm>
              <a:off x="5703375" y="2685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3"/>
            <p:cNvSpPr/>
            <p:nvPr/>
          </p:nvSpPr>
          <p:spPr>
            <a:xfrm>
              <a:off x="5806975" y="2990975"/>
              <a:ext cx="80975" cy="92300"/>
            </a:xfrm>
            <a:custGeom>
              <a:avLst/>
              <a:gdLst/>
              <a:ahLst/>
              <a:cxnLst/>
              <a:rect l="l" t="t" r="r" b="b"/>
              <a:pathLst>
                <a:path w="3239" h="3692" extrusionOk="0">
                  <a:moveTo>
                    <a:pt x="3239" y="0"/>
                  </a:moveTo>
                  <a:lnTo>
                    <a:pt x="0" y="3691"/>
                  </a:lnTo>
                  <a:lnTo>
                    <a:pt x="250" y="3691"/>
                  </a:lnTo>
                  <a:lnTo>
                    <a:pt x="3239" y="262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3"/>
            <p:cNvSpPr/>
            <p:nvPr/>
          </p:nvSpPr>
          <p:spPr>
            <a:xfrm>
              <a:off x="5690575" y="3002575"/>
              <a:ext cx="6875" cy="80700"/>
            </a:xfrm>
            <a:custGeom>
              <a:avLst/>
              <a:gdLst/>
              <a:ahLst/>
              <a:cxnLst/>
              <a:rect l="l" t="t" r="r" b="b"/>
              <a:pathLst>
                <a:path w="275" h="3228" extrusionOk="0">
                  <a:moveTo>
                    <a:pt x="96" y="1"/>
                  </a:moveTo>
                  <a:lnTo>
                    <a:pt x="1" y="3227"/>
                  </a:lnTo>
                  <a:lnTo>
                    <a:pt x="179" y="3227"/>
                  </a:lnTo>
                  <a:lnTo>
                    <a:pt x="275" y="60"/>
                  </a:lnTo>
                  <a:cubicBezTo>
                    <a:pt x="215" y="37"/>
                    <a:pt x="155" y="25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3"/>
            <p:cNvSpPr/>
            <p:nvPr/>
          </p:nvSpPr>
          <p:spPr>
            <a:xfrm>
              <a:off x="5695050" y="2684400"/>
              <a:ext cx="12825" cy="278925"/>
            </a:xfrm>
            <a:custGeom>
              <a:avLst/>
              <a:gdLst/>
              <a:ahLst/>
              <a:cxnLst/>
              <a:rect l="l" t="t" r="r" b="b"/>
              <a:pathLst>
                <a:path w="513" h="11157" extrusionOk="0">
                  <a:moveTo>
                    <a:pt x="393" y="0"/>
                  </a:moveTo>
                  <a:cubicBezTo>
                    <a:pt x="381" y="0"/>
                    <a:pt x="381" y="0"/>
                    <a:pt x="369" y="12"/>
                  </a:cubicBezTo>
                  <a:cubicBezTo>
                    <a:pt x="357" y="12"/>
                    <a:pt x="357" y="24"/>
                    <a:pt x="357" y="24"/>
                  </a:cubicBezTo>
                  <a:cubicBezTo>
                    <a:pt x="357" y="24"/>
                    <a:pt x="357" y="48"/>
                    <a:pt x="334" y="48"/>
                  </a:cubicBezTo>
                  <a:lnTo>
                    <a:pt x="334" y="60"/>
                  </a:lnTo>
                  <a:lnTo>
                    <a:pt x="334" y="191"/>
                  </a:lnTo>
                  <a:lnTo>
                    <a:pt x="322" y="524"/>
                  </a:lnTo>
                  <a:lnTo>
                    <a:pt x="0" y="11156"/>
                  </a:lnTo>
                  <a:lnTo>
                    <a:pt x="179" y="11120"/>
                  </a:lnTo>
                  <a:lnTo>
                    <a:pt x="512" y="202"/>
                  </a:lnTo>
                  <a:lnTo>
                    <a:pt x="512" y="60"/>
                  </a:lnTo>
                  <a:cubicBezTo>
                    <a:pt x="500" y="60"/>
                    <a:pt x="488" y="12"/>
                    <a:pt x="4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3"/>
            <p:cNvSpPr/>
            <p:nvPr/>
          </p:nvSpPr>
          <p:spPr>
            <a:xfrm>
              <a:off x="5680150" y="2962925"/>
              <a:ext cx="44675" cy="40925"/>
            </a:xfrm>
            <a:custGeom>
              <a:avLst/>
              <a:gdLst/>
              <a:ahLst/>
              <a:cxnLst/>
              <a:rect l="l" t="t" r="r" b="b"/>
              <a:pathLst>
                <a:path w="1787" h="1637" extrusionOk="0">
                  <a:moveTo>
                    <a:pt x="818" y="1"/>
                  </a:moveTo>
                  <a:cubicBezTo>
                    <a:pt x="796" y="1"/>
                    <a:pt x="773" y="2"/>
                    <a:pt x="751" y="3"/>
                  </a:cubicBezTo>
                  <a:cubicBezTo>
                    <a:pt x="692" y="3"/>
                    <a:pt x="632" y="15"/>
                    <a:pt x="572" y="51"/>
                  </a:cubicBezTo>
                  <a:cubicBezTo>
                    <a:pt x="513" y="63"/>
                    <a:pt x="453" y="99"/>
                    <a:pt x="394" y="122"/>
                  </a:cubicBezTo>
                  <a:cubicBezTo>
                    <a:pt x="239" y="229"/>
                    <a:pt x="132" y="360"/>
                    <a:pt x="72" y="527"/>
                  </a:cubicBezTo>
                  <a:cubicBezTo>
                    <a:pt x="37" y="587"/>
                    <a:pt x="25" y="646"/>
                    <a:pt x="25" y="706"/>
                  </a:cubicBezTo>
                  <a:cubicBezTo>
                    <a:pt x="1" y="884"/>
                    <a:pt x="37" y="1075"/>
                    <a:pt x="144" y="1242"/>
                  </a:cubicBezTo>
                  <a:cubicBezTo>
                    <a:pt x="227" y="1384"/>
                    <a:pt x="370" y="1492"/>
                    <a:pt x="525" y="1563"/>
                  </a:cubicBezTo>
                  <a:cubicBezTo>
                    <a:pt x="596" y="1599"/>
                    <a:pt x="644" y="1611"/>
                    <a:pt x="715" y="1623"/>
                  </a:cubicBezTo>
                  <a:cubicBezTo>
                    <a:pt x="764" y="1632"/>
                    <a:pt x="813" y="1636"/>
                    <a:pt x="861" y="1636"/>
                  </a:cubicBezTo>
                  <a:cubicBezTo>
                    <a:pt x="1002" y="1636"/>
                    <a:pt x="1142" y="1598"/>
                    <a:pt x="1275" y="1527"/>
                  </a:cubicBezTo>
                  <a:cubicBezTo>
                    <a:pt x="1656" y="1289"/>
                    <a:pt x="1787" y="777"/>
                    <a:pt x="1537" y="396"/>
                  </a:cubicBezTo>
                  <a:cubicBezTo>
                    <a:pt x="1371" y="142"/>
                    <a:pt x="1103" y="1"/>
                    <a:pt x="81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3"/>
            <p:cNvSpPr/>
            <p:nvPr/>
          </p:nvSpPr>
          <p:spPr>
            <a:xfrm>
              <a:off x="5242300" y="2786925"/>
              <a:ext cx="29500" cy="28675"/>
            </a:xfrm>
            <a:custGeom>
              <a:avLst/>
              <a:gdLst/>
              <a:ahLst/>
              <a:cxnLst/>
              <a:rect l="l" t="t" r="r" b="b"/>
              <a:pathLst>
                <a:path w="1180" h="1147" extrusionOk="0">
                  <a:moveTo>
                    <a:pt x="590" y="1"/>
                  </a:moveTo>
                  <a:cubicBezTo>
                    <a:pt x="504" y="1"/>
                    <a:pt x="417" y="18"/>
                    <a:pt x="334" y="54"/>
                  </a:cubicBezTo>
                  <a:cubicBezTo>
                    <a:pt x="322" y="66"/>
                    <a:pt x="287" y="66"/>
                    <a:pt x="275" y="78"/>
                  </a:cubicBezTo>
                  <a:cubicBezTo>
                    <a:pt x="215" y="114"/>
                    <a:pt x="168" y="150"/>
                    <a:pt x="144" y="197"/>
                  </a:cubicBezTo>
                  <a:cubicBezTo>
                    <a:pt x="49" y="304"/>
                    <a:pt x="1" y="423"/>
                    <a:pt x="1" y="554"/>
                  </a:cubicBezTo>
                  <a:cubicBezTo>
                    <a:pt x="1" y="614"/>
                    <a:pt x="25" y="673"/>
                    <a:pt x="37" y="733"/>
                  </a:cubicBezTo>
                  <a:cubicBezTo>
                    <a:pt x="49" y="781"/>
                    <a:pt x="72" y="828"/>
                    <a:pt x="96" y="864"/>
                  </a:cubicBezTo>
                  <a:cubicBezTo>
                    <a:pt x="213" y="1051"/>
                    <a:pt x="407" y="1146"/>
                    <a:pt x="603" y="1146"/>
                  </a:cubicBezTo>
                  <a:cubicBezTo>
                    <a:pt x="707" y="1146"/>
                    <a:pt x="811" y="1120"/>
                    <a:pt x="906" y="1066"/>
                  </a:cubicBezTo>
                  <a:cubicBezTo>
                    <a:pt x="965" y="1031"/>
                    <a:pt x="1001" y="983"/>
                    <a:pt x="1037" y="947"/>
                  </a:cubicBezTo>
                  <a:cubicBezTo>
                    <a:pt x="1084" y="900"/>
                    <a:pt x="1108" y="840"/>
                    <a:pt x="1120" y="792"/>
                  </a:cubicBezTo>
                  <a:lnTo>
                    <a:pt x="1168" y="614"/>
                  </a:lnTo>
                  <a:cubicBezTo>
                    <a:pt x="1180" y="495"/>
                    <a:pt x="1156" y="376"/>
                    <a:pt x="1084" y="269"/>
                  </a:cubicBezTo>
                  <a:cubicBezTo>
                    <a:pt x="976" y="94"/>
                    <a:pt x="787" y="1"/>
                    <a:pt x="5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3"/>
            <p:cNvSpPr/>
            <p:nvPr/>
          </p:nvSpPr>
          <p:spPr>
            <a:xfrm>
              <a:off x="5124150" y="2783375"/>
              <a:ext cx="44375" cy="41000"/>
            </a:xfrm>
            <a:custGeom>
              <a:avLst/>
              <a:gdLst/>
              <a:ahLst/>
              <a:cxnLst/>
              <a:rect l="l" t="t" r="r" b="b"/>
              <a:pathLst>
                <a:path w="1775" h="1640" extrusionOk="0">
                  <a:moveTo>
                    <a:pt x="916" y="0"/>
                  </a:moveTo>
                  <a:cubicBezTo>
                    <a:pt x="884" y="0"/>
                    <a:pt x="853" y="2"/>
                    <a:pt x="822" y="6"/>
                  </a:cubicBezTo>
                  <a:lnTo>
                    <a:pt x="643" y="53"/>
                  </a:lnTo>
                  <a:cubicBezTo>
                    <a:pt x="595" y="65"/>
                    <a:pt x="548" y="101"/>
                    <a:pt x="512" y="113"/>
                  </a:cubicBezTo>
                  <a:cubicBezTo>
                    <a:pt x="119" y="351"/>
                    <a:pt x="0" y="863"/>
                    <a:pt x="238" y="1244"/>
                  </a:cubicBezTo>
                  <a:cubicBezTo>
                    <a:pt x="345" y="1423"/>
                    <a:pt x="524" y="1542"/>
                    <a:pt x="703" y="1601"/>
                  </a:cubicBezTo>
                  <a:cubicBezTo>
                    <a:pt x="762" y="1613"/>
                    <a:pt x="822" y="1637"/>
                    <a:pt x="881" y="1637"/>
                  </a:cubicBezTo>
                  <a:cubicBezTo>
                    <a:pt x="904" y="1639"/>
                    <a:pt x="926" y="1640"/>
                    <a:pt x="949" y="1640"/>
                  </a:cubicBezTo>
                  <a:cubicBezTo>
                    <a:pt x="1057" y="1640"/>
                    <a:pt x="1164" y="1617"/>
                    <a:pt x="1262" y="1577"/>
                  </a:cubicBezTo>
                  <a:cubicBezTo>
                    <a:pt x="1298" y="1566"/>
                    <a:pt x="1346" y="1542"/>
                    <a:pt x="1369" y="1518"/>
                  </a:cubicBezTo>
                  <a:cubicBezTo>
                    <a:pt x="1381" y="1506"/>
                    <a:pt x="1405" y="1482"/>
                    <a:pt x="1417" y="1482"/>
                  </a:cubicBezTo>
                  <a:cubicBezTo>
                    <a:pt x="1655" y="1304"/>
                    <a:pt x="1774" y="1042"/>
                    <a:pt x="1762" y="756"/>
                  </a:cubicBezTo>
                  <a:cubicBezTo>
                    <a:pt x="1762" y="696"/>
                    <a:pt x="1738" y="637"/>
                    <a:pt x="1727" y="577"/>
                  </a:cubicBezTo>
                  <a:cubicBezTo>
                    <a:pt x="1715" y="518"/>
                    <a:pt x="1679" y="458"/>
                    <a:pt x="1643" y="399"/>
                  </a:cubicBezTo>
                  <a:cubicBezTo>
                    <a:pt x="1483" y="142"/>
                    <a:pt x="1197" y="0"/>
                    <a:pt x="9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3"/>
            <p:cNvSpPr/>
            <p:nvPr/>
          </p:nvSpPr>
          <p:spPr>
            <a:xfrm>
              <a:off x="5311075" y="3079075"/>
              <a:ext cx="15800" cy="3900"/>
            </a:xfrm>
            <a:custGeom>
              <a:avLst/>
              <a:gdLst/>
              <a:ahLst/>
              <a:cxnLst/>
              <a:rect l="l" t="t" r="r" b="b"/>
              <a:pathLst>
                <a:path w="632" h="156" extrusionOk="0">
                  <a:moveTo>
                    <a:pt x="346" y="1"/>
                  </a:moveTo>
                  <a:cubicBezTo>
                    <a:pt x="310" y="1"/>
                    <a:pt x="238" y="13"/>
                    <a:pt x="179" y="36"/>
                  </a:cubicBezTo>
                  <a:cubicBezTo>
                    <a:pt x="143" y="48"/>
                    <a:pt x="131" y="48"/>
                    <a:pt x="95" y="60"/>
                  </a:cubicBezTo>
                  <a:cubicBezTo>
                    <a:pt x="60" y="96"/>
                    <a:pt x="24" y="108"/>
                    <a:pt x="0" y="155"/>
                  </a:cubicBezTo>
                  <a:lnTo>
                    <a:pt x="631" y="155"/>
                  </a:lnTo>
                  <a:cubicBezTo>
                    <a:pt x="560" y="60"/>
                    <a:pt x="453" y="1"/>
                    <a:pt x="3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3"/>
            <p:cNvSpPr/>
            <p:nvPr/>
          </p:nvSpPr>
          <p:spPr>
            <a:xfrm>
              <a:off x="5102400" y="2980750"/>
              <a:ext cx="21475" cy="20375"/>
            </a:xfrm>
            <a:custGeom>
              <a:avLst/>
              <a:gdLst/>
              <a:ahLst/>
              <a:cxnLst/>
              <a:rect l="l" t="t" r="r" b="b"/>
              <a:pathLst>
                <a:path w="859" h="815" extrusionOk="0">
                  <a:moveTo>
                    <a:pt x="486" y="0"/>
                  </a:moveTo>
                  <a:cubicBezTo>
                    <a:pt x="471" y="0"/>
                    <a:pt x="456" y="2"/>
                    <a:pt x="441" y="5"/>
                  </a:cubicBezTo>
                  <a:cubicBezTo>
                    <a:pt x="370" y="5"/>
                    <a:pt x="287" y="17"/>
                    <a:pt x="227" y="64"/>
                  </a:cubicBezTo>
                  <a:cubicBezTo>
                    <a:pt x="84" y="159"/>
                    <a:pt x="1" y="326"/>
                    <a:pt x="37" y="493"/>
                  </a:cubicBezTo>
                  <a:cubicBezTo>
                    <a:pt x="49" y="540"/>
                    <a:pt x="72" y="588"/>
                    <a:pt x="96" y="624"/>
                  </a:cubicBezTo>
                  <a:cubicBezTo>
                    <a:pt x="108" y="648"/>
                    <a:pt x="108" y="659"/>
                    <a:pt x="132" y="659"/>
                  </a:cubicBezTo>
                  <a:cubicBezTo>
                    <a:pt x="156" y="707"/>
                    <a:pt x="203" y="731"/>
                    <a:pt x="251" y="767"/>
                  </a:cubicBezTo>
                  <a:cubicBezTo>
                    <a:pt x="311" y="790"/>
                    <a:pt x="370" y="814"/>
                    <a:pt x="430" y="814"/>
                  </a:cubicBezTo>
                  <a:cubicBezTo>
                    <a:pt x="501" y="814"/>
                    <a:pt x="584" y="790"/>
                    <a:pt x="668" y="755"/>
                  </a:cubicBezTo>
                  <a:cubicBezTo>
                    <a:pt x="703" y="719"/>
                    <a:pt x="751" y="695"/>
                    <a:pt x="787" y="648"/>
                  </a:cubicBezTo>
                  <a:cubicBezTo>
                    <a:pt x="811" y="600"/>
                    <a:pt x="846" y="540"/>
                    <a:pt x="858" y="493"/>
                  </a:cubicBezTo>
                  <a:cubicBezTo>
                    <a:pt x="858" y="433"/>
                    <a:pt x="858" y="374"/>
                    <a:pt x="846" y="314"/>
                  </a:cubicBezTo>
                  <a:cubicBezTo>
                    <a:pt x="822" y="278"/>
                    <a:pt x="811" y="243"/>
                    <a:pt x="799" y="195"/>
                  </a:cubicBezTo>
                  <a:cubicBezTo>
                    <a:pt x="751" y="124"/>
                    <a:pt x="692" y="64"/>
                    <a:pt x="620" y="40"/>
                  </a:cubicBezTo>
                  <a:cubicBezTo>
                    <a:pt x="575" y="14"/>
                    <a:pt x="531" y="0"/>
                    <a:pt x="4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3"/>
            <p:cNvSpPr/>
            <p:nvPr/>
          </p:nvSpPr>
          <p:spPr>
            <a:xfrm>
              <a:off x="5251825" y="2953700"/>
              <a:ext cx="16700" cy="14600"/>
            </a:xfrm>
            <a:custGeom>
              <a:avLst/>
              <a:gdLst/>
              <a:ahLst/>
              <a:cxnLst/>
              <a:rect l="l" t="t" r="r" b="b"/>
              <a:pathLst>
                <a:path w="668" h="584" extrusionOk="0">
                  <a:moveTo>
                    <a:pt x="336" y="1"/>
                  </a:moveTo>
                  <a:cubicBezTo>
                    <a:pt x="282" y="1"/>
                    <a:pt x="227" y="16"/>
                    <a:pt x="179" y="51"/>
                  </a:cubicBezTo>
                  <a:cubicBezTo>
                    <a:pt x="49" y="134"/>
                    <a:pt x="1" y="313"/>
                    <a:pt x="84" y="444"/>
                  </a:cubicBezTo>
                  <a:cubicBezTo>
                    <a:pt x="146" y="536"/>
                    <a:pt x="241" y="583"/>
                    <a:pt x="337" y="583"/>
                  </a:cubicBezTo>
                  <a:cubicBezTo>
                    <a:pt x="390" y="583"/>
                    <a:pt x="442" y="569"/>
                    <a:pt x="489" y="539"/>
                  </a:cubicBezTo>
                  <a:cubicBezTo>
                    <a:pt x="620" y="444"/>
                    <a:pt x="668" y="265"/>
                    <a:pt x="584" y="134"/>
                  </a:cubicBezTo>
                  <a:cubicBezTo>
                    <a:pt x="531" y="50"/>
                    <a:pt x="434" y="1"/>
                    <a:pt x="3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3"/>
            <p:cNvSpPr/>
            <p:nvPr/>
          </p:nvSpPr>
          <p:spPr>
            <a:xfrm>
              <a:off x="5411075" y="2800425"/>
              <a:ext cx="21175" cy="20450"/>
            </a:xfrm>
            <a:custGeom>
              <a:avLst/>
              <a:gdLst/>
              <a:ahLst/>
              <a:cxnLst/>
              <a:rect l="l" t="t" r="r" b="b"/>
              <a:pathLst>
                <a:path w="847" h="818" extrusionOk="0">
                  <a:moveTo>
                    <a:pt x="425" y="1"/>
                  </a:moveTo>
                  <a:cubicBezTo>
                    <a:pt x="350" y="1"/>
                    <a:pt x="274" y="20"/>
                    <a:pt x="203" y="62"/>
                  </a:cubicBezTo>
                  <a:cubicBezTo>
                    <a:pt x="179" y="74"/>
                    <a:pt x="144" y="98"/>
                    <a:pt x="120" y="133"/>
                  </a:cubicBezTo>
                  <a:cubicBezTo>
                    <a:pt x="72" y="181"/>
                    <a:pt x="48" y="241"/>
                    <a:pt x="25" y="300"/>
                  </a:cubicBezTo>
                  <a:cubicBezTo>
                    <a:pt x="25" y="312"/>
                    <a:pt x="25" y="324"/>
                    <a:pt x="13" y="324"/>
                  </a:cubicBezTo>
                  <a:cubicBezTo>
                    <a:pt x="1" y="383"/>
                    <a:pt x="1" y="443"/>
                    <a:pt x="13" y="503"/>
                  </a:cubicBezTo>
                  <a:cubicBezTo>
                    <a:pt x="25" y="550"/>
                    <a:pt x="48" y="586"/>
                    <a:pt x="60" y="622"/>
                  </a:cubicBezTo>
                  <a:cubicBezTo>
                    <a:pt x="72" y="657"/>
                    <a:pt x="108" y="681"/>
                    <a:pt x="120" y="705"/>
                  </a:cubicBezTo>
                  <a:cubicBezTo>
                    <a:pt x="167" y="741"/>
                    <a:pt x="227" y="776"/>
                    <a:pt x="263" y="788"/>
                  </a:cubicBezTo>
                  <a:cubicBezTo>
                    <a:pt x="312" y="808"/>
                    <a:pt x="362" y="818"/>
                    <a:pt x="411" y="818"/>
                  </a:cubicBezTo>
                  <a:cubicBezTo>
                    <a:pt x="479" y="818"/>
                    <a:pt x="546" y="799"/>
                    <a:pt x="608" y="764"/>
                  </a:cubicBezTo>
                  <a:cubicBezTo>
                    <a:pt x="620" y="741"/>
                    <a:pt x="656" y="729"/>
                    <a:pt x="667" y="717"/>
                  </a:cubicBezTo>
                  <a:cubicBezTo>
                    <a:pt x="739" y="669"/>
                    <a:pt x="787" y="622"/>
                    <a:pt x="798" y="562"/>
                  </a:cubicBezTo>
                  <a:cubicBezTo>
                    <a:pt x="846" y="443"/>
                    <a:pt x="846" y="312"/>
                    <a:pt x="775" y="193"/>
                  </a:cubicBezTo>
                  <a:cubicBezTo>
                    <a:pt x="697" y="69"/>
                    <a:pt x="56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3"/>
            <p:cNvSpPr/>
            <p:nvPr/>
          </p:nvSpPr>
          <p:spPr>
            <a:xfrm>
              <a:off x="5081275" y="2588800"/>
              <a:ext cx="22950" cy="20300"/>
            </a:xfrm>
            <a:custGeom>
              <a:avLst/>
              <a:gdLst/>
              <a:ahLst/>
              <a:cxnLst/>
              <a:rect l="l" t="t" r="r" b="b"/>
              <a:pathLst>
                <a:path w="918" h="812" extrusionOk="0">
                  <a:moveTo>
                    <a:pt x="476" y="0"/>
                  </a:moveTo>
                  <a:cubicBezTo>
                    <a:pt x="403" y="0"/>
                    <a:pt x="329" y="20"/>
                    <a:pt x="263" y="62"/>
                  </a:cubicBezTo>
                  <a:cubicBezTo>
                    <a:pt x="60" y="181"/>
                    <a:pt x="1" y="431"/>
                    <a:pt x="120" y="621"/>
                  </a:cubicBezTo>
                  <a:cubicBezTo>
                    <a:pt x="155" y="681"/>
                    <a:pt x="203" y="728"/>
                    <a:pt x="263" y="752"/>
                  </a:cubicBezTo>
                  <a:cubicBezTo>
                    <a:pt x="322" y="788"/>
                    <a:pt x="358" y="812"/>
                    <a:pt x="441" y="812"/>
                  </a:cubicBezTo>
                  <a:lnTo>
                    <a:pt x="536" y="812"/>
                  </a:lnTo>
                  <a:cubicBezTo>
                    <a:pt x="584" y="776"/>
                    <a:pt x="644" y="752"/>
                    <a:pt x="703" y="728"/>
                  </a:cubicBezTo>
                  <a:cubicBezTo>
                    <a:pt x="739" y="717"/>
                    <a:pt x="751" y="693"/>
                    <a:pt x="763" y="681"/>
                  </a:cubicBezTo>
                  <a:cubicBezTo>
                    <a:pt x="810" y="633"/>
                    <a:pt x="834" y="574"/>
                    <a:pt x="870" y="538"/>
                  </a:cubicBezTo>
                  <a:cubicBezTo>
                    <a:pt x="917" y="419"/>
                    <a:pt x="894" y="300"/>
                    <a:pt x="822" y="193"/>
                  </a:cubicBezTo>
                  <a:cubicBezTo>
                    <a:pt x="745" y="69"/>
                    <a:pt x="612" y="0"/>
                    <a:pt x="4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3"/>
            <p:cNvSpPr/>
            <p:nvPr/>
          </p:nvSpPr>
          <p:spPr>
            <a:xfrm>
              <a:off x="5522700" y="2742050"/>
              <a:ext cx="24425" cy="23250"/>
            </a:xfrm>
            <a:custGeom>
              <a:avLst/>
              <a:gdLst/>
              <a:ahLst/>
              <a:cxnLst/>
              <a:rect l="l" t="t" r="r" b="b"/>
              <a:pathLst>
                <a:path w="977" h="930" extrusionOk="0">
                  <a:moveTo>
                    <a:pt x="525" y="0"/>
                  </a:moveTo>
                  <a:cubicBezTo>
                    <a:pt x="442" y="0"/>
                    <a:pt x="359" y="24"/>
                    <a:pt x="286" y="75"/>
                  </a:cubicBezTo>
                  <a:cubicBezTo>
                    <a:pt x="72" y="206"/>
                    <a:pt x="1" y="492"/>
                    <a:pt x="132" y="706"/>
                  </a:cubicBezTo>
                  <a:cubicBezTo>
                    <a:pt x="216" y="853"/>
                    <a:pt x="367" y="930"/>
                    <a:pt x="523" y="930"/>
                  </a:cubicBezTo>
                  <a:cubicBezTo>
                    <a:pt x="608" y="930"/>
                    <a:pt x="695" y="907"/>
                    <a:pt x="774" y="861"/>
                  </a:cubicBezTo>
                  <a:cubicBezTo>
                    <a:pt x="786" y="861"/>
                    <a:pt x="786" y="849"/>
                    <a:pt x="798" y="849"/>
                  </a:cubicBezTo>
                  <a:cubicBezTo>
                    <a:pt x="834" y="813"/>
                    <a:pt x="858" y="778"/>
                    <a:pt x="905" y="718"/>
                  </a:cubicBezTo>
                  <a:cubicBezTo>
                    <a:pt x="965" y="623"/>
                    <a:pt x="977" y="504"/>
                    <a:pt x="965" y="385"/>
                  </a:cubicBezTo>
                  <a:cubicBezTo>
                    <a:pt x="953" y="325"/>
                    <a:pt x="941" y="278"/>
                    <a:pt x="905" y="218"/>
                  </a:cubicBezTo>
                  <a:lnTo>
                    <a:pt x="905" y="206"/>
                  </a:lnTo>
                  <a:cubicBezTo>
                    <a:pt x="821" y="76"/>
                    <a:pt x="674" y="0"/>
                    <a:pt x="5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3"/>
            <p:cNvSpPr/>
            <p:nvPr/>
          </p:nvSpPr>
          <p:spPr>
            <a:xfrm>
              <a:off x="5589975" y="2916675"/>
              <a:ext cx="17875" cy="16275"/>
            </a:xfrm>
            <a:custGeom>
              <a:avLst/>
              <a:gdLst/>
              <a:ahLst/>
              <a:cxnLst/>
              <a:rect l="l" t="t" r="r" b="b"/>
              <a:pathLst>
                <a:path w="715" h="651" extrusionOk="0">
                  <a:moveTo>
                    <a:pt x="368" y="1"/>
                  </a:moveTo>
                  <a:cubicBezTo>
                    <a:pt x="286" y="1"/>
                    <a:pt x="195" y="37"/>
                    <a:pt x="119" y="103"/>
                  </a:cubicBezTo>
                  <a:lnTo>
                    <a:pt x="72" y="139"/>
                  </a:lnTo>
                  <a:cubicBezTo>
                    <a:pt x="48" y="174"/>
                    <a:pt x="48" y="222"/>
                    <a:pt x="36" y="258"/>
                  </a:cubicBezTo>
                  <a:cubicBezTo>
                    <a:pt x="0" y="377"/>
                    <a:pt x="60" y="520"/>
                    <a:pt x="167" y="591"/>
                  </a:cubicBezTo>
                  <a:lnTo>
                    <a:pt x="179" y="603"/>
                  </a:lnTo>
                  <a:cubicBezTo>
                    <a:pt x="227" y="639"/>
                    <a:pt x="286" y="651"/>
                    <a:pt x="346" y="651"/>
                  </a:cubicBezTo>
                  <a:cubicBezTo>
                    <a:pt x="417" y="651"/>
                    <a:pt x="489" y="639"/>
                    <a:pt x="548" y="591"/>
                  </a:cubicBezTo>
                  <a:cubicBezTo>
                    <a:pt x="596" y="591"/>
                    <a:pt x="631" y="555"/>
                    <a:pt x="643" y="508"/>
                  </a:cubicBezTo>
                  <a:cubicBezTo>
                    <a:pt x="655" y="496"/>
                    <a:pt x="655" y="484"/>
                    <a:pt x="667" y="460"/>
                  </a:cubicBezTo>
                  <a:cubicBezTo>
                    <a:pt x="715" y="341"/>
                    <a:pt x="691" y="186"/>
                    <a:pt x="596" y="103"/>
                  </a:cubicBezTo>
                  <a:cubicBezTo>
                    <a:pt x="584" y="79"/>
                    <a:pt x="572" y="67"/>
                    <a:pt x="536" y="55"/>
                  </a:cubicBezTo>
                  <a:cubicBezTo>
                    <a:pt x="512" y="44"/>
                    <a:pt x="465" y="20"/>
                    <a:pt x="429" y="8"/>
                  </a:cubicBezTo>
                  <a:cubicBezTo>
                    <a:pt x="410" y="3"/>
                    <a:pt x="389" y="1"/>
                    <a:pt x="3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3"/>
            <p:cNvSpPr/>
            <p:nvPr/>
          </p:nvSpPr>
          <p:spPr>
            <a:xfrm>
              <a:off x="5193500" y="2984600"/>
              <a:ext cx="9250" cy="8725"/>
            </a:xfrm>
            <a:custGeom>
              <a:avLst/>
              <a:gdLst/>
              <a:ahLst/>
              <a:cxnLst/>
              <a:rect l="l" t="t" r="r" b="b"/>
              <a:pathLst>
                <a:path w="370" h="349" extrusionOk="0">
                  <a:moveTo>
                    <a:pt x="180" y="1"/>
                  </a:moveTo>
                  <a:cubicBezTo>
                    <a:pt x="158" y="1"/>
                    <a:pt x="138" y="6"/>
                    <a:pt x="119" y="17"/>
                  </a:cubicBezTo>
                  <a:cubicBezTo>
                    <a:pt x="119" y="17"/>
                    <a:pt x="96" y="17"/>
                    <a:pt x="96" y="29"/>
                  </a:cubicBezTo>
                  <a:cubicBezTo>
                    <a:pt x="24" y="77"/>
                    <a:pt x="0" y="160"/>
                    <a:pt x="36" y="255"/>
                  </a:cubicBezTo>
                  <a:lnTo>
                    <a:pt x="36" y="267"/>
                  </a:lnTo>
                  <a:cubicBezTo>
                    <a:pt x="77" y="316"/>
                    <a:pt x="134" y="349"/>
                    <a:pt x="194" y="349"/>
                  </a:cubicBezTo>
                  <a:cubicBezTo>
                    <a:pt x="221" y="349"/>
                    <a:pt x="248" y="342"/>
                    <a:pt x="274" y="327"/>
                  </a:cubicBezTo>
                  <a:cubicBezTo>
                    <a:pt x="310" y="315"/>
                    <a:pt x="322" y="303"/>
                    <a:pt x="334" y="267"/>
                  </a:cubicBezTo>
                  <a:cubicBezTo>
                    <a:pt x="346" y="255"/>
                    <a:pt x="346" y="244"/>
                    <a:pt x="346" y="220"/>
                  </a:cubicBezTo>
                  <a:cubicBezTo>
                    <a:pt x="369" y="184"/>
                    <a:pt x="346" y="136"/>
                    <a:pt x="334" y="89"/>
                  </a:cubicBezTo>
                  <a:cubicBezTo>
                    <a:pt x="334" y="77"/>
                    <a:pt x="322" y="77"/>
                    <a:pt x="322" y="77"/>
                  </a:cubicBezTo>
                  <a:cubicBezTo>
                    <a:pt x="281" y="28"/>
                    <a:pt x="228" y="1"/>
                    <a:pt x="18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3"/>
            <p:cNvSpPr/>
            <p:nvPr/>
          </p:nvSpPr>
          <p:spPr>
            <a:xfrm>
              <a:off x="5617950" y="2840125"/>
              <a:ext cx="23550" cy="21200"/>
            </a:xfrm>
            <a:custGeom>
              <a:avLst/>
              <a:gdLst/>
              <a:ahLst/>
              <a:cxnLst/>
              <a:rect l="l" t="t" r="r" b="b"/>
              <a:pathLst>
                <a:path w="942" h="848" extrusionOk="0">
                  <a:moveTo>
                    <a:pt x="468" y="1"/>
                  </a:moveTo>
                  <a:cubicBezTo>
                    <a:pt x="402" y="1"/>
                    <a:pt x="334" y="16"/>
                    <a:pt x="263" y="46"/>
                  </a:cubicBezTo>
                  <a:cubicBezTo>
                    <a:pt x="251" y="46"/>
                    <a:pt x="251" y="69"/>
                    <a:pt x="239" y="69"/>
                  </a:cubicBezTo>
                  <a:cubicBezTo>
                    <a:pt x="191" y="93"/>
                    <a:pt x="143" y="129"/>
                    <a:pt x="120" y="165"/>
                  </a:cubicBezTo>
                  <a:cubicBezTo>
                    <a:pt x="12" y="308"/>
                    <a:pt x="1" y="498"/>
                    <a:pt x="108" y="641"/>
                  </a:cubicBezTo>
                  <a:cubicBezTo>
                    <a:pt x="143" y="736"/>
                    <a:pt x="227" y="784"/>
                    <a:pt x="310" y="820"/>
                  </a:cubicBezTo>
                  <a:cubicBezTo>
                    <a:pt x="362" y="837"/>
                    <a:pt x="408" y="848"/>
                    <a:pt x="453" y="848"/>
                  </a:cubicBezTo>
                  <a:cubicBezTo>
                    <a:pt x="469" y="848"/>
                    <a:pt x="485" y="847"/>
                    <a:pt x="501" y="843"/>
                  </a:cubicBezTo>
                  <a:cubicBezTo>
                    <a:pt x="560" y="843"/>
                    <a:pt x="620" y="808"/>
                    <a:pt x="679" y="784"/>
                  </a:cubicBezTo>
                  <a:cubicBezTo>
                    <a:pt x="882" y="665"/>
                    <a:pt x="941" y="403"/>
                    <a:pt x="822" y="200"/>
                  </a:cubicBezTo>
                  <a:cubicBezTo>
                    <a:pt x="822" y="188"/>
                    <a:pt x="798" y="165"/>
                    <a:pt x="798" y="165"/>
                  </a:cubicBezTo>
                  <a:cubicBezTo>
                    <a:pt x="763" y="105"/>
                    <a:pt x="715" y="81"/>
                    <a:pt x="655" y="46"/>
                  </a:cubicBezTo>
                  <a:cubicBezTo>
                    <a:pt x="596" y="16"/>
                    <a:pt x="533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4" name="Google Shape;1524;p13"/>
          <p:cNvGrpSpPr/>
          <p:nvPr/>
        </p:nvGrpSpPr>
        <p:grpSpPr>
          <a:xfrm rot="-5400000">
            <a:off x="368114" y="3725018"/>
            <a:ext cx="1053574" cy="1834191"/>
            <a:chOff x="1083450" y="1318750"/>
            <a:chExt cx="624525" cy="1087250"/>
          </a:xfrm>
        </p:grpSpPr>
        <p:sp>
          <p:nvSpPr>
            <p:cNvPr id="1525" name="Google Shape;1525;p13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3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3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3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3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3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3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3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3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3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3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3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3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3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3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3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3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3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3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3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3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3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3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3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3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3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3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3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3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3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3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3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3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3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3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2" name="Google Shape;1562;p13"/>
          <p:cNvGrpSpPr/>
          <p:nvPr/>
        </p:nvGrpSpPr>
        <p:grpSpPr>
          <a:xfrm rot="5400000" flipH="1">
            <a:off x="7700114" y="3725018"/>
            <a:ext cx="1053574" cy="1834191"/>
            <a:chOff x="1083450" y="1318750"/>
            <a:chExt cx="624525" cy="1087250"/>
          </a:xfrm>
        </p:grpSpPr>
        <p:sp>
          <p:nvSpPr>
            <p:cNvPr id="1563" name="Google Shape;1563;p13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3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3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3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3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3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3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3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3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3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3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3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3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3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3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3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3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3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3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3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3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3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3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3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3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3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3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3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3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3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3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3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3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3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3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0" name="Google Shape;160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1" name="Google Shape;1601;p13"/>
          <p:cNvSpPr txBox="1">
            <a:spLocks noGrp="1"/>
          </p:cNvSpPr>
          <p:nvPr>
            <p:ph type="title" idx="2"/>
          </p:nvPr>
        </p:nvSpPr>
        <p:spPr>
          <a:xfrm>
            <a:off x="1601409" y="1318225"/>
            <a:ext cx="2970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2" name="Google Shape;1602;p13"/>
          <p:cNvSpPr txBox="1">
            <a:spLocks noGrp="1"/>
          </p:cNvSpPr>
          <p:nvPr>
            <p:ph type="subTitle" idx="1"/>
          </p:nvPr>
        </p:nvSpPr>
        <p:spPr>
          <a:xfrm>
            <a:off x="1601413" y="16318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3" name="Google Shape;1603;p13"/>
          <p:cNvSpPr txBox="1">
            <a:spLocks noGrp="1"/>
          </p:cNvSpPr>
          <p:nvPr>
            <p:ph type="title" idx="3"/>
          </p:nvPr>
        </p:nvSpPr>
        <p:spPr>
          <a:xfrm>
            <a:off x="1601250" y="3553850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4" name="Google Shape;1604;p13"/>
          <p:cNvSpPr txBox="1">
            <a:spLocks noGrp="1"/>
          </p:cNvSpPr>
          <p:nvPr>
            <p:ph type="subTitle" idx="4"/>
          </p:nvPr>
        </p:nvSpPr>
        <p:spPr>
          <a:xfrm>
            <a:off x="1601263" y="386750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5" name="Google Shape;1605;p13"/>
          <p:cNvSpPr txBox="1">
            <a:spLocks noGrp="1"/>
          </p:cNvSpPr>
          <p:nvPr>
            <p:ph type="title" idx="5"/>
          </p:nvPr>
        </p:nvSpPr>
        <p:spPr>
          <a:xfrm>
            <a:off x="1601444" y="2436025"/>
            <a:ext cx="3434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6" name="Google Shape;1606;p13"/>
          <p:cNvSpPr txBox="1">
            <a:spLocks noGrp="1"/>
          </p:cNvSpPr>
          <p:nvPr>
            <p:ph type="subTitle" idx="6"/>
          </p:nvPr>
        </p:nvSpPr>
        <p:spPr>
          <a:xfrm>
            <a:off x="1601413" y="27496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7" name="Google Shape;1607;p13"/>
          <p:cNvSpPr txBox="1">
            <a:spLocks noGrp="1"/>
          </p:cNvSpPr>
          <p:nvPr>
            <p:ph type="title" idx="7"/>
          </p:nvPr>
        </p:nvSpPr>
        <p:spPr>
          <a:xfrm>
            <a:off x="5750098" y="1337025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8" name="Google Shape;1608;p13"/>
          <p:cNvSpPr txBox="1">
            <a:spLocks noGrp="1"/>
          </p:cNvSpPr>
          <p:nvPr>
            <p:ph type="subTitle" idx="8"/>
          </p:nvPr>
        </p:nvSpPr>
        <p:spPr>
          <a:xfrm>
            <a:off x="5750100" y="165558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9" name="Google Shape;1609;p13"/>
          <p:cNvSpPr txBox="1">
            <a:spLocks noGrp="1"/>
          </p:cNvSpPr>
          <p:nvPr>
            <p:ph type="title" idx="9" hasCustomPrompt="1"/>
          </p:nvPr>
        </p:nvSpPr>
        <p:spPr>
          <a:xfrm>
            <a:off x="767250" y="14812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0" name="Google Shape;1610;p13"/>
          <p:cNvSpPr txBox="1">
            <a:spLocks noGrp="1"/>
          </p:cNvSpPr>
          <p:nvPr>
            <p:ph type="title" idx="13" hasCustomPrompt="1"/>
          </p:nvPr>
        </p:nvSpPr>
        <p:spPr>
          <a:xfrm>
            <a:off x="767250" y="37169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1" name="Google Shape;1611;p13"/>
          <p:cNvSpPr txBox="1">
            <a:spLocks noGrp="1"/>
          </p:cNvSpPr>
          <p:nvPr>
            <p:ph type="title" idx="14" hasCustomPrompt="1"/>
          </p:nvPr>
        </p:nvSpPr>
        <p:spPr>
          <a:xfrm>
            <a:off x="767250" y="25990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2" name="Google Shape;1612;p13"/>
          <p:cNvSpPr txBox="1">
            <a:spLocks noGrp="1"/>
          </p:cNvSpPr>
          <p:nvPr>
            <p:ph type="title" idx="15" hasCustomPrompt="1"/>
          </p:nvPr>
        </p:nvSpPr>
        <p:spPr>
          <a:xfrm>
            <a:off x="4916088" y="1500063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3" name="Google Shape;1613;p13"/>
          <p:cNvSpPr txBox="1">
            <a:spLocks noGrp="1"/>
          </p:cNvSpPr>
          <p:nvPr>
            <p:ph type="title" idx="16"/>
          </p:nvPr>
        </p:nvSpPr>
        <p:spPr>
          <a:xfrm>
            <a:off x="5750098" y="3553850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4" name="Google Shape;1614;p13"/>
          <p:cNvSpPr txBox="1">
            <a:spLocks noGrp="1"/>
          </p:cNvSpPr>
          <p:nvPr>
            <p:ph type="subTitle" idx="17"/>
          </p:nvPr>
        </p:nvSpPr>
        <p:spPr>
          <a:xfrm>
            <a:off x="5750100" y="386750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15" name="Google Shape;1615;p13"/>
          <p:cNvSpPr txBox="1">
            <a:spLocks noGrp="1"/>
          </p:cNvSpPr>
          <p:nvPr>
            <p:ph type="title" idx="18"/>
          </p:nvPr>
        </p:nvSpPr>
        <p:spPr>
          <a:xfrm>
            <a:off x="5750237" y="2436032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6" name="Google Shape;1616;p13"/>
          <p:cNvSpPr txBox="1">
            <a:spLocks noGrp="1"/>
          </p:cNvSpPr>
          <p:nvPr>
            <p:ph type="subTitle" idx="19"/>
          </p:nvPr>
        </p:nvSpPr>
        <p:spPr>
          <a:xfrm>
            <a:off x="5750250" y="27496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17" name="Google Shape;1617;p13"/>
          <p:cNvSpPr txBox="1">
            <a:spLocks noGrp="1"/>
          </p:cNvSpPr>
          <p:nvPr>
            <p:ph type="title" idx="20" hasCustomPrompt="1"/>
          </p:nvPr>
        </p:nvSpPr>
        <p:spPr>
          <a:xfrm>
            <a:off x="4916088" y="37169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8" name="Google Shape;1618;p13"/>
          <p:cNvSpPr txBox="1">
            <a:spLocks noGrp="1"/>
          </p:cNvSpPr>
          <p:nvPr>
            <p:ph type="title" idx="21" hasCustomPrompt="1"/>
          </p:nvPr>
        </p:nvSpPr>
        <p:spPr>
          <a:xfrm>
            <a:off x="4916088" y="25990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_1"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8" name="Google Shape;1758;p15"/>
          <p:cNvGrpSpPr/>
          <p:nvPr/>
        </p:nvGrpSpPr>
        <p:grpSpPr>
          <a:xfrm>
            <a:off x="19" y="4103110"/>
            <a:ext cx="4012869" cy="1040432"/>
            <a:chOff x="2582150" y="3714800"/>
            <a:chExt cx="2689050" cy="697200"/>
          </a:xfrm>
        </p:grpSpPr>
        <p:sp>
          <p:nvSpPr>
            <p:cNvPr id="1759" name="Google Shape;1759;p15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5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5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5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5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5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5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5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5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5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5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5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5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5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5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5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15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15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5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5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5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15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15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15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5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5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5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5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5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5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5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5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5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5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5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5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5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5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5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5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5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5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5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5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5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5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5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15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15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5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5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15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15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5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5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5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5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5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5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5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9" name="Google Shape;1819;p15"/>
          <p:cNvGrpSpPr/>
          <p:nvPr/>
        </p:nvGrpSpPr>
        <p:grpSpPr>
          <a:xfrm>
            <a:off x="4989532" y="25"/>
            <a:ext cx="4181792" cy="1269197"/>
            <a:chOff x="4846107" y="26"/>
            <a:chExt cx="4325395" cy="1312782"/>
          </a:xfrm>
        </p:grpSpPr>
        <p:sp>
          <p:nvSpPr>
            <p:cNvPr id="1820" name="Google Shape;1820;p15"/>
            <p:cNvSpPr/>
            <p:nvPr/>
          </p:nvSpPr>
          <p:spPr>
            <a:xfrm>
              <a:off x="6903427" y="1643"/>
              <a:ext cx="354163" cy="123640"/>
            </a:xfrm>
            <a:custGeom>
              <a:avLst/>
              <a:gdLst/>
              <a:ahLst/>
              <a:cxnLst/>
              <a:rect l="l" t="t" r="r" b="b"/>
              <a:pathLst>
                <a:path w="7883" h="2752" extrusionOk="0">
                  <a:moveTo>
                    <a:pt x="7704" y="1"/>
                  </a:moveTo>
                  <a:lnTo>
                    <a:pt x="0" y="2358"/>
                  </a:lnTo>
                  <a:cubicBezTo>
                    <a:pt x="84" y="2465"/>
                    <a:pt x="131" y="2608"/>
                    <a:pt x="131" y="2751"/>
                  </a:cubicBezTo>
                  <a:lnTo>
                    <a:pt x="7847" y="382"/>
                  </a:lnTo>
                  <a:lnTo>
                    <a:pt x="7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5"/>
            <p:cNvSpPr/>
            <p:nvPr/>
          </p:nvSpPr>
          <p:spPr>
            <a:xfrm>
              <a:off x="7275202" y="1643"/>
              <a:ext cx="36930" cy="11277"/>
            </a:xfrm>
            <a:custGeom>
              <a:avLst/>
              <a:gdLst/>
              <a:ahLst/>
              <a:cxnLst/>
              <a:rect l="l" t="t" r="r" b="b"/>
              <a:pathLst>
                <a:path w="822" h="251" extrusionOk="0">
                  <a:moveTo>
                    <a:pt x="24" y="1"/>
                  </a:moveTo>
                  <a:lnTo>
                    <a:pt x="0" y="251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5"/>
            <p:cNvSpPr/>
            <p:nvPr/>
          </p:nvSpPr>
          <p:spPr>
            <a:xfrm>
              <a:off x="8882618" y="26"/>
              <a:ext cx="288884" cy="170365"/>
            </a:xfrm>
            <a:custGeom>
              <a:avLst/>
              <a:gdLst/>
              <a:ahLst/>
              <a:cxnLst/>
              <a:rect l="l" t="t" r="r" b="b"/>
              <a:pathLst>
                <a:path w="6430" h="3792" extrusionOk="0">
                  <a:moveTo>
                    <a:pt x="5620" y="1"/>
                  </a:moveTo>
                  <a:lnTo>
                    <a:pt x="24" y="3370"/>
                  </a:lnTo>
                  <a:cubicBezTo>
                    <a:pt x="48" y="3430"/>
                    <a:pt x="48" y="3490"/>
                    <a:pt x="48" y="3537"/>
                  </a:cubicBezTo>
                  <a:cubicBezTo>
                    <a:pt x="48" y="3620"/>
                    <a:pt x="24" y="3716"/>
                    <a:pt x="1" y="3787"/>
                  </a:cubicBezTo>
                  <a:cubicBezTo>
                    <a:pt x="12" y="3790"/>
                    <a:pt x="25" y="3792"/>
                    <a:pt x="38" y="3792"/>
                  </a:cubicBezTo>
                  <a:cubicBezTo>
                    <a:pt x="76" y="3792"/>
                    <a:pt x="117" y="3778"/>
                    <a:pt x="143" y="3751"/>
                  </a:cubicBezTo>
                  <a:lnTo>
                    <a:pt x="643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5"/>
            <p:cNvSpPr/>
            <p:nvPr/>
          </p:nvSpPr>
          <p:spPr>
            <a:xfrm>
              <a:off x="8360561" y="191552"/>
              <a:ext cx="471829" cy="839875"/>
            </a:xfrm>
            <a:custGeom>
              <a:avLst/>
              <a:gdLst/>
              <a:ahLst/>
              <a:cxnLst/>
              <a:rect l="l" t="t" r="r" b="b"/>
              <a:pathLst>
                <a:path w="10502" h="18694" extrusionOk="0">
                  <a:moveTo>
                    <a:pt x="10132" y="0"/>
                  </a:moveTo>
                  <a:lnTo>
                    <a:pt x="0" y="18586"/>
                  </a:lnTo>
                  <a:cubicBezTo>
                    <a:pt x="36" y="18574"/>
                    <a:pt x="95" y="18562"/>
                    <a:pt x="143" y="18562"/>
                  </a:cubicBezTo>
                  <a:cubicBezTo>
                    <a:pt x="250" y="18562"/>
                    <a:pt x="333" y="18622"/>
                    <a:pt x="393" y="18693"/>
                  </a:cubicBezTo>
                  <a:lnTo>
                    <a:pt x="10501" y="179"/>
                  </a:lnTo>
                  <a:cubicBezTo>
                    <a:pt x="10370" y="143"/>
                    <a:pt x="10239" y="84"/>
                    <a:pt x="1013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5"/>
            <p:cNvSpPr/>
            <p:nvPr/>
          </p:nvSpPr>
          <p:spPr>
            <a:xfrm>
              <a:off x="7991975" y="886940"/>
              <a:ext cx="368630" cy="156258"/>
            </a:xfrm>
            <a:custGeom>
              <a:avLst/>
              <a:gdLst/>
              <a:ahLst/>
              <a:cxnLst/>
              <a:rect l="l" t="t" r="r" b="b"/>
              <a:pathLst>
                <a:path w="8205" h="3478" extrusionOk="0">
                  <a:moveTo>
                    <a:pt x="191" y="1"/>
                  </a:moveTo>
                  <a:cubicBezTo>
                    <a:pt x="167" y="143"/>
                    <a:pt x="108" y="262"/>
                    <a:pt x="1" y="370"/>
                  </a:cubicBezTo>
                  <a:lnTo>
                    <a:pt x="8002" y="3477"/>
                  </a:lnTo>
                  <a:cubicBezTo>
                    <a:pt x="8002" y="3453"/>
                    <a:pt x="7990" y="3441"/>
                    <a:pt x="7990" y="3406"/>
                  </a:cubicBezTo>
                  <a:cubicBezTo>
                    <a:pt x="8002" y="3263"/>
                    <a:pt x="8097" y="3156"/>
                    <a:pt x="8204" y="3108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5"/>
            <p:cNvSpPr/>
            <p:nvPr/>
          </p:nvSpPr>
          <p:spPr>
            <a:xfrm>
              <a:off x="8754754" y="1643"/>
              <a:ext cx="76017" cy="123101"/>
            </a:xfrm>
            <a:custGeom>
              <a:avLst/>
              <a:gdLst/>
              <a:ahLst/>
              <a:cxnLst/>
              <a:rect l="l" t="t" r="r" b="b"/>
              <a:pathLst>
                <a:path w="1692" h="2740" extrusionOk="0">
                  <a:moveTo>
                    <a:pt x="1" y="1"/>
                  </a:moveTo>
                  <a:lnTo>
                    <a:pt x="1323" y="2739"/>
                  </a:lnTo>
                  <a:cubicBezTo>
                    <a:pt x="1430" y="2644"/>
                    <a:pt x="1561" y="2584"/>
                    <a:pt x="1692" y="2561"/>
                  </a:cubicBezTo>
                  <a:lnTo>
                    <a:pt x="46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5"/>
            <p:cNvSpPr/>
            <p:nvPr/>
          </p:nvSpPr>
          <p:spPr>
            <a:xfrm>
              <a:off x="8196845" y="1643"/>
              <a:ext cx="296387" cy="132177"/>
            </a:xfrm>
            <a:custGeom>
              <a:avLst/>
              <a:gdLst/>
              <a:ahLst/>
              <a:cxnLst/>
              <a:rect l="l" t="t" r="r" b="b"/>
              <a:pathLst>
                <a:path w="6597" h="2942" extrusionOk="0">
                  <a:moveTo>
                    <a:pt x="5620" y="1"/>
                  </a:moveTo>
                  <a:lnTo>
                    <a:pt x="1" y="2572"/>
                  </a:lnTo>
                  <a:cubicBezTo>
                    <a:pt x="96" y="2680"/>
                    <a:pt x="156" y="2799"/>
                    <a:pt x="191" y="2942"/>
                  </a:cubicBezTo>
                  <a:lnTo>
                    <a:pt x="659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5"/>
            <p:cNvSpPr/>
            <p:nvPr/>
          </p:nvSpPr>
          <p:spPr>
            <a:xfrm>
              <a:off x="7575812" y="151971"/>
              <a:ext cx="554226" cy="272306"/>
            </a:xfrm>
            <a:custGeom>
              <a:avLst/>
              <a:gdLst/>
              <a:ahLst/>
              <a:cxnLst/>
              <a:rect l="l" t="t" r="r" b="b"/>
              <a:pathLst>
                <a:path w="12336" h="6061" extrusionOk="0">
                  <a:moveTo>
                    <a:pt x="12181" y="0"/>
                  </a:moveTo>
                  <a:lnTo>
                    <a:pt x="24" y="5668"/>
                  </a:lnTo>
                  <a:cubicBezTo>
                    <a:pt x="24" y="5703"/>
                    <a:pt x="24" y="5727"/>
                    <a:pt x="1" y="5763"/>
                  </a:cubicBezTo>
                  <a:cubicBezTo>
                    <a:pt x="96" y="5834"/>
                    <a:pt x="155" y="5942"/>
                    <a:pt x="155" y="6061"/>
                  </a:cubicBezTo>
                  <a:lnTo>
                    <a:pt x="12335" y="369"/>
                  </a:lnTo>
                  <a:cubicBezTo>
                    <a:pt x="12264" y="262"/>
                    <a:pt x="12204" y="131"/>
                    <a:pt x="1218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5"/>
            <p:cNvSpPr/>
            <p:nvPr/>
          </p:nvSpPr>
          <p:spPr>
            <a:xfrm>
              <a:off x="8166878" y="1643"/>
              <a:ext cx="42861" cy="104906"/>
            </a:xfrm>
            <a:custGeom>
              <a:avLst/>
              <a:gdLst/>
              <a:ahLst/>
              <a:cxnLst/>
              <a:rect l="l" t="t" r="r" b="b"/>
              <a:pathLst>
                <a:path w="954" h="2335" extrusionOk="0">
                  <a:moveTo>
                    <a:pt x="537" y="1"/>
                  </a:moveTo>
                  <a:lnTo>
                    <a:pt x="1" y="2227"/>
                  </a:lnTo>
                  <a:cubicBezTo>
                    <a:pt x="156" y="2227"/>
                    <a:pt x="287" y="2275"/>
                    <a:pt x="406" y="2334"/>
                  </a:cubicBezTo>
                  <a:lnTo>
                    <a:pt x="95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5"/>
            <p:cNvSpPr/>
            <p:nvPr/>
          </p:nvSpPr>
          <p:spPr>
            <a:xfrm>
              <a:off x="7972746" y="182971"/>
              <a:ext cx="191526" cy="675665"/>
            </a:xfrm>
            <a:custGeom>
              <a:avLst/>
              <a:gdLst/>
              <a:ahLst/>
              <a:cxnLst/>
              <a:rect l="l" t="t" r="r" b="b"/>
              <a:pathLst>
                <a:path w="4263" h="15039" extrusionOk="0">
                  <a:moveTo>
                    <a:pt x="3870" y="1"/>
                  </a:moveTo>
                  <a:lnTo>
                    <a:pt x="0" y="14919"/>
                  </a:lnTo>
                  <a:lnTo>
                    <a:pt x="12" y="14919"/>
                  </a:lnTo>
                  <a:cubicBezTo>
                    <a:pt x="143" y="14919"/>
                    <a:pt x="274" y="14967"/>
                    <a:pt x="381" y="15038"/>
                  </a:cubicBezTo>
                  <a:lnTo>
                    <a:pt x="4262" y="84"/>
                  </a:lnTo>
                  <a:lnTo>
                    <a:pt x="4251" y="84"/>
                  </a:lnTo>
                  <a:cubicBezTo>
                    <a:pt x="4096" y="84"/>
                    <a:pt x="3989" y="60"/>
                    <a:pt x="387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5"/>
            <p:cNvSpPr/>
            <p:nvPr/>
          </p:nvSpPr>
          <p:spPr>
            <a:xfrm>
              <a:off x="7874849" y="908325"/>
              <a:ext cx="101671" cy="323164"/>
            </a:xfrm>
            <a:custGeom>
              <a:avLst/>
              <a:gdLst/>
              <a:ahLst/>
              <a:cxnLst/>
              <a:rect l="l" t="t" r="r" b="b"/>
              <a:pathLst>
                <a:path w="2263" h="7193" extrusionOk="0">
                  <a:moveTo>
                    <a:pt x="1846" y="1"/>
                  </a:moveTo>
                  <a:lnTo>
                    <a:pt x="0" y="7109"/>
                  </a:lnTo>
                  <a:lnTo>
                    <a:pt x="72" y="7109"/>
                  </a:lnTo>
                  <a:cubicBezTo>
                    <a:pt x="191" y="7109"/>
                    <a:pt x="310" y="7144"/>
                    <a:pt x="417" y="7192"/>
                  </a:cubicBezTo>
                  <a:lnTo>
                    <a:pt x="2262" y="72"/>
                  </a:lnTo>
                  <a:cubicBezTo>
                    <a:pt x="2227" y="72"/>
                    <a:pt x="2191" y="84"/>
                    <a:pt x="2155" y="84"/>
                  </a:cubicBezTo>
                  <a:cubicBezTo>
                    <a:pt x="2036" y="72"/>
                    <a:pt x="1941" y="48"/>
                    <a:pt x="184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5"/>
            <p:cNvSpPr/>
            <p:nvPr/>
          </p:nvSpPr>
          <p:spPr>
            <a:xfrm>
              <a:off x="7710594" y="770308"/>
              <a:ext cx="237577" cy="113487"/>
            </a:xfrm>
            <a:custGeom>
              <a:avLst/>
              <a:gdLst/>
              <a:ahLst/>
              <a:cxnLst/>
              <a:rect l="l" t="t" r="r" b="b"/>
              <a:pathLst>
                <a:path w="5288" h="2526" extrusionOk="0">
                  <a:moveTo>
                    <a:pt x="108" y="1"/>
                  </a:moveTo>
                  <a:cubicBezTo>
                    <a:pt x="96" y="25"/>
                    <a:pt x="108" y="37"/>
                    <a:pt x="108" y="60"/>
                  </a:cubicBezTo>
                  <a:cubicBezTo>
                    <a:pt x="108" y="203"/>
                    <a:pt x="72" y="322"/>
                    <a:pt x="1" y="406"/>
                  </a:cubicBezTo>
                  <a:lnTo>
                    <a:pt x="5168" y="2525"/>
                  </a:lnTo>
                  <a:lnTo>
                    <a:pt x="5168" y="2477"/>
                  </a:lnTo>
                  <a:cubicBezTo>
                    <a:pt x="5168" y="2346"/>
                    <a:pt x="5216" y="2227"/>
                    <a:pt x="5287" y="2120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5"/>
            <p:cNvSpPr/>
            <p:nvPr/>
          </p:nvSpPr>
          <p:spPr>
            <a:xfrm>
              <a:off x="7278931" y="423692"/>
              <a:ext cx="279808" cy="120406"/>
            </a:xfrm>
            <a:custGeom>
              <a:avLst/>
              <a:gdLst/>
              <a:ahLst/>
              <a:cxnLst/>
              <a:rect l="l" t="t" r="r" b="b"/>
              <a:pathLst>
                <a:path w="6228" h="2680" extrusionOk="0">
                  <a:moveTo>
                    <a:pt x="6001" y="1"/>
                  </a:moveTo>
                  <a:lnTo>
                    <a:pt x="1" y="2287"/>
                  </a:lnTo>
                  <a:cubicBezTo>
                    <a:pt x="60" y="2406"/>
                    <a:pt x="108" y="2537"/>
                    <a:pt x="132" y="2680"/>
                  </a:cubicBezTo>
                  <a:lnTo>
                    <a:pt x="6228" y="358"/>
                  </a:lnTo>
                  <a:cubicBezTo>
                    <a:pt x="6097" y="298"/>
                    <a:pt x="6001" y="155"/>
                    <a:pt x="600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5"/>
            <p:cNvSpPr/>
            <p:nvPr/>
          </p:nvSpPr>
          <p:spPr>
            <a:xfrm>
              <a:off x="7689748" y="793311"/>
              <a:ext cx="177643" cy="443524"/>
            </a:xfrm>
            <a:custGeom>
              <a:avLst/>
              <a:gdLst/>
              <a:ahLst/>
              <a:cxnLst/>
              <a:rect l="l" t="t" r="r" b="b"/>
              <a:pathLst>
                <a:path w="3954" h="9872" extrusionOk="0">
                  <a:moveTo>
                    <a:pt x="370" y="1"/>
                  </a:moveTo>
                  <a:cubicBezTo>
                    <a:pt x="263" y="84"/>
                    <a:pt x="143" y="168"/>
                    <a:pt x="1" y="180"/>
                  </a:cubicBezTo>
                  <a:lnTo>
                    <a:pt x="3584" y="9871"/>
                  </a:lnTo>
                  <a:cubicBezTo>
                    <a:pt x="3692" y="9788"/>
                    <a:pt x="3823" y="9728"/>
                    <a:pt x="3953" y="9704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5"/>
            <p:cNvSpPr/>
            <p:nvPr/>
          </p:nvSpPr>
          <p:spPr>
            <a:xfrm>
              <a:off x="7564041" y="431195"/>
              <a:ext cx="124135" cy="315661"/>
            </a:xfrm>
            <a:custGeom>
              <a:avLst/>
              <a:gdLst/>
              <a:ahLst/>
              <a:cxnLst/>
              <a:rect l="l" t="t" r="r" b="b"/>
              <a:pathLst>
                <a:path w="2763" h="7026" extrusionOk="0">
                  <a:moveTo>
                    <a:pt x="370" y="0"/>
                  </a:moveTo>
                  <a:cubicBezTo>
                    <a:pt x="310" y="143"/>
                    <a:pt x="179" y="215"/>
                    <a:pt x="13" y="215"/>
                  </a:cubicBezTo>
                  <a:lnTo>
                    <a:pt x="1" y="215"/>
                  </a:lnTo>
                  <a:lnTo>
                    <a:pt x="2370" y="7025"/>
                  </a:lnTo>
                  <a:cubicBezTo>
                    <a:pt x="2453" y="6973"/>
                    <a:pt x="2572" y="6939"/>
                    <a:pt x="2688" y="6939"/>
                  </a:cubicBezTo>
                  <a:cubicBezTo>
                    <a:pt x="2705" y="6939"/>
                    <a:pt x="2722" y="6940"/>
                    <a:pt x="2739" y="6942"/>
                  </a:cubicBezTo>
                  <a:cubicBezTo>
                    <a:pt x="2743" y="6938"/>
                    <a:pt x="2747" y="6936"/>
                    <a:pt x="2751" y="6936"/>
                  </a:cubicBezTo>
                  <a:cubicBezTo>
                    <a:pt x="2758" y="6936"/>
                    <a:pt x="2763" y="6942"/>
                    <a:pt x="2763" y="6942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5"/>
            <p:cNvSpPr/>
            <p:nvPr/>
          </p:nvSpPr>
          <p:spPr>
            <a:xfrm>
              <a:off x="7500379" y="1643"/>
              <a:ext cx="77096" cy="409245"/>
            </a:xfrm>
            <a:custGeom>
              <a:avLst/>
              <a:gdLst/>
              <a:ahLst/>
              <a:cxnLst/>
              <a:rect l="l" t="t" r="r" b="b"/>
              <a:pathLst>
                <a:path w="1716" h="9109" extrusionOk="0">
                  <a:moveTo>
                    <a:pt x="1" y="1"/>
                  </a:moveTo>
                  <a:lnTo>
                    <a:pt x="1310" y="9049"/>
                  </a:lnTo>
                  <a:cubicBezTo>
                    <a:pt x="1358" y="9026"/>
                    <a:pt x="1418" y="9014"/>
                    <a:pt x="1477" y="9014"/>
                  </a:cubicBezTo>
                  <a:cubicBezTo>
                    <a:pt x="1549" y="9014"/>
                    <a:pt x="1644" y="9049"/>
                    <a:pt x="1703" y="9109"/>
                  </a:cubicBezTo>
                  <a:cubicBezTo>
                    <a:pt x="1715" y="9073"/>
                    <a:pt x="1715" y="9049"/>
                    <a:pt x="1715" y="9014"/>
                  </a:cubicBezTo>
                  <a:lnTo>
                    <a:pt x="1715" y="9002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5"/>
            <p:cNvSpPr/>
            <p:nvPr/>
          </p:nvSpPr>
          <p:spPr>
            <a:xfrm>
              <a:off x="7207811" y="1643"/>
              <a:ext cx="68514" cy="481488"/>
            </a:xfrm>
            <a:custGeom>
              <a:avLst/>
              <a:gdLst/>
              <a:ahLst/>
              <a:cxnLst/>
              <a:rect l="l" t="t" r="r" b="b"/>
              <a:pathLst>
                <a:path w="1525" h="10717" extrusionOk="0">
                  <a:moveTo>
                    <a:pt x="1107" y="1"/>
                  </a:moveTo>
                  <a:lnTo>
                    <a:pt x="1072" y="382"/>
                  </a:lnTo>
                  <a:lnTo>
                    <a:pt x="0" y="10657"/>
                  </a:lnTo>
                  <a:lnTo>
                    <a:pt x="12" y="10657"/>
                  </a:lnTo>
                  <a:cubicBezTo>
                    <a:pt x="143" y="10657"/>
                    <a:pt x="274" y="10681"/>
                    <a:pt x="393" y="10716"/>
                  </a:cubicBezTo>
                  <a:lnTo>
                    <a:pt x="1500" y="25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5"/>
            <p:cNvSpPr/>
            <p:nvPr/>
          </p:nvSpPr>
          <p:spPr>
            <a:xfrm>
              <a:off x="6888466" y="143390"/>
              <a:ext cx="276574" cy="358477"/>
            </a:xfrm>
            <a:custGeom>
              <a:avLst/>
              <a:gdLst/>
              <a:ahLst/>
              <a:cxnLst/>
              <a:rect l="l" t="t" r="r" b="b"/>
              <a:pathLst>
                <a:path w="6156" h="7979" extrusionOk="0">
                  <a:moveTo>
                    <a:pt x="333" y="1"/>
                  </a:moveTo>
                  <a:cubicBezTo>
                    <a:pt x="238" y="120"/>
                    <a:pt x="143" y="191"/>
                    <a:pt x="0" y="239"/>
                  </a:cubicBezTo>
                  <a:lnTo>
                    <a:pt x="5822" y="7978"/>
                  </a:lnTo>
                  <a:cubicBezTo>
                    <a:pt x="5929" y="7883"/>
                    <a:pt x="6037" y="7811"/>
                    <a:pt x="6156" y="7740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5"/>
            <p:cNvSpPr/>
            <p:nvPr/>
          </p:nvSpPr>
          <p:spPr>
            <a:xfrm>
              <a:off x="6775024" y="1643"/>
              <a:ext cx="94752" cy="108096"/>
            </a:xfrm>
            <a:custGeom>
              <a:avLst/>
              <a:gdLst/>
              <a:ahLst/>
              <a:cxnLst/>
              <a:rect l="l" t="t" r="r" b="b"/>
              <a:pathLst>
                <a:path w="2109" h="2406" extrusionOk="0">
                  <a:moveTo>
                    <a:pt x="1" y="1"/>
                  </a:moveTo>
                  <a:lnTo>
                    <a:pt x="1787" y="2406"/>
                  </a:lnTo>
                  <a:cubicBezTo>
                    <a:pt x="1858" y="2287"/>
                    <a:pt x="1977" y="2203"/>
                    <a:pt x="2108" y="2156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5"/>
            <p:cNvSpPr/>
            <p:nvPr/>
          </p:nvSpPr>
          <p:spPr>
            <a:xfrm>
              <a:off x="6261009" y="116119"/>
              <a:ext cx="591650" cy="145565"/>
            </a:xfrm>
            <a:custGeom>
              <a:avLst/>
              <a:gdLst/>
              <a:ahLst/>
              <a:cxnLst/>
              <a:rect l="l" t="t" r="r" b="b"/>
              <a:pathLst>
                <a:path w="13169" h="3240" extrusionOk="0">
                  <a:moveTo>
                    <a:pt x="13097" y="1"/>
                  </a:moveTo>
                  <a:lnTo>
                    <a:pt x="786" y="2644"/>
                  </a:lnTo>
                  <a:lnTo>
                    <a:pt x="0" y="3239"/>
                  </a:lnTo>
                  <a:lnTo>
                    <a:pt x="13133" y="394"/>
                  </a:lnTo>
                  <a:cubicBezTo>
                    <a:pt x="13121" y="334"/>
                    <a:pt x="13109" y="274"/>
                    <a:pt x="13121" y="203"/>
                  </a:cubicBezTo>
                  <a:cubicBezTo>
                    <a:pt x="13121" y="132"/>
                    <a:pt x="13133" y="60"/>
                    <a:pt x="1316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5"/>
            <p:cNvSpPr/>
            <p:nvPr/>
          </p:nvSpPr>
          <p:spPr>
            <a:xfrm>
              <a:off x="5973203" y="1643"/>
              <a:ext cx="50319" cy="38054"/>
            </a:xfrm>
            <a:custGeom>
              <a:avLst/>
              <a:gdLst/>
              <a:ahLst/>
              <a:cxnLst/>
              <a:rect l="l" t="t" r="r" b="b"/>
              <a:pathLst>
                <a:path w="1120" h="847" extrusionOk="0">
                  <a:moveTo>
                    <a:pt x="0" y="1"/>
                  </a:moveTo>
                  <a:lnTo>
                    <a:pt x="905" y="846"/>
                  </a:lnTo>
                  <a:lnTo>
                    <a:pt x="1120" y="489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5"/>
            <p:cNvSpPr/>
            <p:nvPr/>
          </p:nvSpPr>
          <p:spPr>
            <a:xfrm>
              <a:off x="6027745" y="36417"/>
              <a:ext cx="228995" cy="216685"/>
            </a:xfrm>
            <a:custGeom>
              <a:avLst/>
              <a:gdLst/>
              <a:ahLst/>
              <a:cxnLst/>
              <a:rect l="l" t="t" r="r" b="b"/>
              <a:pathLst>
                <a:path w="5097" h="4823" extrusionOk="0">
                  <a:moveTo>
                    <a:pt x="215" y="1"/>
                  </a:moveTo>
                  <a:lnTo>
                    <a:pt x="1" y="358"/>
                  </a:lnTo>
                  <a:lnTo>
                    <a:pt x="4763" y="4823"/>
                  </a:lnTo>
                  <a:lnTo>
                    <a:pt x="5097" y="456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5"/>
            <p:cNvSpPr/>
            <p:nvPr/>
          </p:nvSpPr>
          <p:spPr>
            <a:xfrm>
              <a:off x="5634045" y="1643"/>
              <a:ext cx="973624" cy="724860"/>
            </a:xfrm>
            <a:custGeom>
              <a:avLst/>
              <a:gdLst/>
              <a:ahLst/>
              <a:cxnLst/>
              <a:rect l="l" t="t" r="r" b="b"/>
              <a:pathLst>
                <a:path w="21671" h="16134" extrusionOk="0">
                  <a:moveTo>
                    <a:pt x="20992" y="1"/>
                  </a:moveTo>
                  <a:lnTo>
                    <a:pt x="13860" y="5335"/>
                  </a:lnTo>
                  <a:lnTo>
                    <a:pt x="13538" y="5597"/>
                  </a:lnTo>
                  <a:lnTo>
                    <a:pt x="203" y="15586"/>
                  </a:lnTo>
                  <a:lnTo>
                    <a:pt x="1" y="15919"/>
                  </a:lnTo>
                  <a:cubicBezTo>
                    <a:pt x="60" y="15979"/>
                    <a:pt x="120" y="16062"/>
                    <a:pt x="156" y="16134"/>
                  </a:cubicBezTo>
                  <a:lnTo>
                    <a:pt x="13979" y="5787"/>
                  </a:lnTo>
                  <a:lnTo>
                    <a:pt x="14765" y="5192"/>
                  </a:lnTo>
                  <a:lnTo>
                    <a:pt x="2167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5"/>
            <p:cNvSpPr/>
            <p:nvPr/>
          </p:nvSpPr>
          <p:spPr>
            <a:xfrm>
              <a:off x="5616389" y="1643"/>
              <a:ext cx="441368" cy="715246"/>
            </a:xfrm>
            <a:custGeom>
              <a:avLst/>
              <a:gdLst/>
              <a:ahLst/>
              <a:cxnLst/>
              <a:rect l="l" t="t" r="r" b="b"/>
              <a:pathLst>
                <a:path w="9824" h="15920" extrusionOk="0">
                  <a:moveTo>
                    <a:pt x="9347" y="1"/>
                  </a:moveTo>
                  <a:lnTo>
                    <a:pt x="9050" y="489"/>
                  </a:lnTo>
                  <a:lnTo>
                    <a:pt x="8835" y="846"/>
                  </a:lnTo>
                  <a:lnTo>
                    <a:pt x="1" y="15741"/>
                  </a:lnTo>
                  <a:cubicBezTo>
                    <a:pt x="144" y="15765"/>
                    <a:pt x="263" y="15824"/>
                    <a:pt x="370" y="15919"/>
                  </a:cubicBezTo>
                  <a:lnTo>
                    <a:pt x="572" y="15586"/>
                  </a:lnTo>
                  <a:lnTo>
                    <a:pt x="9145" y="1132"/>
                  </a:lnTo>
                  <a:lnTo>
                    <a:pt x="9359" y="775"/>
                  </a:lnTo>
                  <a:lnTo>
                    <a:pt x="98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5"/>
            <p:cNvSpPr/>
            <p:nvPr/>
          </p:nvSpPr>
          <p:spPr>
            <a:xfrm>
              <a:off x="4969702" y="287292"/>
              <a:ext cx="625346" cy="441907"/>
            </a:xfrm>
            <a:custGeom>
              <a:avLst/>
              <a:gdLst/>
              <a:ahLst/>
              <a:cxnLst/>
              <a:rect l="l" t="t" r="r" b="b"/>
              <a:pathLst>
                <a:path w="13919" h="9836" extrusionOk="0">
                  <a:moveTo>
                    <a:pt x="250" y="1"/>
                  </a:moveTo>
                  <a:cubicBezTo>
                    <a:pt x="191" y="120"/>
                    <a:pt x="107" y="239"/>
                    <a:pt x="0" y="310"/>
                  </a:cubicBezTo>
                  <a:lnTo>
                    <a:pt x="13693" y="9835"/>
                  </a:lnTo>
                  <a:cubicBezTo>
                    <a:pt x="13740" y="9716"/>
                    <a:pt x="13812" y="9597"/>
                    <a:pt x="13919" y="950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5"/>
            <p:cNvSpPr/>
            <p:nvPr/>
          </p:nvSpPr>
          <p:spPr>
            <a:xfrm>
              <a:off x="4959549" y="1643"/>
              <a:ext cx="181372" cy="238610"/>
            </a:xfrm>
            <a:custGeom>
              <a:avLst/>
              <a:gdLst/>
              <a:ahLst/>
              <a:cxnLst/>
              <a:rect l="l" t="t" r="r" b="b"/>
              <a:pathLst>
                <a:path w="4037" h="5311" extrusionOk="0">
                  <a:moveTo>
                    <a:pt x="3536" y="1"/>
                  </a:moveTo>
                  <a:lnTo>
                    <a:pt x="0" y="5085"/>
                  </a:lnTo>
                  <a:cubicBezTo>
                    <a:pt x="131" y="5132"/>
                    <a:pt x="250" y="5204"/>
                    <a:pt x="345" y="5311"/>
                  </a:cubicBezTo>
                  <a:lnTo>
                    <a:pt x="40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5"/>
            <p:cNvSpPr/>
            <p:nvPr/>
          </p:nvSpPr>
          <p:spPr>
            <a:xfrm>
              <a:off x="5312589" y="2183"/>
              <a:ext cx="238610" cy="146598"/>
            </a:xfrm>
            <a:custGeom>
              <a:avLst/>
              <a:gdLst/>
              <a:ahLst/>
              <a:cxnLst/>
              <a:rect l="l" t="t" r="r" b="b"/>
              <a:pathLst>
                <a:path w="5311" h="3263" extrusionOk="0">
                  <a:moveTo>
                    <a:pt x="4560" y="1"/>
                  </a:moveTo>
                  <a:lnTo>
                    <a:pt x="0" y="2906"/>
                  </a:lnTo>
                  <a:cubicBezTo>
                    <a:pt x="107" y="2989"/>
                    <a:pt x="179" y="3120"/>
                    <a:pt x="215" y="3263"/>
                  </a:cubicBezTo>
                  <a:lnTo>
                    <a:pt x="4417" y="560"/>
                  </a:lnTo>
                  <a:cubicBezTo>
                    <a:pt x="4406" y="524"/>
                    <a:pt x="4394" y="465"/>
                    <a:pt x="4394" y="405"/>
                  </a:cubicBezTo>
                  <a:cubicBezTo>
                    <a:pt x="4394" y="205"/>
                    <a:pt x="4550" y="46"/>
                    <a:pt x="4736" y="46"/>
                  </a:cubicBezTo>
                  <a:cubicBezTo>
                    <a:pt x="4749" y="46"/>
                    <a:pt x="4762" y="47"/>
                    <a:pt x="4775" y="48"/>
                  </a:cubicBezTo>
                  <a:cubicBezTo>
                    <a:pt x="4894" y="48"/>
                    <a:pt x="4989" y="108"/>
                    <a:pt x="5048" y="179"/>
                  </a:cubicBezTo>
                  <a:lnTo>
                    <a:pt x="5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5"/>
            <p:cNvSpPr/>
            <p:nvPr/>
          </p:nvSpPr>
          <p:spPr>
            <a:xfrm>
              <a:off x="5243580" y="1643"/>
              <a:ext cx="53509" cy="125752"/>
            </a:xfrm>
            <a:custGeom>
              <a:avLst/>
              <a:gdLst/>
              <a:ahLst/>
              <a:cxnLst/>
              <a:rect l="l" t="t" r="r" b="b"/>
              <a:pathLst>
                <a:path w="1191" h="2799" extrusionOk="0">
                  <a:moveTo>
                    <a:pt x="0" y="1"/>
                  </a:moveTo>
                  <a:lnTo>
                    <a:pt x="798" y="2799"/>
                  </a:lnTo>
                  <a:cubicBezTo>
                    <a:pt x="881" y="2751"/>
                    <a:pt x="1000" y="2727"/>
                    <a:pt x="1120" y="2727"/>
                  </a:cubicBezTo>
                  <a:cubicBezTo>
                    <a:pt x="1155" y="2727"/>
                    <a:pt x="1167" y="2727"/>
                    <a:pt x="1191" y="2739"/>
                  </a:cubicBezTo>
                  <a:lnTo>
                    <a:pt x="44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5"/>
            <p:cNvSpPr/>
            <p:nvPr/>
          </p:nvSpPr>
          <p:spPr>
            <a:xfrm>
              <a:off x="4846107" y="1643"/>
              <a:ext cx="92056" cy="233803"/>
            </a:xfrm>
            <a:custGeom>
              <a:avLst/>
              <a:gdLst/>
              <a:ahLst/>
              <a:cxnLst/>
              <a:rect l="l" t="t" r="r" b="b"/>
              <a:pathLst>
                <a:path w="2049" h="5204" extrusionOk="0">
                  <a:moveTo>
                    <a:pt x="1" y="1"/>
                  </a:moveTo>
                  <a:lnTo>
                    <a:pt x="1656" y="5204"/>
                  </a:lnTo>
                  <a:cubicBezTo>
                    <a:pt x="1787" y="5132"/>
                    <a:pt x="1894" y="5073"/>
                    <a:pt x="2049" y="5061"/>
                  </a:cubicBezTo>
                  <a:lnTo>
                    <a:pt x="43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5"/>
            <p:cNvSpPr/>
            <p:nvPr/>
          </p:nvSpPr>
          <p:spPr>
            <a:xfrm>
              <a:off x="7120606" y="480346"/>
              <a:ext cx="166951" cy="165423"/>
            </a:xfrm>
            <a:custGeom>
              <a:avLst/>
              <a:gdLst/>
              <a:ahLst/>
              <a:cxnLst/>
              <a:rect l="l" t="t" r="r" b="b"/>
              <a:pathLst>
                <a:path w="3716" h="3682" extrusionOk="0">
                  <a:moveTo>
                    <a:pt x="1866" y="1"/>
                  </a:moveTo>
                  <a:cubicBezTo>
                    <a:pt x="1554" y="1"/>
                    <a:pt x="1245" y="84"/>
                    <a:pt x="989" y="240"/>
                  </a:cubicBezTo>
                  <a:cubicBezTo>
                    <a:pt x="870" y="311"/>
                    <a:pt x="739" y="383"/>
                    <a:pt x="655" y="478"/>
                  </a:cubicBezTo>
                  <a:cubicBezTo>
                    <a:pt x="298" y="799"/>
                    <a:pt x="60" y="1252"/>
                    <a:pt x="48" y="1776"/>
                  </a:cubicBezTo>
                  <a:cubicBezTo>
                    <a:pt x="0" y="2788"/>
                    <a:pt x="810" y="3633"/>
                    <a:pt x="1810" y="3681"/>
                  </a:cubicBezTo>
                  <a:cubicBezTo>
                    <a:pt x="1832" y="3682"/>
                    <a:pt x="1854" y="3682"/>
                    <a:pt x="1875" y="3682"/>
                  </a:cubicBezTo>
                  <a:cubicBezTo>
                    <a:pt x="2859" y="3682"/>
                    <a:pt x="3680" y="2897"/>
                    <a:pt x="3715" y="1907"/>
                  </a:cubicBezTo>
                  <a:cubicBezTo>
                    <a:pt x="3715" y="1728"/>
                    <a:pt x="3703" y="1561"/>
                    <a:pt x="3679" y="1395"/>
                  </a:cubicBezTo>
                  <a:cubicBezTo>
                    <a:pt x="3644" y="1264"/>
                    <a:pt x="3596" y="1133"/>
                    <a:pt x="3548" y="1014"/>
                  </a:cubicBezTo>
                  <a:cubicBezTo>
                    <a:pt x="3286" y="549"/>
                    <a:pt x="2858" y="192"/>
                    <a:pt x="2334" y="61"/>
                  </a:cubicBezTo>
                  <a:cubicBezTo>
                    <a:pt x="2215" y="26"/>
                    <a:pt x="2084" y="2"/>
                    <a:pt x="1953" y="2"/>
                  </a:cubicBezTo>
                  <a:lnTo>
                    <a:pt x="1929" y="2"/>
                  </a:lnTo>
                  <a:cubicBezTo>
                    <a:pt x="1908" y="1"/>
                    <a:pt x="1887" y="1"/>
                    <a:pt x="18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5"/>
            <p:cNvSpPr/>
            <p:nvPr/>
          </p:nvSpPr>
          <p:spPr>
            <a:xfrm>
              <a:off x="7833651" y="1227131"/>
              <a:ext cx="86710" cy="85677"/>
            </a:xfrm>
            <a:custGeom>
              <a:avLst/>
              <a:gdLst/>
              <a:ahLst/>
              <a:cxnLst/>
              <a:rect l="l" t="t" r="r" b="b"/>
              <a:pathLst>
                <a:path w="1930" h="1907" extrusionOk="0">
                  <a:moveTo>
                    <a:pt x="989" y="1"/>
                  </a:moveTo>
                  <a:cubicBezTo>
                    <a:pt x="965" y="1"/>
                    <a:pt x="941" y="1"/>
                    <a:pt x="917" y="13"/>
                  </a:cubicBezTo>
                  <a:cubicBezTo>
                    <a:pt x="858" y="13"/>
                    <a:pt x="810" y="37"/>
                    <a:pt x="750" y="37"/>
                  </a:cubicBezTo>
                  <a:cubicBezTo>
                    <a:pt x="620" y="60"/>
                    <a:pt x="489" y="120"/>
                    <a:pt x="381" y="191"/>
                  </a:cubicBezTo>
                  <a:cubicBezTo>
                    <a:pt x="155" y="358"/>
                    <a:pt x="12" y="608"/>
                    <a:pt x="12" y="930"/>
                  </a:cubicBezTo>
                  <a:cubicBezTo>
                    <a:pt x="0" y="1442"/>
                    <a:pt x="393" y="1894"/>
                    <a:pt x="929" y="1906"/>
                  </a:cubicBezTo>
                  <a:cubicBezTo>
                    <a:pt x="937" y="1906"/>
                    <a:pt x="945" y="1906"/>
                    <a:pt x="952" y="1906"/>
                  </a:cubicBezTo>
                  <a:cubicBezTo>
                    <a:pt x="1466" y="1906"/>
                    <a:pt x="1882" y="1517"/>
                    <a:pt x="1917" y="989"/>
                  </a:cubicBezTo>
                  <a:cubicBezTo>
                    <a:pt x="1929" y="584"/>
                    <a:pt x="1691" y="227"/>
                    <a:pt x="1334" y="72"/>
                  </a:cubicBezTo>
                  <a:cubicBezTo>
                    <a:pt x="1227" y="37"/>
                    <a:pt x="1108" y="1"/>
                    <a:pt x="9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5"/>
            <p:cNvSpPr/>
            <p:nvPr/>
          </p:nvSpPr>
          <p:spPr>
            <a:xfrm>
              <a:off x="8798109" y="115040"/>
              <a:ext cx="86710" cy="85722"/>
            </a:xfrm>
            <a:custGeom>
              <a:avLst/>
              <a:gdLst/>
              <a:ahLst/>
              <a:cxnLst/>
              <a:rect l="l" t="t" r="r" b="b"/>
              <a:pathLst>
                <a:path w="1930" h="1908" extrusionOk="0">
                  <a:moveTo>
                    <a:pt x="1000" y="1"/>
                  </a:moveTo>
                  <a:cubicBezTo>
                    <a:pt x="917" y="1"/>
                    <a:pt x="822" y="25"/>
                    <a:pt x="750" y="37"/>
                  </a:cubicBezTo>
                  <a:cubicBezTo>
                    <a:pt x="619" y="60"/>
                    <a:pt x="477" y="120"/>
                    <a:pt x="381" y="215"/>
                  </a:cubicBezTo>
                  <a:cubicBezTo>
                    <a:pt x="167" y="382"/>
                    <a:pt x="36" y="632"/>
                    <a:pt x="24" y="930"/>
                  </a:cubicBezTo>
                  <a:cubicBezTo>
                    <a:pt x="0" y="1239"/>
                    <a:pt x="155" y="1537"/>
                    <a:pt x="393" y="1715"/>
                  </a:cubicBezTo>
                  <a:cubicBezTo>
                    <a:pt x="500" y="1811"/>
                    <a:pt x="631" y="1870"/>
                    <a:pt x="762" y="1894"/>
                  </a:cubicBezTo>
                  <a:cubicBezTo>
                    <a:pt x="822" y="1906"/>
                    <a:pt x="870" y="1906"/>
                    <a:pt x="929" y="1906"/>
                  </a:cubicBezTo>
                  <a:cubicBezTo>
                    <a:pt x="946" y="1907"/>
                    <a:pt x="962" y="1907"/>
                    <a:pt x="979" y="1907"/>
                  </a:cubicBezTo>
                  <a:cubicBezTo>
                    <a:pt x="1386" y="1907"/>
                    <a:pt x="1732" y="1629"/>
                    <a:pt x="1870" y="1251"/>
                  </a:cubicBezTo>
                  <a:cubicBezTo>
                    <a:pt x="1893" y="1168"/>
                    <a:pt x="1905" y="1096"/>
                    <a:pt x="1905" y="1001"/>
                  </a:cubicBezTo>
                  <a:cubicBezTo>
                    <a:pt x="1929" y="930"/>
                    <a:pt x="1905" y="870"/>
                    <a:pt x="1905" y="810"/>
                  </a:cubicBezTo>
                  <a:cubicBezTo>
                    <a:pt x="1834" y="358"/>
                    <a:pt x="1477" y="25"/>
                    <a:pt x="10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5"/>
            <p:cNvSpPr/>
            <p:nvPr/>
          </p:nvSpPr>
          <p:spPr>
            <a:xfrm>
              <a:off x="8121951" y="101158"/>
              <a:ext cx="86171" cy="85632"/>
            </a:xfrm>
            <a:custGeom>
              <a:avLst/>
              <a:gdLst/>
              <a:ahLst/>
              <a:cxnLst/>
              <a:rect l="l" t="t" r="r" b="b"/>
              <a:pathLst>
                <a:path w="1918" h="1906" extrusionOk="0">
                  <a:moveTo>
                    <a:pt x="967" y="0"/>
                  </a:moveTo>
                  <a:cubicBezTo>
                    <a:pt x="453" y="0"/>
                    <a:pt x="24" y="401"/>
                    <a:pt x="1" y="929"/>
                  </a:cubicBezTo>
                  <a:cubicBezTo>
                    <a:pt x="1" y="1000"/>
                    <a:pt x="1" y="1060"/>
                    <a:pt x="25" y="1131"/>
                  </a:cubicBezTo>
                  <a:cubicBezTo>
                    <a:pt x="48" y="1262"/>
                    <a:pt x="108" y="1393"/>
                    <a:pt x="179" y="1500"/>
                  </a:cubicBezTo>
                  <a:cubicBezTo>
                    <a:pt x="275" y="1631"/>
                    <a:pt x="394" y="1739"/>
                    <a:pt x="549" y="1822"/>
                  </a:cubicBezTo>
                  <a:cubicBezTo>
                    <a:pt x="668" y="1881"/>
                    <a:pt x="787" y="1905"/>
                    <a:pt x="930" y="1905"/>
                  </a:cubicBezTo>
                  <a:lnTo>
                    <a:pt x="941" y="1905"/>
                  </a:lnTo>
                  <a:cubicBezTo>
                    <a:pt x="1465" y="1893"/>
                    <a:pt x="1882" y="1489"/>
                    <a:pt x="1918" y="988"/>
                  </a:cubicBezTo>
                  <a:cubicBezTo>
                    <a:pt x="1918" y="893"/>
                    <a:pt x="1894" y="798"/>
                    <a:pt x="1882" y="715"/>
                  </a:cubicBezTo>
                  <a:cubicBezTo>
                    <a:pt x="1858" y="584"/>
                    <a:pt x="1775" y="465"/>
                    <a:pt x="1703" y="346"/>
                  </a:cubicBezTo>
                  <a:cubicBezTo>
                    <a:pt x="1632" y="238"/>
                    <a:pt x="1525" y="167"/>
                    <a:pt x="1406" y="107"/>
                  </a:cubicBezTo>
                  <a:cubicBezTo>
                    <a:pt x="1287" y="48"/>
                    <a:pt x="1156" y="0"/>
                    <a:pt x="1001" y="0"/>
                  </a:cubicBezTo>
                  <a:lnTo>
                    <a:pt x="989" y="0"/>
                  </a:lnTo>
                  <a:cubicBezTo>
                    <a:pt x="982" y="0"/>
                    <a:pt x="974" y="0"/>
                    <a:pt x="9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5"/>
            <p:cNvSpPr/>
            <p:nvPr/>
          </p:nvSpPr>
          <p:spPr>
            <a:xfrm>
              <a:off x="8352519" y="1025496"/>
              <a:ext cx="30012" cy="28394"/>
            </a:xfrm>
            <a:custGeom>
              <a:avLst/>
              <a:gdLst/>
              <a:ahLst/>
              <a:cxnLst/>
              <a:rect l="l" t="t" r="r" b="b"/>
              <a:pathLst>
                <a:path w="668" h="632" extrusionOk="0">
                  <a:moveTo>
                    <a:pt x="322" y="0"/>
                  </a:moveTo>
                  <a:cubicBezTo>
                    <a:pt x="274" y="0"/>
                    <a:pt x="215" y="12"/>
                    <a:pt x="191" y="24"/>
                  </a:cubicBezTo>
                  <a:cubicBezTo>
                    <a:pt x="72" y="72"/>
                    <a:pt x="0" y="179"/>
                    <a:pt x="0" y="310"/>
                  </a:cubicBezTo>
                  <a:cubicBezTo>
                    <a:pt x="0" y="334"/>
                    <a:pt x="0" y="369"/>
                    <a:pt x="12" y="381"/>
                  </a:cubicBezTo>
                  <a:cubicBezTo>
                    <a:pt x="36" y="536"/>
                    <a:pt x="155" y="631"/>
                    <a:pt x="322" y="631"/>
                  </a:cubicBezTo>
                  <a:cubicBezTo>
                    <a:pt x="501" y="631"/>
                    <a:pt x="655" y="500"/>
                    <a:pt x="667" y="322"/>
                  </a:cubicBezTo>
                  <a:cubicBezTo>
                    <a:pt x="667" y="250"/>
                    <a:pt x="655" y="179"/>
                    <a:pt x="608" y="131"/>
                  </a:cubicBezTo>
                  <a:cubicBezTo>
                    <a:pt x="512" y="60"/>
                    <a:pt x="429" y="0"/>
                    <a:pt x="3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5"/>
            <p:cNvSpPr/>
            <p:nvPr/>
          </p:nvSpPr>
          <p:spPr>
            <a:xfrm>
              <a:off x="4902311" y="228437"/>
              <a:ext cx="84014" cy="83026"/>
            </a:xfrm>
            <a:custGeom>
              <a:avLst/>
              <a:gdLst/>
              <a:ahLst/>
              <a:cxnLst/>
              <a:rect l="l" t="t" r="r" b="b"/>
              <a:pathLst>
                <a:path w="1870" h="1848" extrusionOk="0">
                  <a:moveTo>
                    <a:pt x="976" y="1"/>
                  </a:moveTo>
                  <a:cubicBezTo>
                    <a:pt x="917" y="1"/>
                    <a:pt x="857" y="1"/>
                    <a:pt x="798" y="13"/>
                  </a:cubicBezTo>
                  <a:cubicBezTo>
                    <a:pt x="667" y="25"/>
                    <a:pt x="536" y="84"/>
                    <a:pt x="417" y="156"/>
                  </a:cubicBezTo>
                  <a:cubicBezTo>
                    <a:pt x="179" y="322"/>
                    <a:pt x="24" y="596"/>
                    <a:pt x="24" y="894"/>
                  </a:cubicBezTo>
                  <a:cubicBezTo>
                    <a:pt x="0" y="1394"/>
                    <a:pt x="417" y="1823"/>
                    <a:pt x="917" y="1846"/>
                  </a:cubicBezTo>
                  <a:cubicBezTo>
                    <a:pt x="930" y="1847"/>
                    <a:pt x="943" y="1847"/>
                    <a:pt x="955" y="1847"/>
                  </a:cubicBezTo>
                  <a:cubicBezTo>
                    <a:pt x="1166" y="1847"/>
                    <a:pt x="1355" y="1756"/>
                    <a:pt x="1512" y="1644"/>
                  </a:cubicBezTo>
                  <a:cubicBezTo>
                    <a:pt x="1619" y="1549"/>
                    <a:pt x="1703" y="1442"/>
                    <a:pt x="1762" y="1323"/>
                  </a:cubicBezTo>
                  <a:cubicBezTo>
                    <a:pt x="1822" y="1203"/>
                    <a:pt x="1858" y="1084"/>
                    <a:pt x="1858" y="953"/>
                  </a:cubicBezTo>
                  <a:cubicBezTo>
                    <a:pt x="1869" y="680"/>
                    <a:pt x="1762" y="441"/>
                    <a:pt x="1607" y="275"/>
                  </a:cubicBezTo>
                  <a:cubicBezTo>
                    <a:pt x="1512" y="180"/>
                    <a:pt x="1393" y="96"/>
                    <a:pt x="1262" y="60"/>
                  </a:cubicBezTo>
                  <a:cubicBezTo>
                    <a:pt x="1167" y="25"/>
                    <a:pt x="1060" y="13"/>
                    <a:pt x="9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5"/>
            <p:cNvSpPr/>
            <p:nvPr/>
          </p:nvSpPr>
          <p:spPr>
            <a:xfrm>
              <a:off x="7656052" y="742947"/>
              <a:ext cx="59439" cy="58451"/>
            </a:xfrm>
            <a:custGeom>
              <a:avLst/>
              <a:gdLst/>
              <a:ahLst/>
              <a:cxnLst/>
              <a:rect l="l" t="t" r="r" b="b"/>
              <a:pathLst>
                <a:path w="1323" h="1301" extrusionOk="0">
                  <a:moveTo>
                    <a:pt x="662" y="1"/>
                  </a:moveTo>
                  <a:cubicBezTo>
                    <a:pt x="543" y="1"/>
                    <a:pt x="419" y="45"/>
                    <a:pt x="334" y="98"/>
                  </a:cubicBezTo>
                  <a:cubicBezTo>
                    <a:pt x="155" y="193"/>
                    <a:pt x="36" y="408"/>
                    <a:pt x="12" y="634"/>
                  </a:cubicBezTo>
                  <a:cubicBezTo>
                    <a:pt x="1" y="991"/>
                    <a:pt x="286" y="1301"/>
                    <a:pt x="643" y="1301"/>
                  </a:cubicBezTo>
                  <a:cubicBezTo>
                    <a:pt x="679" y="1301"/>
                    <a:pt x="715" y="1301"/>
                    <a:pt x="751" y="1289"/>
                  </a:cubicBezTo>
                  <a:cubicBezTo>
                    <a:pt x="893" y="1265"/>
                    <a:pt x="1013" y="1205"/>
                    <a:pt x="1120" y="1110"/>
                  </a:cubicBezTo>
                  <a:cubicBezTo>
                    <a:pt x="1167" y="1086"/>
                    <a:pt x="1179" y="1050"/>
                    <a:pt x="1215" y="1015"/>
                  </a:cubicBezTo>
                  <a:cubicBezTo>
                    <a:pt x="1286" y="908"/>
                    <a:pt x="1310" y="789"/>
                    <a:pt x="1322" y="669"/>
                  </a:cubicBezTo>
                  <a:lnTo>
                    <a:pt x="1322" y="634"/>
                  </a:lnTo>
                  <a:cubicBezTo>
                    <a:pt x="1322" y="300"/>
                    <a:pt x="1060" y="38"/>
                    <a:pt x="727" y="3"/>
                  </a:cubicBezTo>
                  <a:lnTo>
                    <a:pt x="703" y="3"/>
                  </a:lnTo>
                  <a:cubicBezTo>
                    <a:pt x="689" y="1"/>
                    <a:pt x="676" y="1"/>
                    <a:pt x="6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5"/>
            <p:cNvSpPr/>
            <p:nvPr/>
          </p:nvSpPr>
          <p:spPr>
            <a:xfrm>
              <a:off x="5263349" y="123082"/>
              <a:ext cx="58900" cy="58900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68" y="0"/>
                  </a:moveTo>
                  <a:cubicBezTo>
                    <a:pt x="560" y="24"/>
                    <a:pt x="441" y="48"/>
                    <a:pt x="358" y="96"/>
                  </a:cubicBezTo>
                  <a:cubicBezTo>
                    <a:pt x="156" y="203"/>
                    <a:pt x="25" y="405"/>
                    <a:pt x="13" y="643"/>
                  </a:cubicBezTo>
                  <a:cubicBezTo>
                    <a:pt x="1" y="1001"/>
                    <a:pt x="275" y="1310"/>
                    <a:pt x="632" y="1310"/>
                  </a:cubicBezTo>
                  <a:cubicBezTo>
                    <a:pt x="989" y="1310"/>
                    <a:pt x="1287" y="1036"/>
                    <a:pt x="1311" y="691"/>
                  </a:cubicBezTo>
                  <a:cubicBezTo>
                    <a:pt x="1311" y="643"/>
                    <a:pt x="1311" y="584"/>
                    <a:pt x="1287" y="536"/>
                  </a:cubicBezTo>
                  <a:cubicBezTo>
                    <a:pt x="1263" y="405"/>
                    <a:pt x="1191" y="274"/>
                    <a:pt x="1084" y="179"/>
                  </a:cubicBezTo>
                  <a:cubicBezTo>
                    <a:pt x="989" y="96"/>
                    <a:pt x="870" y="36"/>
                    <a:pt x="739" y="24"/>
                  </a:cubicBezTo>
                  <a:cubicBezTo>
                    <a:pt x="715" y="24"/>
                    <a:pt x="691" y="0"/>
                    <a:pt x="66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5"/>
            <p:cNvSpPr/>
            <p:nvPr/>
          </p:nvSpPr>
          <p:spPr>
            <a:xfrm>
              <a:off x="5583232" y="708218"/>
              <a:ext cx="58900" cy="58945"/>
            </a:xfrm>
            <a:custGeom>
              <a:avLst/>
              <a:gdLst/>
              <a:ahLst/>
              <a:cxnLst/>
              <a:rect l="l" t="t" r="r" b="b"/>
              <a:pathLst>
                <a:path w="1311" h="1312" extrusionOk="0">
                  <a:moveTo>
                    <a:pt x="649" y="0"/>
                  </a:moveTo>
                  <a:cubicBezTo>
                    <a:pt x="502" y="0"/>
                    <a:pt x="383" y="57"/>
                    <a:pt x="275" y="133"/>
                  </a:cubicBezTo>
                  <a:cubicBezTo>
                    <a:pt x="167" y="228"/>
                    <a:pt x="72" y="347"/>
                    <a:pt x="48" y="478"/>
                  </a:cubicBezTo>
                  <a:cubicBezTo>
                    <a:pt x="37" y="526"/>
                    <a:pt x="25" y="585"/>
                    <a:pt x="25" y="645"/>
                  </a:cubicBezTo>
                  <a:cubicBezTo>
                    <a:pt x="1" y="1002"/>
                    <a:pt x="287" y="1312"/>
                    <a:pt x="644" y="1312"/>
                  </a:cubicBezTo>
                  <a:cubicBezTo>
                    <a:pt x="1001" y="1312"/>
                    <a:pt x="1299" y="1026"/>
                    <a:pt x="1310" y="692"/>
                  </a:cubicBezTo>
                  <a:cubicBezTo>
                    <a:pt x="1310" y="585"/>
                    <a:pt x="1299" y="490"/>
                    <a:pt x="1263" y="407"/>
                  </a:cubicBezTo>
                  <a:cubicBezTo>
                    <a:pt x="1239" y="335"/>
                    <a:pt x="1180" y="252"/>
                    <a:pt x="1120" y="192"/>
                  </a:cubicBezTo>
                  <a:cubicBezTo>
                    <a:pt x="1013" y="97"/>
                    <a:pt x="882" y="38"/>
                    <a:pt x="751" y="14"/>
                  </a:cubicBezTo>
                  <a:cubicBezTo>
                    <a:pt x="739" y="14"/>
                    <a:pt x="703" y="14"/>
                    <a:pt x="691" y="2"/>
                  </a:cubicBezTo>
                  <a:cubicBezTo>
                    <a:pt x="677" y="1"/>
                    <a:pt x="663" y="0"/>
                    <a:pt x="64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5"/>
            <p:cNvSpPr/>
            <p:nvPr/>
          </p:nvSpPr>
          <p:spPr>
            <a:xfrm>
              <a:off x="6850457" y="96351"/>
              <a:ext cx="58900" cy="58316"/>
            </a:xfrm>
            <a:custGeom>
              <a:avLst/>
              <a:gdLst/>
              <a:ahLst/>
              <a:cxnLst/>
              <a:rect l="l" t="t" r="r" b="b"/>
              <a:pathLst>
                <a:path w="1311" h="1298" extrusionOk="0">
                  <a:moveTo>
                    <a:pt x="691" y="0"/>
                  </a:moveTo>
                  <a:cubicBezTo>
                    <a:pt x="596" y="0"/>
                    <a:pt x="525" y="24"/>
                    <a:pt x="429" y="36"/>
                  </a:cubicBezTo>
                  <a:cubicBezTo>
                    <a:pt x="298" y="83"/>
                    <a:pt x="191" y="167"/>
                    <a:pt x="108" y="286"/>
                  </a:cubicBezTo>
                  <a:cubicBezTo>
                    <a:pt x="72" y="333"/>
                    <a:pt x="60" y="381"/>
                    <a:pt x="48" y="417"/>
                  </a:cubicBezTo>
                  <a:cubicBezTo>
                    <a:pt x="13" y="476"/>
                    <a:pt x="1" y="560"/>
                    <a:pt x="1" y="631"/>
                  </a:cubicBezTo>
                  <a:cubicBezTo>
                    <a:pt x="1" y="703"/>
                    <a:pt x="1" y="762"/>
                    <a:pt x="13" y="822"/>
                  </a:cubicBezTo>
                  <a:cubicBezTo>
                    <a:pt x="96" y="1095"/>
                    <a:pt x="334" y="1298"/>
                    <a:pt x="632" y="1298"/>
                  </a:cubicBezTo>
                  <a:cubicBezTo>
                    <a:pt x="703" y="1298"/>
                    <a:pt x="775" y="1286"/>
                    <a:pt x="834" y="1274"/>
                  </a:cubicBezTo>
                  <a:cubicBezTo>
                    <a:pt x="965" y="1238"/>
                    <a:pt x="1084" y="1167"/>
                    <a:pt x="1179" y="1048"/>
                  </a:cubicBezTo>
                  <a:cubicBezTo>
                    <a:pt x="1251" y="941"/>
                    <a:pt x="1298" y="822"/>
                    <a:pt x="1310" y="691"/>
                  </a:cubicBezTo>
                  <a:lnTo>
                    <a:pt x="1310" y="643"/>
                  </a:lnTo>
                  <a:cubicBezTo>
                    <a:pt x="1310" y="500"/>
                    <a:pt x="1263" y="357"/>
                    <a:pt x="1179" y="262"/>
                  </a:cubicBezTo>
                  <a:cubicBezTo>
                    <a:pt x="1060" y="107"/>
                    <a:pt x="882" y="24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5"/>
            <p:cNvSpPr/>
            <p:nvPr/>
          </p:nvSpPr>
          <p:spPr>
            <a:xfrm>
              <a:off x="7942241" y="853244"/>
              <a:ext cx="59933" cy="58900"/>
            </a:xfrm>
            <a:custGeom>
              <a:avLst/>
              <a:gdLst/>
              <a:ahLst/>
              <a:cxnLst/>
              <a:rect l="l" t="t" r="r" b="b"/>
              <a:pathLst>
                <a:path w="1334" h="1311" extrusionOk="0">
                  <a:moveTo>
                    <a:pt x="655" y="0"/>
                  </a:moveTo>
                  <a:cubicBezTo>
                    <a:pt x="441" y="0"/>
                    <a:pt x="238" y="108"/>
                    <a:pt x="119" y="286"/>
                  </a:cubicBezTo>
                  <a:cubicBezTo>
                    <a:pt x="48" y="393"/>
                    <a:pt x="0" y="512"/>
                    <a:pt x="0" y="643"/>
                  </a:cubicBezTo>
                  <a:lnTo>
                    <a:pt x="0" y="691"/>
                  </a:lnTo>
                  <a:cubicBezTo>
                    <a:pt x="0" y="929"/>
                    <a:pt x="143" y="1132"/>
                    <a:pt x="334" y="1239"/>
                  </a:cubicBezTo>
                  <a:cubicBezTo>
                    <a:pt x="417" y="1286"/>
                    <a:pt x="524" y="1310"/>
                    <a:pt x="631" y="1310"/>
                  </a:cubicBezTo>
                  <a:cubicBezTo>
                    <a:pt x="655" y="1310"/>
                    <a:pt x="703" y="1310"/>
                    <a:pt x="739" y="1298"/>
                  </a:cubicBezTo>
                  <a:cubicBezTo>
                    <a:pt x="870" y="1286"/>
                    <a:pt x="1000" y="1203"/>
                    <a:pt x="1108" y="1120"/>
                  </a:cubicBezTo>
                  <a:cubicBezTo>
                    <a:pt x="1215" y="1024"/>
                    <a:pt x="1274" y="893"/>
                    <a:pt x="1298" y="751"/>
                  </a:cubicBezTo>
                  <a:cubicBezTo>
                    <a:pt x="1310" y="715"/>
                    <a:pt x="1310" y="703"/>
                    <a:pt x="1310" y="679"/>
                  </a:cubicBezTo>
                  <a:cubicBezTo>
                    <a:pt x="1334" y="453"/>
                    <a:pt x="1227" y="239"/>
                    <a:pt x="1048" y="119"/>
                  </a:cubicBezTo>
                  <a:cubicBezTo>
                    <a:pt x="941" y="48"/>
                    <a:pt x="8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5"/>
            <p:cNvSpPr/>
            <p:nvPr/>
          </p:nvSpPr>
          <p:spPr>
            <a:xfrm>
              <a:off x="5509416" y="2722"/>
              <a:ext cx="33201" cy="34280"/>
            </a:xfrm>
            <a:custGeom>
              <a:avLst/>
              <a:gdLst/>
              <a:ahLst/>
              <a:cxnLst/>
              <a:rect l="l" t="t" r="r" b="b"/>
              <a:pathLst>
                <a:path w="739" h="763" extrusionOk="0">
                  <a:moveTo>
                    <a:pt x="382" y="1"/>
                  </a:moveTo>
                  <a:cubicBezTo>
                    <a:pt x="179" y="24"/>
                    <a:pt x="13" y="167"/>
                    <a:pt x="1" y="382"/>
                  </a:cubicBezTo>
                  <a:cubicBezTo>
                    <a:pt x="1" y="441"/>
                    <a:pt x="13" y="501"/>
                    <a:pt x="25" y="536"/>
                  </a:cubicBezTo>
                  <a:cubicBezTo>
                    <a:pt x="84" y="679"/>
                    <a:pt x="203" y="763"/>
                    <a:pt x="358" y="763"/>
                  </a:cubicBezTo>
                  <a:cubicBezTo>
                    <a:pt x="560" y="763"/>
                    <a:pt x="739" y="596"/>
                    <a:pt x="739" y="405"/>
                  </a:cubicBezTo>
                  <a:cubicBezTo>
                    <a:pt x="739" y="298"/>
                    <a:pt x="715" y="215"/>
                    <a:pt x="656" y="143"/>
                  </a:cubicBezTo>
                  <a:cubicBezTo>
                    <a:pt x="596" y="60"/>
                    <a:pt x="489" y="1"/>
                    <a:pt x="38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5"/>
            <p:cNvSpPr/>
            <p:nvPr/>
          </p:nvSpPr>
          <p:spPr>
            <a:xfrm>
              <a:off x="6911963" y="26264"/>
              <a:ext cx="33741" cy="33741"/>
            </a:xfrm>
            <a:custGeom>
              <a:avLst/>
              <a:gdLst/>
              <a:ahLst/>
              <a:cxnLst/>
              <a:rect l="l" t="t" r="r" b="b"/>
              <a:pathLst>
                <a:path w="751" h="751" extrusionOk="0">
                  <a:moveTo>
                    <a:pt x="394" y="0"/>
                  </a:moveTo>
                  <a:cubicBezTo>
                    <a:pt x="180" y="0"/>
                    <a:pt x="1" y="155"/>
                    <a:pt x="1" y="358"/>
                  </a:cubicBezTo>
                  <a:cubicBezTo>
                    <a:pt x="1" y="572"/>
                    <a:pt x="156" y="727"/>
                    <a:pt x="358" y="750"/>
                  </a:cubicBezTo>
                  <a:cubicBezTo>
                    <a:pt x="572" y="750"/>
                    <a:pt x="751" y="596"/>
                    <a:pt x="751" y="393"/>
                  </a:cubicBezTo>
                  <a:cubicBezTo>
                    <a:pt x="751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5"/>
            <p:cNvSpPr/>
            <p:nvPr/>
          </p:nvSpPr>
          <p:spPr>
            <a:xfrm>
              <a:off x="7304090" y="451503"/>
              <a:ext cx="33201" cy="33741"/>
            </a:xfrm>
            <a:custGeom>
              <a:avLst/>
              <a:gdLst/>
              <a:ahLst/>
              <a:cxnLst/>
              <a:rect l="l" t="t" r="r" b="b"/>
              <a:pathLst>
                <a:path w="739" h="751" extrusionOk="0">
                  <a:moveTo>
                    <a:pt x="358" y="0"/>
                  </a:moveTo>
                  <a:cubicBezTo>
                    <a:pt x="165" y="0"/>
                    <a:pt x="0" y="141"/>
                    <a:pt x="0" y="358"/>
                  </a:cubicBezTo>
                  <a:cubicBezTo>
                    <a:pt x="0" y="572"/>
                    <a:pt x="143" y="751"/>
                    <a:pt x="357" y="751"/>
                  </a:cubicBezTo>
                  <a:cubicBezTo>
                    <a:pt x="560" y="751"/>
                    <a:pt x="738" y="584"/>
                    <a:pt x="738" y="394"/>
                  </a:cubicBezTo>
                  <a:cubicBezTo>
                    <a:pt x="738" y="179"/>
                    <a:pt x="596" y="1"/>
                    <a:pt x="381" y="1"/>
                  </a:cubicBezTo>
                  <a:cubicBezTo>
                    <a:pt x="373" y="0"/>
                    <a:pt x="366" y="0"/>
                    <a:pt x="35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5"/>
            <p:cNvSpPr/>
            <p:nvPr/>
          </p:nvSpPr>
          <p:spPr>
            <a:xfrm>
              <a:off x="7549080" y="406575"/>
              <a:ext cx="33741" cy="34280"/>
            </a:xfrm>
            <a:custGeom>
              <a:avLst/>
              <a:gdLst/>
              <a:ahLst/>
              <a:cxnLst/>
              <a:rect l="l" t="t" r="r" b="b"/>
              <a:pathLst>
                <a:path w="751" h="763" extrusionOk="0">
                  <a:moveTo>
                    <a:pt x="393" y="1"/>
                  </a:moveTo>
                  <a:cubicBezTo>
                    <a:pt x="334" y="1"/>
                    <a:pt x="274" y="25"/>
                    <a:pt x="226" y="36"/>
                  </a:cubicBezTo>
                  <a:cubicBezTo>
                    <a:pt x="96" y="96"/>
                    <a:pt x="0" y="215"/>
                    <a:pt x="0" y="358"/>
                  </a:cubicBezTo>
                  <a:lnTo>
                    <a:pt x="0" y="382"/>
                  </a:lnTo>
                  <a:cubicBezTo>
                    <a:pt x="0" y="536"/>
                    <a:pt x="96" y="679"/>
                    <a:pt x="226" y="739"/>
                  </a:cubicBezTo>
                  <a:cubicBezTo>
                    <a:pt x="274" y="751"/>
                    <a:pt x="298" y="763"/>
                    <a:pt x="346" y="763"/>
                  </a:cubicBezTo>
                  <a:lnTo>
                    <a:pt x="357" y="763"/>
                  </a:lnTo>
                  <a:cubicBezTo>
                    <a:pt x="512" y="763"/>
                    <a:pt x="643" y="679"/>
                    <a:pt x="703" y="560"/>
                  </a:cubicBezTo>
                  <a:cubicBezTo>
                    <a:pt x="738" y="513"/>
                    <a:pt x="750" y="453"/>
                    <a:pt x="750" y="406"/>
                  </a:cubicBezTo>
                  <a:cubicBezTo>
                    <a:pt x="750" y="286"/>
                    <a:pt x="703" y="167"/>
                    <a:pt x="619" y="96"/>
                  </a:cubicBezTo>
                  <a:cubicBezTo>
                    <a:pt x="560" y="48"/>
                    <a:pt x="477" y="1"/>
                    <a:pt x="39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5"/>
            <p:cNvSpPr/>
            <p:nvPr/>
          </p:nvSpPr>
          <p:spPr>
            <a:xfrm>
              <a:off x="6200536" y="299064"/>
              <a:ext cx="34280" cy="33785"/>
            </a:xfrm>
            <a:custGeom>
              <a:avLst/>
              <a:gdLst/>
              <a:ahLst/>
              <a:cxnLst/>
              <a:rect l="l" t="t" r="r" b="b"/>
              <a:pathLst>
                <a:path w="763" h="752" extrusionOk="0">
                  <a:moveTo>
                    <a:pt x="394" y="1"/>
                  </a:moveTo>
                  <a:cubicBezTo>
                    <a:pt x="179" y="1"/>
                    <a:pt x="1" y="155"/>
                    <a:pt x="1" y="358"/>
                  </a:cubicBezTo>
                  <a:cubicBezTo>
                    <a:pt x="1" y="560"/>
                    <a:pt x="155" y="751"/>
                    <a:pt x="358" y="751"/>
                  </a:cubicBezTo>
                  <a:cubicBezTo>
                    <a:pt x="365" y="751"/>
                    <a:pt x="371" y="751"/>
                    <a:pt x="378" y="751"/>
                  </a:cubicBezTo>
                  <a:cubicBezTo>
                    <a:pt x="573" y="751"/>
                    <a:pt x="751" y="589"/>
                    <a:pt x="751" y="393"/>
                  </a:cubicBezTo>
                  <a:cubicBezTo>
                    <a:pt x="763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5" name="Google Shape;1865;p15"/>
          <p:cNvSpPr txBox="1">
            <a:spLocks noGrp="1"/>
          </p:cNvSpPr>
          <p:nvPr>
            <p:ph type="title"/>
          </p:nvPr>
        </p:nvSpPr>
        <p:spPr>
          <a:xfrm>
            <a:off x="675038" y="1123975"/>
            <a:ext cx="4741200" cy="16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66" name="Google Shape;1866;p15"/>
          <p:cNvSpPr txBox="1">
            <a:spLocks noGrp="1"/>
          </p:cNvSpPr>
          <p:nvPr>
            <p:ph type="subTitle" idx="1"/>
          </p:nvPr>
        </p:nvSpPr>
        <p:spPr>
          <a:xfrm>
            <a:off x="675038" y="3058975"/>
            <a:ext cx="47412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6" name="Google Shape;2076;p17"/>
          <p:cNvGrpSpPr/>
          <p:nvPr/>
        </p:nvGrpSpPr>
        <p:grpSpPr>
          <a:xfrm flipH="1">
            <a:off x="-167" y="3797070"/>
            <a:ext cx="3253203" cy="1346446"/>
            <a:chOff x="4145150" y="2643900"/>
            <a:chExt cx="1914550" cy="792400"/>
          </a:xfrm>
        </p:grpSpPr>
        <p:sp>
          <p:nvSpPr>
            <p:cNvPr id="2077" name="Google Shape;2077;p17"/>
            <p:cNvSpPr/>
            <p:nvPr/>
          </p:nvSpPr>
          <p:spPr>
            <a:xfrm>
              <a:off x="5202425" y="3311250"/>
              <a:ext cx="149150" cy="50325"/>
            </a:xfrm>
            <a:custGeom>
              <a:avLst/>
              <a:gdLst/>
              <a:ahLst/>
              <a:cxnLst/>
              <a:rect l="l" t="t" r="r" b="b"/>
              <a:pathLst>
                <a:path w="5966" h="2013" extrusionOk="0">
                  <a:moveTo>
                    <a:pt x="0" y="1"/>
                  </a:moveTo>
                  <a:lnTo>
                    <a:pt x="36" y="334"/>
                  </a:lnTo>
                  <a:lnTo>
                    <a:pt x="5870" y="2013"/>
                  </a:lnTo>
                  <a:cubicBezTo>
                    <a:pt x="5858" y="1894"/>
                    <a:pt x="5906" y="1786"/>
                    <a:pt x="5965" y="17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17"/>
            <p:cNvSpPr/>
            <p:nvPr/>
          </p:nvSpPr>
          <p:spPr>
            <a:xfrm>
              <a:off x="5104200" y="3285350"/>
              <a:ext cx="91100" cy="31575"/>
            </a:xfrm>
            <a:custGeom>
              <a:avLst/>
              <a:gdLst/>
              <a:ahLst/>
              <a:cxnLst/>
              <a:rect l="l" t="t" r="r" b="b"/>
              <a:pathLst>
                <a:path w="3644" h="1263" extrusionOk="0">
                  <a:moveTo>
                    <a:pt x="310" y="1"/>
                  </a:moveTo>
                  <a:lnTo>
                    <a:pt x="12" y="132"/>
                  </a:lnTo>
                  <a:lnTo>
                    <a:pt x="0" y="215"/>
                  </a:lnTo>
                  <a:lnTo>
                    <a:pt x="3644" y="1263"/>
                  </a:lnTo>
                  <a:lnTo>
                    <a:pt x="3596" y="92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17"/>
            <p:cNvSpPr/>
            <p:nvPr/>
          </p:nvSpPr>
          <p:spPr>
            <a:xfrm>
              <a:off x="5098850" y="3282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17"/>
            <p:cNvSpPr/>
            <p:nvPr/>
          </p:nvSpPr>
          <p:spPr>
            <a:xfrm>
              <a:off x="5097050" y="3284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17"/>
            <p:cNvSpPr/>
            <p:nvPr/>
          </p:nvSpPr>
          <p:spPr>
            <a:xfrm>
              <a:off x="5317625" y="3080875"/>
              <a:ext cx="235450" cy="109550"/>
            </a:xfrm>
            <a:custGeom>
              <a:avLst/>
              <a:gdLst/>
              <a:ahLst/>
              <a:cxnLst/>
              <a:rect l="l" t="t" r="r" b="b"/>
              <a:pathLst>
                <a:path w="9418" h="4382" extrusionOk="0">
                  <a:moveTo>
                    <a:pt x="9335" y="0"/>
                  </a:moveTo>
                  <a:lnTo>
                    <a:pt x="0" y="4167"/>
                  </a:lnTo>
                  <a:lnTo>
                    <a:pt x="286" y="4382"/>
                  </a:lnTo>
                  <a:lnTo>
                    <a:pt x="9382" y="322"/>
                  </a:lnTo>
                  <a:lnTo>
                    <a:pt x="9418" y="262"/>
                  </a:lnTo>
                  <a:cubicBezTo>
                    <a:pt x="9358" y="179"/>
                    <a:pt x="9335" y="95"/>
                    <a:pt x="93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17"/>
            <p:cNvSpPr/>
            <p:nvPr/>
          </p:nvSpPr>
          <p:spPr>
            <a:xfrm>
              <a:off x="5193500" y="3188625"/>
              <a:ext cx="122950" cy="59850"/>
            </a:xfrm>
            <a:custGeom>
              <a:avLst/>
              <a:gdLst/>
              <a:ahLst/>
              <a:cxnLst/>
              <a:rect l="l" t="t" r="r" b="b"/>
              <a:pathLst>
                <a:path w="4918" h="2394" extrusionOk="0">
                  <a:moveTo>
                    <a:pt x="4644" y="0"/>
                  </a:moveTo>
                  <a:lnTo>
                    <a:pt x="0" y="2060"/>
                  </a:lnTo>
                  <a:lnTo>
                    <a:pt x="36" y="2393"/>
                  </a:lnTo>
                  <a:lnTo>
                    <a:pt x="4918" y="20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17"/>
            <p:cNvSpPr/>
            <p:nvPr/>
          </p:nvSpPr>
          <p:spPr>
            <a:xfrm>
              <a:off x="5097050" y="32844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1" y="13"/>
                  </a:moveTo>
                  <a:lnTo>
                    <a:pt x="1" y="13"/>
                  </a:lnTo>
                  <a:lnTo>
                    <a:pt x="1" y="49"/>
                  </a:lnTo>
                  <a:lnTo>
                    <a:pt x="1" y="13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17"/>
            <p:cNvSpPr/>
            <p:nvPr/>
          </p:nvSpPr>
          <p:spPr>
            <a:xfrm>
              <a:off x="5098550" y="3243975"/>
              <a:ext cx="88425" cy="44675"/>
            </a:xfrm>
            <a:custGeom>
              <a:avLst/>
              <a:gdLst/>
              <a:ahLst/>
              <a:cxnLst/>
              <a:rect l="l" t="t" r="r" b="b"/>
              <a:pathLst>
                <a:path w="3537" h="1787" extrusionOk="0">
                  <a:moveTo>
                    <a:pt x="33" y="1539"/>
                  </a:moveTo>
                  <a:lnTo>
                    <a:pt x="33" y="1539"/>
                  </a:lnTo>
                  <a:cubicBezTo>
                    <a:pt x="21" y="1541"/>
                    <a:pt x="10" y="1544"/>
                    <a:pt x="0" y="1549"/>
                  </a:cubicBezTo>
                  <a:lnTo>
                    <a:pt x="12" y="1549"/>
                  </a:lnTo>
                  <a:lnTo>
                    <a:pt x="33" y="1539"/>
                  </a:lnTo>
                  <a:close/>
                  <a:moveTo>
                    <a:pt x="3501" y="1"/>
                  </a:moveTo>
                  <a:lnTo>
                    <a:pt x="33" y="1539"/>
                  </a:lnTo>
                  <a:lnTo>
                    <a:pt x="33" y="1539"/>
                  </a:lnTo>
                  <a:cubicBezTo>
                    <a:pt x="51" y="1537"/>
                    <a:pt x="69" y="1537"/>
                    <a:pt x="84" y="1537"/>
                  </a:cubicBezTo>
                  <a:cubicBezTo>
                    <a:pt x="191" y="1537"/>
                    <a:pt x="250" y="1608"/>
                    <a:pt x="238" y="1691"/>
                  </a:cubicBezTo>
                  <a:lnTo>
                    <a:pt x="226" y="1787"/>
                  </a:lnTo>
                  <a:lnTo>
                    <a:pt x="536" y="1656"/>
                  </a:lnTo>
                  <a:lnTo>
                    <a:pt x="3536" y="310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17"/>
            <p:cNvSpPr/>
            <p:nvPr/>
          </p:nvSpPr>
          <p:spPr>
            <a:xfrm>
              <a:off x="5098250" y="32826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1"/>
                  </a:moveTo>
                  <a:cubicBezTo>
                    <a:pt x="12" y="1"/>
                    <a:pt x="12" y="12"/>
                    <a:pt x="0" y="12"/>
                  </a:cubicBezTo>
                  <a:cubicBezTo>
                    <a:pt x="12" y="12"/>
                    <a:pt x="24" y="1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17"/>
            <p:cNvSpPr/>
            <p:nvPr/>
          </p:nvSpPr>
          <p:spPr>
            <a:xfrm>
              <a:off x="5097650" y="32832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4"/>
                    <a:pt x="0" y="0"/>
                  </a:cubicBezTo>
                  <a:cubicBezTo>
                    <a:pt x="0" y="0"/>
                    <a:pt x="24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17"/>
            <p:cNvSpPr/>
            <p:nvPr/>
          </p:nvSpPr>
          <p:spPr>
            <a:xfrm>
              <a:off x="4158250" y="3228800"/>
              <a:ext cx="79800" cy="113125"/>
            </a:xfrm>
            <a:custGeom>
              <a:avLst/>
              <a:gdLst/>
              <a:ahLst/>
              <a:cxnLst/>
              <a:rect l="l" t="t" r="r" b="b"/>
              <a:pathLst>
                <a:path w="3192" h="4525" extrusionOk="0">
                  <a:moveTo>
                    <a:pt x="2917" y="1"/>
                  </a:moveTo>
                  <a:lnTo>
                    <a:pt x="0" y="4442"/>
                  </a:lnTo>
                  <a:cubicBezTo>
                    <a:pt x="96" y="4442"/>
                    <a:pt x="179" y="4477"/>
                    <a:pt x="238" y="4525"/>
                  </a:cubicBezTo>
                  <a:lnTo>
                    <a:pt x="393" y="4430"/>
                  </a:lnTo>
                  <a:lnTo>
                    <a:pt x="3191" y="143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17"/>
            <p:cNvSpPr/>
            <p:nvPr/>
          </p:nvSpPr>
          <p:spPr>
            <a:xfrm>
              <a:off x="4308850" y="3190700"/>
              <a:ext cx="106000" cy="64325"/>
            </a:xfrm>
            <a:custGeom>
              <a:avLst/>
              <a:gdLst/>
              <a:ahLst/>
              <a:cxnLst/>
              <a:rect l="l" t="t" r="r" b="b"/>
              <a:pathLst>
                <a:path w="4240" h="2573" extrusionOk="0">
                  <a:moveTo>
                    <a:pt x="4192" y="1"/>
                  </a:moveTo>
                  <a:cubicBezTo>
                    <a:pt x="4168" y="1"/>
                    <a:pt x="4168" y="1"/>
                    <a:pt x="4156" y="12"/>
                  </a:cubicBezTo>
                  <a:cubicBezTo>
                    <a:pt x="4168" y="12"/>
                    <a:pt x="4168" y="1"/>
                    <a:pt x="4192" y="1"/>
                  </a:cubicBezTo>
                  <a:close/>
                  <a:moveTo>
                    <a:pt x="4156" y="12"/>
                  </a:moveTo>
                  <a:lnTo>
                    <a:pt x="1" y="2310"/>
                  </a:lnTo>
                  <a:cubicBezTo>
                    <a:pt x="72" y="2382"/>
                    <a:pt x="144" y="2477"/>
                    <a:pt x="156" y="2572"/>
                  </a:cubicBezTo>
                  <a:lnTo>
                    <a:pt x="4240" y="310"/>
                  </a:lnTo>
                  <a:lnTo>
                    <a:pt x="4168" y="286"/>
                  </a:lnTo>
                  <a:cubicBezTo>
                    <a:pt x="4097" y="239"/>
                    <a:pt x="4061" y="155"/>
                    <a:pt x="4097" y="72"/>
                  </a:cubicBezTo>
                  <a:cubicBezTo>
                    <a:pt x="4109" y="48"/>
                    <a:pt x="4132" y="36"/>
                    <a:pt x="4156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17"/>
            <p:cNvSpPr/>
            <p:nvPr/>
          </p:nvSpPr>
          <p:spPr>
            <a:xfrm>
              <a:off x="4410075" y="3190700"/>
              <a:ext cx="176525" cy="91100"/>
            </a:xfrm>
            <a:custGeom>
              <a:avLst/>
              <a:gdLst/>
              <a:ahLst/>
              <a:cxnLst/>
              <a:rect l="l" t="t" r="r" b="b"/>
              <a:pathLst>
                <a:path w="7061" h="3644" extrusionOk="0">
                  <a:moveTo>
                    <a:pt x="119" y="1"/>
                  </a:moveTo>
                  <a:cubicBezTo>
                    <a:pt x="107" y="1"/>
                    <a:pt x="107" y="1"/>
                    <a:pt x="95" y="12"/>
                  </a:cubicBezTo>
                  <a:cubicBezTo>
                    <a:pt x="95" y="36"/>
                    <a:pt x="60" y="48"/>
                    <a:pt x="48" y="72"/>
                  </a:cubicBezTo>
                  <a:cubicBezTo>
                    <a:pt x="0" y="155"/>
                    <a:pt x="48" y="239"/>
                    <a:pt x="119" y="286"/>
                  </a:cubicBezTo>
                  <a:lnTo>
                    <a:pt x="191" y="310"/>
                  </a:lnTo>
                  <a:lnTo>
                    <a:pt x="6977" y="3644"/>
                  </a:lnTo>
                  <a:cubicBezTo>
                    <a:pt x="6965" y="3620"/>
                    <a:pt x="6965" y="3608"/>
                    <a:pt x="6965" y="3572"/>
                  </a:cubicBezTo>
                  <a:cubicBezTo>
                    <a:pt x="6965" y="3489"/>
                    <a:pt x="7001" y="3394"/>
                    <a:pt x="7060" y="3346"/>
                  </a:cubicBezTo>
                  <a:lnTo>
                    <a:pt x="250" y="12"/>
                  </a:lnTo>
                  <a:cubicBezTo>
                    <a:pt x="238" y="12"/>
                    <a:pt x="238" y="12"/>
                    <a:pt x="22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17"/>
            <p:cNvSpPr/>
            <p:nvPr/>
          </p:nvSpPr>
          <p:spPr>
            <a:xfrm>
              <a:off x="4164500" y="3260350"/>
              <a:ext cx="127725" cy="87525"/>
            </a:xfrm>
            <a:custGeom>
              <a:avLst/>
              <a:gdLst/>
              <a:ahLst/>
              <a:cxnLst/>
              <a:rect l="l" t="t" r="r" b="b"/>
              <a:pathLst>
                <a:path w="5109" h="3501" extrusionOk="0">
                  <a:moveTo>
                    <a:pt x="4882" y="1"/>
                  </a:moveTo>
                  <a:lnTo>
                    <a:pt x="131" y="3168"/>
                  </a:lnTo>
                  <a:lnTo>
                    <a:pt x="0" y="3263"/>
                  </a:lnTo>
                  <a:cubicBezTo>
                    <a:pt x="96" y="3322"/>
                    <a:pt x="155" y="3394"/>
                    <a:pt x="191" y="3501"/>
                  </a:cubicBezTo>
                  <a:lnTo>
                    <a:pt x="5108" y="203"/>
                  </a:lnTo>
                  <a:cubicBezTo>
                    <a:pt x="5061" y="167"/>
                    <a:pt x="5037" y="120"/>
                    <a:pt x="5013" y="60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17"/>
            <p:cNvSpPr/>
            <p:nvPr/>
          </p:nvSpPr>
          <p:spPr>
            <a:xfrm>
              <a:off x="4228800" y="3220775"/>
              <a:ext cx="61325" cy="41400"/>
            </a:xfrm>
            <a:custGeom>
              <a:avLst/>
              <a:gdLst/>
              <a:ahLst/>
              <a:cxnLst/>
              <a:rect l="l" t="t" r="r" b="b"/>
              <a:pathLst>
                <a:path w="2453" h="1656" extrusionOk="0">
                  <a:moveTo>
                    <a:pt x="203" y="0"/>
                  </a:moveTo>
                  <a:cubicBezTo>
                    <a:pt x="167" y="0"/>
                    <a:pt x="143" y="0"/>
                    <a:pt x="107" y="24"/>
                  </a:cubicBezTo>
                  <a:cubicBezTo>
                    <a:pt x="83" y="36"/>
                    <a:pt x="72" y="48"/>
                    <a:pt x="48" y="83"/>
                  </a:cubicBezTo>
                  <a:cubicBezTo>
                    <a:pt x="0" y="155"/>
                    <a:pt x="36" y="238"/>
                    <a:pt x="107" y="286"/>
                  </a:cubicBezTo>
                  <a:lnTo>
                    <a:pt x="119" y="298"/>
                  </a:lnTo>
                  <a:lnTo>
                    <a:pt x="393" y="452"/>
                  </a:lnTo>
                  <a:lnTo>
                    <a:pt x="2310" y="1584"/>
                  </a:lnTo>
                  <a:lnTo>
                    <a:pt x="2453" y="1655"/>
                  </a:lnTo>
                  <a:cubicBezTo>
                    <a:pt x="2429" y="1607"/>
                    <a:pt x="2417" y="1572"/>
                    <a:pt x="2417" y="1512"/>
                  </a:cubicBezTo>
                  <a:cubicBezTo>
                    <a:pt x="2417" y="1429"/>
                    <a:pt x="2417" y="1357"/>
                    <a:pt x="2453" y="1298"/>
                  </a:cubicBezTo>
                  <a:lnTo>
                    <a:pt x="619" y="238"/>
                  </a:lnTo>
                  <a:cubicBezTo>
                    <a:pt x="584" y="333"/>
                    <a:pt x="500" y="393"/>
                    <a:pt x="405" y="393"/>
                  </a:cubicBezTo>
                  <a:cubicBezTo>
                    <a:pt x="398" y="394"/>
                    <a:pt x="392" y="394"/>
                    <a:pt x="385" y="394"/>
                  </a:cubicBezTo>
                  <a:cubicBezTo>
                    <a:pt x="262" y="394"/>
                    <a:pt x="155" y="290"/>
                    <a:pt x="155" y="155"/>
                  </a:cubicBezTo>
                  <a:cubicBezTo>
                    <a:pt x="155" y="95"/>
                    <a:pt x="167" y="48"/>
                    <a:pt x="2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17"/>
            <p:cNvSpPr/>
            <p:nvPr/>
          </p:nvSpPr>
          <p:spPr>
            <a:xfrm>
              <a:off x="4302900" y="3265125"/>
              <a:ext cx="222375" cy="130500"/>
            </a:xfrm>
            <a:custGeom>
              <a:avLst/>
              <a:gdLst/>
              <a:ahLst/>
              <a:cxnLst/>
              <a:rect l="l" t="t" r="r" b="b"/>
              <a:pathLst>
                <a:path w="8895" h="5220" extrusionOk="0">
                  <a:moveTo>
                    <a:pt x="322" y="0"/>
                  </a:moveTo>
                  <a:cubicBezTo>
                    <a:pt x="239" y="95"/>
                    <a:pt x="144" y="167"/>
                    <a:pt x="1" y="179"/>
                  </a:cubicBezTo>
                  <a:lnTo>
                    <a:pt x="8776" y="5191"/>
                  </a:lnTo>
                  <a:cubicBezTo>
                    <a:pt x="8793" y="5209"/>
                    <a:pt x="8823" y="5220"/>
                    <a:pt x="8857" y="5220"/>
                  </a:cubicBezTo>
                  <a:cubicBezTo>
                    <a:pt x="8869" y="5220"/>
                    <a:pt x="8882" y="5218"/>
                    <a:pt x="8895" y="5215"/>
                  </a:cubicBezTo>
                  <a:cubicBezTo>
                    <a:pt x="8871" y="5155"/>
                    <a:pt x="8859" y="5096"/>
                    <a:pt x="8847" y="5013"/>
                  </a:cubicBezTo>
                  <a:lnTo>
                    <a:pt x="8847" y="488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17"/>
            <p:cNvSpPr/>
            <p:nvPr/>
          </p:nvSpPr>
          <p:spPr>
            <a:xfrm>
              <a:off x="4545500" y="3403525"/>
              <a:ext cx="25325" cy="32475"/>
            </a:xfrm>
            <a:custGeom>
              <a:avLst/>
              <a:gdLst/>
              <a:ahLst/>
              <a:cxnLst/>
              <a:rect l="l" t="t" r="r" b="b"/>
              <a:pathLst>
                <a:path w="1013" h="1299" extrusionOk="0">
                  <a:moveTo>
                    <a:pt x="286" y="0"/>
                  </a:moveTo>
                  <a:cubicBezTo>
                    <a:pt x="215" y="60"/>
                    <a:pt x="108" y="108"/>
                    <a:pt x="0" y="131"/>
                  </a:cubicBezTo>
                  <a:lnTo>
                    <a:pt x="655" y="1298"/>
                  </a:lnTo>
                  <a:lnTo>
                    <a:pt x="1012" y="129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17"/>
            <p:cNvSpPr/>
            <p:nvPr/>
          </p:nvSpPr>
          <p:spPr>
            <a:xfrm>
              <a:off x="4592225" y="3007050"/>
              <a:ext cx="130100" cy="268800"/>
            </a:xfrm>
            <a:custGeom>
              <a:avLst/>
              <a:gdLst/>
              <a:ahLst/>
              <a:cxnLst/>
              <a:rect l="l" t="t" r="r" b="b"/>
              <a:pathLst>
                <a:path w="5204" h="10752" extrusionOk="0">
                  <a:moveTo>
                    <a:pt x="4918" y="0"/>
                  </a:moveTo>
                  <a:lnTo>
                    <a:pt x="1" y="10621"/>
                  </a:lnTo>
                  <a:cubicBezTo>
                    <a:pt x="84" y="10621"/>
                    <a:pt x="179" y="10680"/>
                    <a:pt x="215" y="10752"/>
                  </a:cubicBezTo>
                  <a:cubicBezTo>
                    <a:pt x="239" y="10740"/>
                    <a:pt x="251" y="10740"/>
                    <a:pt x="263" y="10740"/>
                  </a:cubicBezTo>
                  <a:lnTo>
                    <a:pt x="5204" y="119"/>
                  </a:lnTo>
                  <a:cubicBezTo>
                    <a:pt x="5097" y="96"/>
                    <a:pt x="5001" y="60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17"/>
            <p:cNvSpPr/>
            <p:nvPr/>
          </p:nvSpPr>
          <p:spPr>
            <a:xfrm>
              <a:off x="4545500" y="3284450"/>
              <a:ext cx="48550" cy="91125"/>
            </a:xfrm>
            <a:custGeom>
              <a:avLst/>
              <a:gdLst/>
              <a:ahLst/>
              <a:cxnLst/>
              <a:rect l="l" t="t" r="r" b="b"/>
              <a:pathLst>
                <a:path w="1942" h="3645" extrusionOk="0">
                  <a:moveTo>
                    <a:pt x="1620" y="1"/>
                  </a:moveTo>
                  <a:lnTo>
                    <a:pt x="0" y="3513"/>
                  </a:lnTo>
                  <a:cubicBezTo>
                    <a:pt x="108" y="3549"/>
                    <a:pt x="191" y="3585"/>
                    <a:pt x="286" y="3644"/>
                  </a:cubicBezTo>
                  <a:lnTo>
                    <a:pt x="1941" y="72"/>
                  </a:lnTo>
                  <a:cubicBezTo>
                    <a:pt x="1905" y="72"/>
                    <a:pt x="1882" y="96"/>
                    <a:pt x="1846" y="96"/>
                  </a:cubicBezTo>
                  <a:cubicBezTo>
                    <a:pt x="1837" y="97"/>
                    <a:pt x="1829" y="98"/>
                    <a:pt x="1820" y="98"/>
                  </a:cubicBezTo>
                  <a:cubicBezTo>
                    <a:pt x="1748" y="98"/>
                    <a:pt x="1684" y="54"/>
                    <a:pt x="1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17"/>
            <p:cNvSpPr/>
            <p:nvPr/>
          </p:nvSpPr>
          <p:spPr>
            <a:xfrm>
              <a:off x="4597575" y="3275225"/>
              <a:ext cx="212850" cy="99450"/>
            </a:xfrm>
            <a:custGeom>
              <a:avLst/>
              <a:gdLst/>
              <a:ahLst/>
              <a:cxnLst/>
              <a:rect l="l" t="t" r="r" b="b"/>
              <a:pathLst>
                <a:path w="8514" h="3978" extrusionOk="0">
                  <a:moveTo>
                    <a:pt x="49" y="1"/>
                  </a:moveTo>
                  <a:cubicBezTo>
                    <a:pt x="37" y="1"/>
                    <a:pt x="25" y="13"/>
                    <a:pt x="1" y="13"/>
                  </a:cubicBezTo>
                  <a:cubicBezTo>
                    <a:pt x="25" y="49"/>
                    <a:pt x="37" y="84"/>
                    <a:pt x="37" y="132"/>
                  </a:cubicBezTo>
                  <a:cubicBezTo>
                    <a:pt x="37" y="191"/>
                    <a:pt x="25" y="239"/>
                    <a:pt x="1" y="275"/>
                  </a:cubicBezTo>
                  <a:lnTo>
                    <a:pt x="25" y="275"/>
                  </a:lnTo>
                  <a:lnTo>
                    <a:pt x="8383" y="3978"/>
                  </a:lnTo>
                  <a:cubicBezTo>
                    <a:pt x="8419" y="3870"/>
                    <a:pt x="8454" y="3775"/>
                    <a:pt x="8514" y="3692"/>
                  </a:cubicBezTo>
                  <a:lnTo>
                    <a:pt x="144" y="13"/>
                  </a:lnTo>
                  <a:cubicBezTo>
                    <a:pt x="108" y="1"/>
                    <a:pt x="84" y="1"/>
                    <a:pt x="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17"/>
            <p:cNvSpPr/>
            <p:nvPr/>
          </p:nvSpPr>
          <p:spPr>
            <a:xfrm>
              <a:off x="4838700" y="3381500"/>
              <a:ext cx="124725" cy="54200"/>
            </a:xfrm>
            <a:custGeom>
              <a:avLst/>
              <a:gdLst/>
              <a:ahLst/>
              <a:cxnLst/>
              <a:rect l="l" t="t" r="r" b="b"/>
              <a:pathLst>
                <a:path w="4989" h="2168" extrusionOk="0">
                  <a:moveTo>
                    <a:pt x="119" y="0"/>
                  </a:moveTo>
                  <a:cubicBezTo>
                    <a:pt x="107" y="108"/>
                    <a:pt x="60" y="191"/>
                    <a:pt x="0" y="286"/>
                  </a:cubicBezTo>
                  <a:lnTo>
                    <a:pt x="4227" y="2167"/>
                  </a:lnTo>
                  <a:lnTo>
                    <a:pt x="4989" y="216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17"/>
            <p:cNvSpPr/>
            <p:nvPr/>
          </p:nvSpPr>
          <p:spPr>
            <a:xfrm>
              <a:off x="4723500" y="3007350"/>
              <a:ext cx="99725" cy="355725"/>
            </a:xfrm>
            <a:custGeom>
              <a:avLst/>
              <a:gdLst/>
              <a:ahLst/>
              <a:cxnLst/>
              <a:rect l="l" t="t" r="r" b="b"/>
              <a:pathLst>
                <a:path w="3989" h="14229" extrusionOk="0">
                  <a:moveTo>
                    <a:pt x="274" y="0"/>
                  </a:moveTo>
                  <a:cubicBezTo>
                    <a:pt x="227" y="72"/>
                    <a:pt x="119" y="107"/>
                    <a:pt x="0" y="107"/>
                  </a:cubicBezTo>
                  <a:lnTo>
                    <a:pt x="3691" y="14228"/>
                  </a:lnTo>
                  <a:cubicBezTo>
                    <a:pt x="3775" y="14181"/>
                    <a:pt x="3882" y="14157"/>
                    <a:pt x="3989" y="14133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17"/>
            <p:cNvSpPr/>
            <p:nvPr/>
          </p:nvSpPr>
          <p:spPr>
            <a:xfrm>
              <a:off x="4825300" y="3394600"/>
              <a:ext cx="18475" cy="41100"/>
            </a:xfrm>
            <a:custGeom>
              <a:avLst/>
              <a:gdLst/>
              <a:ahLst/>
              <a:cxnLst/>
              <a:rect l="l" t="t" r="r" b="b"/>
              <a:pathLst>
                <a:path w="739" h="1644" extrusionOk="0">
                  <a:moveTo>
                    <a:pt x="274" y="0"/>
                  </a:moveTo>
                  <a:cubicBezTo>
                    <a:pt x="203" y="48"/>
                    <a:pt x="107" y="72"/>
                    <a:pt x="0" y="72"/>
                  </a:cubicBezTo>
                  <a:lnTo>
                    <a:pt x="417" y="1643"/>
                  </a:lnTo>
                  <a:lnTo>
                    <a:pt x="738" y="164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17"/>
            <p:cNvSpPr/>
            <p:nvPr/>
          </p:nvSpPr>
          <p:spPr>
            <a:xfrm>
              <a:off x="5078300" y="3281775"/>
              <a:ext cx="26825" cy="153325"/>
            </a:xfrm>
            <a:custGeom>
              <a:avLst/>
              <a:gdLst/>
              <a:ahLst/>
              <a:cxnLst/>
              <a:rect l="l" t="t" r="r" b="b"/>
              <a:pathLst>
                <a:path w="1073" h="6133" extrusionOk="0">
                  <a:moveTo>
                    <a:pt x="929" y="1"/>
                  </a:moveTo>
                  <a:cubicBezTo>
                    <a:pt x="894" y="1"/>
                    <a:pt x="870" y="1"/>
                    <a:pt x="834" y="13"/>
                  </a:cubicBezTo>
                  <a:cubicBezTo>
                    <a:pt x="822" y="13"/>
                    <a:pt x="822" y="37"/>
                    <a:pt x="810" y="37"/>
                  </a:cubicBezTo>
                  <a:lnTo>
                    <a:pt x="786" y="48"/>
                  </a:lnTo>
                  <a:lnTo>
                    <a:pt x="786" y="60"/>
                  </a:lnTo>
                  <a:cubicBezTo>
                    <a:pt x="786" y="60"/>
                    <a:pt x="786" y="84"/>
                    <a:pt x="774" y="84"/>
                  </a:cubicBezTo>
                  <a:lnTo>
                    <a:pt x="774" y="96"/>
                  </a:lnTo>
                  <a:cubicBezTo>
                    <a:pt x="774" y="108"/>
                    <a:pt x="774" y="108"/>
                    <a:pt x="763" y="120"/>
                  </a:cubicBezTo>
                  <a:lnTo>
                    <a:pt x="1" y="6133"/>
                  </a:lnTo>
                  <a:lnTo>
                    <a:pt x="322" y="6133"/>
                  </a:lnTo>
                  <a:lnTo>
                    <a:pt x="1036" y="358"/>
                  </a:lnTo>
                  <a:lnTo>
                    <a:pt x="1048" y="275"/>
                  </a:lnTo>
                  <a:lnTo>
                    <a:pt x="1060" y="179"/>
                  </a:lnTo>
                  <a:cubicBezTo>
                    <a:pt x="1072" y="96"/>
                    <a:pt x="1013" y="13"/>
                    <a:pt x="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17"/>
            <p:cNvSpPr/>
            <p:nvPr/>
          </p:nvSpPr>
          <p:spPr>
            <a:xfrm>
              <a:off x="5165975" y="3082950"/>
              <a:ext cx="51650" cy="352750"/>
            </a:xfrm>
            <a:custGeom>
              <a:avLst/>
              <a:gdLst/>
              <a:ahLst/>
              <a:cxnLst/>
              <a:rect l="l" t="t" r="r" b="b"/>
              <a:pathLst>
                <a:path w="2066" h="14110" extrusionOk="0">
                  <a:moveTo>
                    <a:pt x="6" y="0"/>
                  </a:moveTo>
                  <a:cubicBezTo>
                    <a:pt x="0" y="28"/>
                    <a:pt x="5" y="56"/>
                    <a:pt x="16" y="81"/>
                  </a:cubicBezTo>
                  <a:lnTo>
                    <a:pt x="16" y="81"/>
                  </a:lnTo>
                  <a:lnTo>
                    <a:pt x="6" y="0"/>
                  </a:lnTo>
                  <a:close/>
                  <a:moveTo>
                    <a:pt x="16" y="81"/>
                  </a:moveTo>
                  <a:lnTo>
                    <a:pt x="792" y="6430"/>
                  </a:lnTo>
                  <a:lnTo>
                    <a:pt x="839" y="6739"/>
                  </a:lnTo>
                  <a:lnTo>
                    <a:pt x="1125" y="9025"/>
                  </a:lnTo>
                  <a:lnTo>
                    <a:pt x="1173" y="9359"/>
                  </a:lnTo>
                  <a:lnTo>
                    <a:pt x="1756" y="14109"/>
                  </a:lnTo>
                  <a:lnTo>
                    <a:pt x="2066" y="14109"/>
                  </a:lnTo>
                  <a:lnTo>
                    <a:pt x="1482" y="9442"/>
                  </a:lnTo>
                  <a:lnTo>
                    <a:pt x="1435" y="9121"/>
                  </a:lnTo>
                  <a:lnTo>
                    <a:pt x="1125" y="6608"/>
                  </a:lnTo>
                  <a:lnTo>
                    <a:pt x="1077" y="6287"/>
                  </a:lnTo>
                  <a:lnTo>
                    <a:pt x="351" y="358"/>
                  </a:lnTo>
                  <a:lnTo>
                    <a:pt x="65" y="143"/>
                  </a:lnTo>
                  <a:cubicBezTo>
                    <a:pt x="46" y="131"/>
                    <a:pt x="28" y="108"/>
                    <a:pt x="16" y="8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17"/>
            <p:cNvSpPr/>
            <p:nvPr/>
          </p:nvSpPr>
          <p:spPr>
            <a:xfrm>
              <a:off x="5303025" y="3368700"/>
              <a:ext cx="54800" cy="67000"/>
            </a:xfrm>
            <a:custGeom>
              <a:avLst/>
              <a:gdLst/>
              <a:ahLst/>
              <a:cxnLst/>
              <a:rect l="l" t="t" r="r" b="b"/>
              <a:pathLst>
                <a:path w="2192" h="2680" extrusionOk="0">
                  <a:moveTo>
                    <a:pt x="1941" y="0"/>
                  </a:moveTo>
                  <a:lnTo>
                    <a:pt x="1" y="2679"/>
                  </a:lnTo>
                  <a:lnTo>
                    <a:pt x="382" y="2679"/>
                  </a:lnTo>
                  <a:lnTo>
                    <a:pt x="2192" y="179"/>
                  </a:lnTo>
                  <a:cubicBezTo>
                    <a:pt x="2084" y="143"/>
                    <a:pt x="2001" y="84"/>
                    <a:pt x="19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17"/>
            <p:cNvSpPr/>
            <p:nvPr/>
          </p:nvSpPr>
          <p:spPr>
            <a:xfrm>
              <a:off x="5430125" y="3087425"/>
              <a:ext cx="129500" cy="180700"/>
            </a:xfrm>
            <a:custGeom>
              <a:avLst/>
              <a:gdLst/>
              <a:ahLst/>
              <a:cxnLst/>
              <a:rect l="l" t="t" r="r" b="b"/>
              <a:pathLst>
                <a:path w="5180" h="7228" extrusionOk="0">
                  <a:moveTo>
                    <a:pt x="4918" y="0"/>
                  </a:moveTo>
                  <a:lnTo>
                    <a:pt x="4882" y="60"/>
                  </a:lnTo>
                  <a:lnTo>
                    <a:pt x="156" y="6644"/>
                  </a:lnTo>
                  <a:cubicBezTo>
                    <a:pt x="203" y="6691"/>
                    <a:pt x="239" y="6751"/>
                    <a:pt x="251" y="6834"/>
                  </a:cubicBezTo>
                  <a:cubicBezTo>
                    <a:pt x="251" y="6989"/>
                    <a:pt x="144" y="7120"/>
                    <a:pt x="1" y="7132"/>
                  </a:cubicBezTo>
                  <a:lnTo>
                    <a:pt x="132" y="7227"/>
                  </a:lnTo>
                  <a:lnTo>
                    <a:pt x="5180" y="179"/>
                  </a:lnTo>
                  <a:cubicBezTo>
                    <a:pt x="5061" y="143"/>
                    <a:pt x="4978" y="83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17"/>
            <p:cNvSpPr/>
            <p:nvPr/>
          </p:nvSpPr>
          <p:spPr>
            <a:xfrm>
              <a:off x="5365250" y="3269875"/>
              <a:ext cx="63425" cy="84550"/>
            </a:xfrm>
            <a:custGeom>
              <a:avLst/>
              <a:gdLst/>
              <a:ahLst/>
              <a:cxnLst/>
              <a:rect l="l" t="t" r="r" b="b"/>
              <a:pathLst>
                <a:path w="2537" h="3382" extrusionOk="0">
                  <a:moveTo>
                    <a:pt x="2274" y="1"/>
                  </a:moveTo>
                  <a:lnTo>
                    <a:pt x="0" y="3191"/>
                  </a:lnTo>
                  <a:cubicBezTo>
                    <a:pt x="107" y="3215"/>
                    <a:pt x="179" y="3299"/>
                    <a:pt x="238" y="3382"/>
                  </a:cubicBezTo>
                  <a:lnTo>
                    <a:pt x="2536" y="179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17"/>
            <p:cNvSpPr/>
            <p:nvPr/>
          </p:nvSpPr>
          <p:spPr>
            <a:xfrm>
              <a:off x="5372675" y="3356800"/>
              <a:ext cx="248275" cy="56575"/>
            </a:xfrm>
            <a:custGeom>
              <a:avLst/>
              <a:gdLst/>
              <a:ahLst/>
              <a:cxnLst/>
              <a:rect l="l" t="t" r="r" b="b"/>
              <a:pathLst>
                <a:path w="9931" h="2263" extrusionOk="0">
                  <a:moveTo>
                    <a:pt x="1" y="0"/>
                  </a:moveTo>
                  <a:cubicBezTo>
                    <a:pt x="13" y="36"/>
                    <a:pt x="37" y="95"/>
                    <a:pt x="37" y="155"/>
                  </a:cubicBezTo>
                  <a:cubicBezTo>
                    <a:pt x="37" y="203"/>
                    <a:pt x="37" y="262"/>
                    <a:pt x="13" y="310"/>
                  </a:cubicBezTo>
                  <a:lnTo>
                    <a:pt x="9931" y="2262"/>
                  </a:lnTo>
                  <a:lnTo>
                    <a:pt x="9335" y="18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17"/>
            <p:cNvSpPr/>
            <p:nvPr/>
          </p:nvSpPr>
          <p:spPr>
            <a:xfrm>
              <a:off x="5718250" y="3230300"/>
              <a:ext cx="86350" cy="88125"/>
            </a:xfrm>
            <a:custGeom>
              <a:avLst/>
              <a:gdLst/>
              <a:ahLst/>
              <a:cxnLst/>
              <a:rect l="l" t="t" r="r" b="b"/>
              <a:pathLst>
                <a:path w="3454" h="3525" extrusionOk="0">
                  <a:moveTo>
                    <a:pt x="3370" y="0"/>
                  </a:moveTo>
                  <a:lnTo>
                    <a:pt x="1" y="3250"/>
                  </a:lnTo>
                  <a:lnTo>
                    <a:pt x="168" y="3524"/>
                  </a:lnTo>
                  <a:lnTo>
                    <a:pt x="3454" y="333"/>
                  </a:lnTo>
                  <a:cubicBezTo>
                    <a:pt x="3382" y="298"/>
                    <a:pt x="3335" y="214"/>
                    <a:pt x="3335" y="131"/>
                  </a:cubicBezTo>
                  <a:cubicBezTo>
                    <a:pt x="3335" y="83"/>
                    <a:pt x="3335" y="36"/>
                    <a:pt x="3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17"/>
            <p:cNvSpPr/>
            <p:nvPr/>
          </p:nvSpPr>
          <p:spPr>
            <a:xfrm>
              <a:off x="5808450" y="3104675"/>
              <a:ext cx="128625" cy="124150"/>
            </a:xfrm>
            <a:custGeom>
              <a:avLst/>
              <a:gdLst/>
              <a:ahLst/>
              <a:cxnLst/>
              <a:rect l="l" t="t" r="r" b="b"/>
              <a:pathLst>
                <a:path w="5145" h="4966" extrusionOk="0">
                  <a:moveTo>
                    <a:pt x="4930" y="1"/>
                  </a:moveTo>
                  <a:lnTo>
                    <a:pt x="1" y="4787"/>
                  </a:lnTo>
                  <a:lnTo>
                    <a:pt x="120" y="4870"/>
                  </a:lnTo>
                  <a:cubicBezTo>
                    <a:pt x="167" y="4882"/>
                    <a:pt x="191" y="4906"/>
                    <a:pt x="227" y="4930"/>
                  </a:cubicBezTo>
                  <a:lnTo>
                    <a:pt x="263" y="4966"/>
                  </a:lnTo>
                  <a:lnTo>
                    <a:pt x="5144" y="227"/>
                  </a:lnTo>
                  <a:cubicBezTo>
                    <a:pt x="5061" y="167"/>
                    <a:pt x="4989" y="96"/>
                    <a:pt x="493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17"/>
            <p:cNvSpPr/>
            <p:nvPr/>
          </p:nvSpPr>
          <p:spPr>
            <a:xfrm>
              <a:off x="5622425" y="3317200"/>
              <a:ext cx="94375" cy="92000"/>
            </a:xfrm>
            <a:custGeom>
              <a:avLst/>
              <a:gdLst/>
              <a:ahLst/>
              <a:cxnLst/>
              <a:rect l="l" t="t" r="r" b="b"/>
              <a:pathLst>
                <a:path w="3775" h="3680" extrusionOk="0">
                  <a:moveTo>
                    <a:pt x="3596" y="1"/>
                  </a:moveTo>
                  <a:lnTo>
                    <a:pt x="0" y="3501"/>
                  </a:lnTo>
                  <a:lnTo>
                    <a:pt x="250" y="3680"/>
                  </a:lnTo>
                  <a:lnTo>
                    <a:pt x="3774" y="275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17"/>
            <p:cNvSpPr/>
            <p:nvPr/>
          </p:nvSpPr>
          <p:spPr>
            <a:xfrm>
              <a:off x="5166700" y="3082050"/>
              <a:ext cx="498600" cy="354250"/>
            </a:xfrm>
            <a:custGeom>
              <a:avLst/>
              <a:gdLst/>
              <a:ahLst/>
              <a:cxnLst/>
              <a:rect l="l" t="t" r="r" b="b"/>
              <a:pathLst>
                <a:path w="19944" h="14170" extrusionOk="0">
                  <a:moveTo>
                    <a:pt x="298" y="1"/>
                  </a:moveTo>
                  <a:cubicBezTo>
                    <a:pt x="239" y="48"/>
                    <a:pt x="155" y="60"/>
                    <a:pt x="72" y="60"/>
                  </a:cubicBezTo>
                  <a:cubicBezTo>
                    <a:pt x="36" y="48"/>
                    <a:pt x="25" y="48"/>
                    <a:pt x="1" y="48"/>
                  </a:cubicBezTo>
                  <a:cubicBezTo>
                    <a:pt x="1" y="108"/>
                    <a:pt x="13" y="156"/>
                    <a:pt x="60" y="191"/>
                  </a:cubicBezTo>
                  <a:lnTo>
                    <a:pt x="334" y="406"/>
                  </a:lnTo>
                  <a:lnTo>
                    <a:pt x="5716" y="4275"/>
                  </a:lnTo>
                  <a:lnTo>
                    <a:pt x="5990" y="4477"/>
                  </a:lnTo>
                  <a:lnTo>
                    <a:pt x="10216" y="7537"/>
                  </a:lnTo>
                  <a:lnTo>
                    <a:pt x="10478" y="7716"/>
                  </a:lnTo>
                  <a:lnTo>
                    <a:pt x="17574" y="12836"/>
                  </a:lnTo>
                  <a:lnTo>
                    <a:pt x="18170" y="13264"/>
                  </a:lnTo>
                  <a:lnTo>
                    <a:pt x="19420" y="14169"/>
                  </a:lnTo>
                  <a:lnTo>
                    <a:pt x="19944" y="14169"/>
                  </a:lnTo>
                  <a:lnTo>
                    <a:pt x="18479" y="13110"/>
                  </a:lnTo>
                  <a:lnTo>
                    <a:pt x="18229" y="12931"/>
                  </a:lnTo>
                  <a:lnTo>
                    <a:pt x="10657" y="7466"/>
                  </a:lnTo>
                  <a:lnTo>
                    <a:pt x="10514" y="7383"/>
                  </a:lnTo>
                  <a:lnTo>
                    <a:pt x="10502" y="7383"/>
                  </a:lnTo>
                  <a:cubicBezTo>
                    <a:pt x="10495" y="7383"/>
                    <a:pt x="10487" y="7384"/>
                    <a:pt x="10480" y="7384"/>
                  </a:cubicBezTo>
                  <a:cubicBezTo>
                    <a:pt x="10347" y="7384"/>
                    <a:pt x="10238" y="7281"/>
                    <a:pt x="10204" y="7156"/>
                  </a:cubicBezTo>
                  <a:lnTo>
                    <a:pt x="7240" y="5013"/>
                  </a:lnTo>
                  <a:cubicBezTo>
                    <a:pt x="7216" y="5025"/>
                    <a:pt x="7180" y="5025"/>
                    <a:pt x="7156" y="5025"/>
                  </a:cubicBezTo>
                  <a:cubicBezTo>
                    <a:pt x="7143" y="5027"/>
                    <a:pt x="7130" y="5028"/>
                    <a:pt x="7117" y="5028"/>
                  </a:cubicBezTo>
                  <a:cubicBezTo>
                    <a:pt x="6978" y="5028"/>
                    <a:pt x="6859" y="4916"/>
                    <a:pt x="6859" y="4763"/>
                  </a:cubicBezTo>
                  <a:lnTo>
                    <a:pt x="6859" y="4728"/>
                  </a:lnTo>
                  <a:lnTo>
                    <a:pt x="6323" y="4347"/>
                  </a:lnTo>
                  <a:lnTo>
                    <a:pt x="6037" y="413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17"/>
            <p:cNvSpPr/>
            <p:nvPr/>
          </p:nvSpPr>
          <p:spPr>
            <a:xfrm>
              <a:off x="5558725" y="3064225"/>
              <a:ext cx="8950" cy="4750"/>
            </a:xfrm>
            <a:custGeom>
              <a:avLst/>
              <a:gdLst/>
              <a:ahLst/>
              <a:cxnLst/>
              <a:rect l="l" t="t" r="r" b="b"/>
              <a:pathLst>
                <a:path w="358" h="190" extrusionOk="0">
                  <a:moveTo>
                    <a:pt x="146" y="0"/>
                  </a:moveTo>
                  <a:cubicBezTo>
                    <a:pt x="122" y="0"/>
                    <a:pt x="97" y="4"/>
                    <a:pt x="72" y="11"/>
                  </a:cubicBezTo>
                  <a:cubicBezTo>
                    <a:pt x="12" y="47"/>
                    <a:pt x="0" y="107"/>
                    <a:pt x="0" y="166"/>
                  </a:cubicBezTo>
                  <a:cubicBezTo>
                    <a:pt x="48" y="154"/>
                    <a:pt x="95" y="130"/>
                    <a:pt x="131" y="130"/>
                  </a:cubicBezTo>
                  <a:cubicBezTo>
                    <a:pt x="226" y="154"/>
                    <a:pt x="298" y="166"/>
                    <a:pt x="357" y="190"/>
                  </a:cubicBezTo>
                  <a:lnTo>
                    <a:pt x="286" y="71"/>
                  </a:lnTo>
                  <a:cubicBezTo>
                    <a:pt x="253" y="21"/>
                    <a:pt x="202" y="0"/>
                    <a:pt x="1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17"/>
            <p:cNvSpPr/>
            <p:nvPr/>
          </p:nvSpPr>
          <p:spPr>
            <a:xfrm>
              <a:off x="5571525" y="3089200"/>
              <a:ext cx="223250" cy="346500"/>
            </a:xfrm>
            <a:custGeom>
              <a:avLst/>
              <a:gdLst/>
              <a:ahLst/>
              <a:cxnLst/>
              <a:rect l="l" t="t" r="r" b="b"/>
              <a:pathLst>
                <a:path w="8930" h="13860" extrusionOk="0">
                  <a:moveTo>
                    <a:pt x="0" y="0"/>
                  </a:moveTo>
                  <a:lnTo>
                    <a:pt x="5632" y="9121"/>
                  </a:lnTo>
                  <a:lnTo>
                    <a:pt x="5799" y="9395"/>
                  </a:lnTo>
                  <a:lnTo>
                    <a:pt x="8573" y="13859"/>
                  </a:lnTo>
                  <a:lnTo>
                    <a:pt x="8930" y="13859"/>
                  </a:lnTo>
                  <a:lnTo>
                    <a:pt x="6025" y="9168"/>
                  </a:lnTo>
                  <a:lnTo>
                    <a:pt x="5858" y="8894"/>
                  </a:lnTo>
                  <a:lnTo>
                    <a:pt x="560" y="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17"/>
            <p:cNvSpPr/>
            <p:nvPr/>
          </p:nvSpPr>
          <p:spPr>
            <a:xfrm>
              <a:off x="6055500" y="3242800"/>
              <a:ext cx="4200" cy="14900"/>
            </a:xfrm>
            <a:custGeom>
              <a:avLst/>
              <a:gdLst/>
              <a:ahLst/>
              <a:cxnLst/>
              <a:rect l="l" t="t" r="r" b="b"/>
              <a:pathLst>
                <a:path w="168" h="596" extrusionOk="0">
                  <a:moveTo>
                    <a:pt x="108" y="0"/>
                  </a:moveTo>
                  <a:lnTo>
                    <a:pt x="1" y="393"/>
                  </a:lnTo>
                  <a:lnTo>
                    <a:pt x="167" y="595"/>
                  </a:lnTo>
                  <a:lnTo>
                    <a:pt x="167" y="7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17"/>
            <p:cNvSpPr/>
            <p:nvPr/>
          </p:nvSpPr>
          <p:spPr>
            <a:xfrm>
              <a:off x="5953400" y="3107050"/>
              <a:ext cx="98850" cy="137250"/>
            </a:xfrm>
            <a:custGeom>
              <a:avLst/>
              <a:gdLst/>
              <a:ahLst/>
              <a:cxnLst/>
              <a:rect l="l" t="t" r="r" b="b"/>
              <a:pathLst>
                <a:path w="3954" h="5490" extrusionOk="0">
                  <a:moveTo>
                    <a:pt x="227" y="1"/>
                  </a:moveTo>
                  <a:cubicBezTo>
                    <a:pt x="168" y="72"/>
                    <a:pt x="96" y="132"/>
                    <a:pt x="1" y="179"/>
                  </a:cubicBezTo>
                  <a:lnTo>
                    <a:pt x="3847" y="5490"/>
                  </a:lnTo>
                  <a:lnTo>
                    <a:pt x="3954" y="5109"/>
                  </a:lnTo>
                  <a:lnTo>
                    <a:pt x="287" y="2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17"/>
            <p:cNvSpPr/>
            <p:nvPr/>
          </p:nvSpPr>
          <p:spPr>
            <a:xfrm>
              <a:off x="5571825" y="3083850"/>
              <a:ext cx="239625" cy="146475"/>
            </a:xfrm>
            <a:custGeom>
              <a:avLst/>
              <a:gdLst/>
              <a:ahLst/>
              <a:cxnLst/>
              <a:rect l="l" t="t" r="r" b="b"/>
              <a:pathLst>
                <a:path w="9585" h="5859" extrusionOk="0">
                  <a:moveTo>
                    <a:pt x="131" y="0"/>
                  </a:moveTo>
                  <a:cubicBezTo>
                    <a:pt x="95" y="84"/>
                    <a:pt x="60" y="155"/>
                    <a:pt x="0" y="214"/>
                  </a:cubicBezTo>
                  <a:lnTo>
                    <a:pt x="560" y="560"/>
                  </a:lnTo>
                  <a:lnTo>
                    <a:pt x="9227" y="5858"/>
                  </a:lnTo>
                  <a:cubicBezTo>
                    <a:pt x="9275" y="5763"/>
                    <a:pt x="9358" y="5691"/>
                    <a:pt x="9466" y="5691"/>
                  </a:cubicBezTo>
                  <a:cubicBezTo>
                    <a:pt x="9513" y="5691"/>
                    <a:pt x="9537" y="5691"/>
                    <a:pt x="9585" y="5703"/>
                  </a:cubicBezTo>
                  <a:lnTo>
                    <a:pt x="9466" y="563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17"/>
            <p:cNvSpPr/>
            <p:nvPr/>
          </p:nvSpPr>
          <p:spPr>
            <a:xfrm>
              <a:off x="5814100" y="3227900"/>
              <a:ext cx="202450" cy="130700"/>
            </a:xfrm>
            <a:custGeom>
              <a:avLst/>
              <a:gdLst/>
              <a:ahLst/>
              <a:cxnLst/>
              <a:rect l="l" t="t" r="r" b="b"/>
              <a:pathLst>
                <a:path w="8098" h="5228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48"/>
                    <a:pt x="84" y="120"/>
                    <a:pt x="84" y="191"/>
                  </a:cubicBezTo>
                  <a:cubicBezTo>
                    <a:pt x="84" y="263"/>
                    <a:pt x="72" y="322"/>
                    <a:pt x="25" y="382"/>
                  </a:cubicBezTo>
                  <a:lnTo>
                    <a:pt x="4263" y="2977"/>
                  </a:lnTo>
                  <a:cubicBezTo>
                    <a:pt x="4311" y="2918"/>
                    <a:pt x="4382" y="2870"/>
                    <a:pt x="4478" y="2870"/>
                  </a:cubicBezTo>
                  <a:cubicBezTo>
                    <a:pt x="4644" y="2870"/>
                    <a:pt x="4775" y="2977"/>
                    <a:pt x="4775" y="3144"/>
                  </a:cubicBezTo>
                  <a:cubicBezTo>
                    <a:pt x="4775" y="3180"/>
                    <a:pt x="4775" y="3227"/>
                    <a:pt x="4739" y="3275"/>
                  </a:cubicBezTo>
                  <a:lnTo>
                    <a:pt x="7942" y="5228"/>
                  </a:lnTo>
                  <a:cubicBezTo>
                    <a:pt x="7954" y="5120"/>
                    <a:pt x="8014" y="5025"/>
                    <a:pt x="8097" y="4954"/>
                  </a:cubicBezTo>
                  <a:lnTo>
                    <a:pt x="37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17"/>
            <p:cNvSpPr/>
            <p:nvPr/>
          </p:nvSpPr>
          <p:spPr>
            <a:xfrm>
              <a:off x="5574500" y="3075800"/>
              <a:ext cx="354825" cy="22650"/>
            </a:xfrm>
            <a:custGeom>
              <a:avLst/>
              <a:gdLst/>
              <a:ahLst/>
              <a:cxnLst/>
              <a:rect l="l" t="t" r="r" b="b"/>
              <a:pathLst>
                <a:path w="14193" h="906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36"/>
                    <a:pt x="24" y="84"/>
                    <a:pt x="24" y="132"/>
                  </a:cubicBezTo>
                  <a:cubicBezTo>
                    <a:pt x="36" y="203"/>
                    <a:pt x="24" y="263"/>
                    <a:pt x="12" y="322"/>
                  </a:cubicBezTo>
                  <a:lnTo>
                    <a:pt x="131" y="322"/>
                  </a:lnTo>
                  <a:lnTo>
                    <a:pt x="14181" y="906"/>
                  </a:lnTo>
                  <a:cubicBezTo>
                    <a:pt x="14181" y="870"/>
                    <a:pt x="14169" y="858"/>
                    <a:pt x="14169" y="834"/>
                  </a:cubicBezTo>
                  <a:cubicBezTo>
                    <a:pt x="14169" y="751"/>
                    <a:pt x="14169" y="667"/>
                    <a:pt x="14193" y="5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17"/>
            <p:cNvSpPr/>
            <p:nvPr/>
          </p:nvSpPr>
          <p:spPr>
            <a:xfrm>
              <a:off x="5569125" y="2643900"/>
              <a:ext cx="490575" cy="431025"/>
            </a:xfrm>
            <a:custGeom>
              <a:avLst/>
              <a:gdLst/>
              <a:ahLst/>
              <a:cxnLst/>
              <a:rect l="l" t="t" r="r" b="b"/>
              <a:pathLst>
                <a:path w="19623" h="17241" extrusionOk="0">
                  <a:moveTo>
                    <a:pt x="19622" y="1"/>
                  </a:moveTo>
                  <a:lnTo>
                    <a:pt x="1" y="17027"/>
                  </a:lnTo>
                  <a:cubicBezTo>
                    <a:pt x="96" y="17074"/>
                    <a:pt x="168" y="17158"/>
                    <a:pt x="215" y="17241"/>
                  </a:cubicBezTo>
                  <a:lnTo>
                    <a:pt x="19622" y="394"/>
                  </a:lnTo>
                  <a:lnTo>
                    <a:pt x="196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17"/>
            <p:cNvSpPr/>
            <p:nvPr/>
          </p:nvSpPr>
          <p:spPr>
            <a:xfrm>
              <a:off x="5954000" y="2949300"/>
              <a:ext cx="105100" cy="136050"/>
            </a:xfrm>
            <a:custGeom>
              <a:avLst/>
              <a:gdLst/>
              <a:ahLst/>
              <a:cxnLst/>
              <a:rect l="l" t="t" r="r" b="b"/>
              <a:pathLst>
                <a:path w="4204" h="5442" extrusionOk="0">
                  <a:moveTo>
                    <a:pt x="4204" y="1"/>
                  </a:moveTo>
                  <a:lnTo>
                    <a:pt x="1" y="5239"/>
                  </a:lnTo>
                  <a:cubicBezTo>
                    <a:pt x="96" y="5299"/>
                    <a:pt x="179" y="5370"/>
                    <a:pt x="239" y="5442"/>
                  </a:cubicBezTo>
                  <a:lnTo>
                    <a:pt x="4204" y="48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17"/>
            <p:cNvSpPr/>
            <p:nvPr/>
          </p:nvSpPr>
          <p:spPr>
            <a:xfrm>
              <a:off x="6022475" y="3206175"/>
              <a:ext cx="37225" cy="143500"/>
            </a:xfrm>
            <a:custGeom>
              <a:avLst/>
              <a:gdLst/>
              <a:ahLst/>
              <a:cxnLst/>
              <a:rect l="l" t="t" r="r" b="b"/>
              <a:pathLst>
                <a:path w="1489" h="5740" extrusionOk="0">
                  <a:moveTo>
                    <a:pt x="1488" y="1"/>
                  </a:moveTo>
                  <a:lnTo>
                    <a:pt x="1191" y="1132"/>
                  </a:lnTo>
                  <a:lnTo>
                    <a:pt x="1084" y="1525"/>
                  </a:lnTo>
                  <a:lnTo>
                    <a:pt x="0" y="5692"/>
                  </a:lnTo>
                  <a:cubicBezTo>
                    <a:pt x="12" y="5692"/>
                    <a:pt x="24" y="5692"/>
                    <a:pt x="60" y="5680"/>
                  </a:cubicBezTo>
                  <a:cubicBezTo>
                    <a:pt x="143" y="5680"/>
                    <a:pt x="238" y="5692"/>
                    <a:pt x="310" y="5739"/>
                  </a:cubicBezTo>
                  <a:lnTo>
                    <a:pt x="1322" y="1834"/>
                  </a:lnTo>
                  <a:lnTo>
                    <a:pt x="1429" y="1453"/>
                  </a:lnTo>
                  <a:lnTo>
                    <a:pt x="1488" y="1227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17"/>
            <p:cNvSpPr/>
            <p:nvPr/>
          </p:nvSpPr>
          <p:spPr>
            <a:xfrm>
              <a:off x="5959075" y="3100225"/>
              <a:ext cx="100625" cy="64900"/>
            </a:xfrm>
            <a:custGeom>
              <a:avLst/>
              <a:gdLst/>
              <a:ahLst/>
              <a:cxnLst/>
              <a:rect l="l" t="t" r="r" b="b"/>
              <a:pathLst>
                <a:path w="4025" h="2596" extrusionOk="0">
                  <a:moveTo>
                    <a:pt x="155" y="0"/>
                  </a:moveTo>
                  <a:cubicBezTo>
                    <a:pt x="119" y="107"/>
                    <a:pt x="72" y="202"/>
                    <a:pt x="0" y="274"/>
                  </a:cubicBezTo>
                  <a:lnTo>
                    <a:pt x="60" y="298"/>
                  </a:lnTo>
                  <a:lnTo>
                    <a:pt x="4024" y="2596"/>
                  </a:lnTo>
                  <a:lnTo>
                    <a:pt x="4024" y="223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17"/>
            <p:cNvSpPr/>
            <p:nvPr/>
          </p:nvSpPr>
          <p:spPr>
            <a:xfrm>
              <a:off x="4523175" y="3371975"/>
              <a:ext cx="36625" cy="35750"/>
            </a:xfrm>
            <a:custGeom>
              <a:avLst/>
              <a:gdLst/>
              <a:ahLst/>
              <a:cxnLst/>
              <a:rect l="l" t="t" r="r" b="b"/>
              <a:pathLst>
                <a:path w="1465" h="1430" extrusionOk="0">
                  <a:moveTo>
                    <a:pt x="691" y="0"/>
                  </a:moveTo>
                  <a:cubicBezTo>
                    <a:pt x="334" y="12"/>
                    <a:pt x="60" y="286"/>
                    <a:pt x="24" y="620"/>
                  </a:cubicBezTo>
                  <a:cubicBezTo>
                    <a:pt x="24" y="667"/>
                    <a:pt x="0" y="715"/>
                    <a:pt x="24" y="762"/>
                  </a:cubicBezTo>
                  <a:cubicBezTo>
                    <a:pt x="24" y="834"/>
                    <a:pt x="36" y="893"/>
                    <a:pt x="60" y="953"/>
                  </a:cubicBezTo>
                  <a:cubicBezTo>
                    <a:pt x="164" y="1242"/>
                    <a:pt x="436" y="1430"/>
                    <a:pt x="746" y="1430"/>
                  </a:cubicBezTo>
                  <a:cubicBezTo>
                    <a:pt x="755" y="1430"/>
                    <a:pt x="765" y="1430"/>
                    <a:pt x="774" y="1429"/>
                  </a:cubicBezTo>
                  <a:cubicBezTo>
                    <a:pt x="822" y="1429"/>
                    <a:pt x="870" y="1417"/>
                    <a:pt x="917" y="1417"/>
                  </a:cubicBezTo>
                  <a:cubicBezTo>
                    <a:pt x="1012" y="1382"/>
                    <a:pt x="1108" y="1334"/>
                    <a:pt x="1191" y="1274"/>
                  </a:cubicBezTo>
                  <a:cubicBezTo>
                    <a:pt x="1358" y="1120"/>
                    <a:pt x="1465" y="905"/>
                    <a:pt x="1453" y="667"/>
                  </a:cubicBezTo>
                  <a:cubicBezTo>
                    <a:pt x="1429" y="441"/>
                    <a:pt x="1334" y="262"/>
                    <a:pt x="1167" y="143"/>
                  </a:cubicBezTo>
                  <a:cubicBezTo>
                    <a:pt x="1096" y="84"/>
                    <a:pt x="989" y="48"/>
                    <a:pt x="881" y="12"/>
                  </a:cubicBezTo>
                  <a:cubicBezTo>
                    <a:pt x="822" y="0"/>
                    <a:pt x="762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17"/>
            <p:cNvSpPr/>
            <p:nvPr/>
          </p:nvSpPr>
          <p:spPr>
            <a:xfrm>
              <a:off x="4806850" y="3361225"/>
              <a:ext cx="35725" cy="35175"/>
            </a:xfrm>
            <a:custGeom>
              <a:avLst/>
              <a:gdLst/>
              <a:ahLst/>
              <a:cxnLst/>
              <a:rect l="l" t="t" r="r" b="b"/>
              <a:pathLst>
                <a:path w="1429" h="1407" extrusionOk="0">
                  <a:moveTo>
                    <a:pt x="724" y="0"/>
                  </a:moveTo>
                  <a:cubicBezTo>
                    <a:pt x="709" y="0"/>
                    <a:pt x="694" y="1"/>
                    <a:pt x="679" y="2"/>
                  </a:cubicBezTo>
                  <a:cubicBezTo>
                    <a:pt x="583" y="2"/>
                    <a:pt x="476" y="38"/>
                    <a:pt x="381" y="85"/>
                  </a:cubicBezTo>
                  <a:cubicBezTo>
                    <a:pt x="286" y="121"/>
                    <a:pt x="202" y="192"/>
                    <a:pt x="143" y="264"/>
                  </a:cubicBezTo>
                  <a:cubicBezTo>
                    <a:pt x="83" y="335"/>
                    <a:pt x="48" y="442"/>
                    <a:pt x="12" y="549"/>
                  </a:cubicBezTo>
                  <a:cubicBezTo>
                    <a:pt x="0" y="609"/>
                    <a:pt x="0" y="680"/>
                    <a:pt x="0" y="740"/>
                  </a:cubicBezTo>
                  <a:cubicBezTo>
                    <a:pt x="24" y="1133"/>
                    <a:pt x="345" y="1407"/>
                    <a:pt x="726" y="1407"/>
                  </a:cubicBezTo>
                  <a:lnTo>
                    <a:pt x="738" y="1407"/>
                  </a:lnTo>
                  <a:cubicBezTo>
                    <a:pt x="845" y="1407"/>
                    <a:pt x="941" y="1383"/>
                    <a:pt x="1024" y="1335"/>
                  </a:cubicBezTo>
                  <a:cubicBezTo>
                    <a:pt x="1131" y="1276"/>
                    <a:pt x="1214" y="1204"/>
                    <a:pt x="1298" y="1097"/>
                  </a:cubicBezTo>
                  <a:cubicBezTo>
                    <a:pt x="1357" y="1002"/>
                    <a:pt x="1393" y="919"/>
                    <a:pt x="1417" y="811"/>
                  </a:cubicBezTo>
                  <a:cubicBezTo>
                    <a:pt x="1429" y="776"/>
                    <a:pt x="1429" y="704"/>
                    <a:pt x="1429" y="669"/>
                  </a:cubicBezTo>
                  <a:cubicBezTo>
                    <a:pt x="1417" y="279"/>
                    <a:pt x="1098" y="0"/>
                    <a:pt x="7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17"/>
            <p:cNvSpPr/>
            <p:nvPr/>
          </p:nvSpPr>
          <p:spPr>
            <a:xfrm>
              <a:off x="4231475" y="3218375"/>
              <a:ext cx="12225" cy="12250"/>
            </a:xfrm>
            <a:custGeom>
              <a:avLst/>
              <a:gdLst/>
              <a:ahLst/>
              <a:cxnLst/>
              <a:rect l="l" t="t" r="r" b="b"/>
              <a:pathLst>
                <a:path w="489" h="490" extrusionOk="0">
                  <a:moveTo>
                    <a:pt x="238" y="1"/>
                  </a:moveTo>
                  <a:cubicBezTo>
                    <a:pt x="155" y="1"/>
                    <a:pt x="96" y="37"/>
                    <a:pt x="48" y="108"/>
                  </a:cubicBezTo>
                  <a:cubicBezTo>
                    <a:pt x="12" y="156"/>
                    <a:pt x="0" y="203"/>
                    <a:pt x="0" y="263"/>
                  </a:cubicBezTo>
                  <a:cubicBezTo>
                    <a:pt x="23" y="387"/>
                    <a:pt x="142" y="490"/>
                    <a:pt x="256" y="490"/>
                  </a:cubicBezTo>
                  <a:cubicBezTo>
                    <a:pt x="262" y="490"/>
                    <a:pt x="268" y="490"/>
                    <a:pt x="274" y="489"/>
                  </a:cubicBezTo>
                  <a:cubicBezTo>
                    <a:pt x="381" y="489"/>
                    <a:pt x="453" y="429"/>
                    <a:pt x="477" y="334"/>
                  </a:cubicBezTo>
                  <a:cubicBezTo>
                    <a:pt x="488" y="310"/>
                    <a:pt x="488" y="263"/>
                    <a:pt x="488" y="239"/>
                  </a:cubicBezTo>
                  <a:cubicBezTo>
                    <a:pt x="488" y="96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17"/>
            <p:cNvSpPr/>
            <p:nvPr/>
          </p:nvSpPr>
          <p:spPr>
            <a:xfrm>
              <a:off x="5155100" y="3058225"/>
              <a:ext cx="25325" cy="25050"/>
            </a:xfrm>
            <a:custGeom>
              <a:avLst/>
              <a:gdLst/>
              <a:ahLst/>
              <a:cxnLst/>
              <a:rect l="l" t="t" r="r" b="b"/>
              <a:pathLst>
                <a:path w="1013" h="1002" extrusionOk="0">
                  <a:moveTo>
                    <a:pt x="510" y="1"/>
                  </a:moveTo>
                  <a:cubicBezTo>
                    <a:pt x="503" y="1"/>
                    <a:pt x="496" y="1"/>
                    <a:pt x="489" y="1"/>
                  </a:cubicBezTo>
                  <a:cubicBezTo>
                    <a:pt x="203" y="13"/>
                    <a:pt x="0" y="239"/>
                    <a:pt x="12" y="525"/>
                  </a:cubicBezTo>
                  <a:cubicBezTo>
                    <a:pt x="24" y="763"/>
                    <a:pt x="203" y="954"/>
                    <a:pt x="441" y="989"/>
                  </a:cubicBezTo>
                  <a:cubicBezTo>
                    <a:pt x="489" y="1001"/>
                    <a:pt x="500" y="1001"/>
                    <a:pt x="536" y="1001"/>
                  </a:cubicBezTo>
                  <a:cubicBezTo>
                    <a:pt x="608" y="1001"/>
                    <a:pt x="679" y="966"/>
                    <a:pt x="762" y="942"/>
                  </a:cubicBezTo>
                  <a:cubicBezTo>
                    <a:pt x="917" y="847"/>
                    <a:pt x="1012" y="668"/>
                    <a:pt x="1012" y="478"/>
                  </a:cubicBezTo>
                  <a:cubicBezTo>
                    <a:pt x="1001" y="222"/>
                    <a:pt x="786" y="1"/>
                    <a:pt x="5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7"/>
            <p:cNvSpPr/>
            <p:nvPr/>
          </p:nvSpPr>
          <p:spPr>
            <a:xfrm>
              <a:off x="5929000" y="3079000"/>
              <a:ext cx="34850" cy="34325"/>
            </a:xfrm>
            <a:custGeom>
              <a:avLst/>
              <a:gdLst/>
              <a:ahLst/>
              <a:cxnLst/>
              <a:rect l="l" t="t" r="r" b="b"/>
              <a:pathLst>
                <a:path w="1394" h="1373" extrusionOk="0">
                  <a:moveTo>
                    <a:pt x="720" y="1"/>
                  </a:moveTo>
                  <a:cubicBezTo>
                    <a:pt x="699" y="1"/>
                    <a:pt x="677" y="2"/>
                    <a:pt x="655" y="4"/>
                  </a:cubicBezTo>
                  <a:cubicBezTo>
                    <a:pt x="358" y="16"/>
                    <a:pt x="96" y="230"/>
                    <a:pt x="24" y="492"/>
                  </a:cubicBezTo>
                  <a:cubicBezTo>
                    <a:pt x="13" y="575"/>
                    <a:pt x="1" y="647"/>
                    <a:pt x="1" y="730"/>
                  </a:cubicBezTo>
                  <a:lnTo>
                    <a:pt x="1" y="789"/>
                  </a:lnTo>
                  <a:cubicBezTo>
                    <a:pt x="13" y="885"/>
                    <a:pt x="48" y="968"/>
                    <a:pt x="108" y="1051"/>
                  </a:cubicBezTo>
                  <a:cubicBezTo>
                    <a:pt x="167" y="1135"/>
                    <a:pt x="239" y="1206"/>
                    <a:pt x="322" y="1266"/>
                  </a:cubicBezTo>
                  <a:cubicBezTo>
                    <a:pt x="441" y="1349"/>
                    <a:pt x="584" y="1373"/>
                    <a:pt x="727" y="1373"/>
                  </a:cubicBezTo>
                  <a:cubicBezTo>
                    <a:pt x="822" y="1373"/>
                    <a:pt x="917" y="1349"/>
                    <a:pt x="1001" y="1313"/>
                  </a:cubicBezTo>
                  <a:cubicBezTo>
                    <a:pt x="1084" y="1266"/>
                    <a:pt x="1156" y="1206"/>
                    <a:pt x="1215" y="1135"/>
                  </a:cubicBezTo>
                  <a:cubicBezTo>
                    <a:pt x="1275" y="1063"/>
                    <a:pt x="1334" y="968"/>
                    <a:pt x="1370" y="873"/>
                  </a:cubicBezTo>
                  <a:cubicBezTo>
                    <a:pt x="1382" y="789"/>
                    <a:pt x="1394" y="730"/>
                    <a:pt x="1382" y="659"/>
                  </a:cubicBezTo>
                  <a:cubicBezTo>
                    <a:pt x="1382" y="516"/>
                    <a:pt x="1322" y="397"/>
                    <a:pt x="1251" y="278"/>
                  </a:cubicBezTo>
                  <a:cubicBezTo>
                    <a:pt x="1191" y="182"/>
                    <a:pt x="1096" y="123"/>
                    <a:pt x="1013" y="75"/>
                  </a:cubicBezTo>
                  <a:cubicBezTo>
                    <a:pt x="923" y="26"/>
                    <a:pt x="826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17"/>
            <p:cNvSpPr/>
            <p:nvPr/>
          </p:nvSpPr>
          <p:spPr>
            <a:xfrm>
              <a:off x="6012050" y="3348375"/>
              <a:ext cx="25625" cy="24275"/>
            </a:xfrm>
            <a:custGeom>
              <a:avLst/>
              <a:gdLst/>
              <a:ahLst/>
              <a:cxnLst/>
              <a:rect l="l" t="t" r="r" b="b"/>
              <a:pathLst>
                <a:path w="1025" h="971" extrusionOk="0">
                  <a:moveTo>
                    <a:pt x="524" y="1"/>
                  </a:moveTo>
                  <a:cubicBezTo>
                    <a:pt x="508" y="1"/>
                    <a:pt x="492" y="2"/>
                    <a:pt x="477" y="4"/>
                  </a:cubicBezTo>
                  <a:cubicBezTo>
                    <a:pt x="453" y="4"/>
                    <a:pt x="441" y="4"/>
                    <a:pt x="417" y="16"/>
                  </a:cubicBezTo>
                  <a:cubicBezTo>
                    <a:pt x="310" y="40"/>
                    <a:pt x="215" y="75"/>
                    <a:pt x="155" y="135"/>
                  </a:cubicBezTo>
                  <a:cubicBezTo>
                    <a:pt x="84" y="218"/>
                    <a:pt x="24" y="301"/>
                    <a:pt x="12" y="409"/>
                  </a:cubicBezTo>
                  <a:cubicBezTo>
                    <a:pt x="12" y="432"/>
                    <a:pt x="0" y="480"/>
                    <a:pt x="12" y="516"/>
                  </a:cubicBezTo>
                  <a:cubicBezTo>
                    <a:pt x="24" y="764"/>
                    <a:pt x="239" y="970"/>
                    <a:pt x="495" y="970"/>
                  </a:cubicBezTo>
                  <a:cubicBezTo>
                    <a:pt x="508" y="970"/>
                    <a:pt x="522" y="969"/>
                    <a:pt x="536" y="968"/>
                  </a:cubicBezTo>
                  <a:cubicBezTo>
                    <a:pt x="798" y="956"/>
                    <a:pt x="1024" y="730"/>
                    <a:pt x="989" y="456"/>
                  </a:cubicBezTo>
                  <a:cubicBezTo>
                    <a:pt x="977" y="278"/>
                    <a:pt x="870" y="123"/>
                    <a:pt x="727" y="40"/>
                  </a:cubicBezTo>
                  <a:cubicBezTo>
                    <a:pt x="668" y="20"/>
                    <a:pt x="594" y="1"/>
                    <a:pt x="5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17"/>
            <p:cNvSpPr/>
            <p:nvPr/>
          </p:nvSpPr>
          <p:spPr>
            <a:xfrm>
              <a:off x="5550375" y="3068250"/>
              <a:ext cx="25025" cy="24250"/>
            </a:xfrm>
            <a:custGeom>
              <a:avLst/>
              <a:gdLst/>
              <a:ahLst/>
              <a:cxnLst/>
              <a:rect l="l" t="t" r="r" b="b"/>
              <a:pathLst>
                <a:path w="1001" h="970" extrusionOk="0">
                  <a:moveTo>
                    <a:pt x="542" y="0"/>
                  </a:moveTo>
                  <a:cubicBezTo>
                    <a:pt x="521" y="0"/>
                    <a:pt x="499" y="2"/>
                    <a:pt x="477" y="5"/>
                  </a:cubicBezTo>
                  <a:cubicBezTo>
                    <a:pt x="441" y="5"/>
                    <a:pt x="394" y="17"/>
                    <a:pt x="346" y="29"/>
                  </a:cubicBezTo>
                  <a:cubicBezTo>
                    <a:pt x="144" y="112"/>
                    <a:pt x="1" y="303"/>
                    <a:pt x="25" y="529"/>
                  </a:cubicBezTo>
                  <a:cubicBezTo>
                    <a:pt x="25" y="612"/>
                    <a:pt x="48" y="708"/>
                    <a:pt x="108" y="779"/>
                  </a:cubicBezTo>
                  <a:cubicBezTo>
                    <a:pt x="168" y="850"/>
                    <a:pt x="251" y="910"/>
                    <a:pt x="346" y="946"/>
                  </a:cubicBezTo>
                  <a:cubicBezTo>
                    <a:pt x="406" y="958"/>
                    <a:pt x="465" y="969"/>
                    <a:pt x="525" y="969"/>
                  </a:cubicBezTo>
                  <a:cubicBezTo>
                    <a:pt x="644" y="969"/>
                    <a:pt x="751" y="910"/>
                    <a:pt x="846" y="838"/>
                  </a:cubicBezTo>
                  <a:cubicBezTo>
                    <a:pt x="906" y="779"/>
                    <a:pt x="941" y="708"/>
                    <a:pt x="977" y="624"/>
                  </a:cubicBezTo>
                  <a:cubicBezTo>
                    <a:pt x="989" y="565"/>
                    <a:pt x="1001" y="529"/>
                    <a:pt x="989" y="469"/>
                  </a:cubicBezTo>
                  <a:cubicBezTo>
                    <a:pt x="989" y="422"/>
                    <a:pt x="977" y="374"/>
                    <a:pt x="953" y="327"/>
                  </a:cubicBezTo>
                  <a:cubicBezTo>
                    <a:pt x="953" y="315"/>
                    <a:pt x="941" y="303"/>
                    <a:pt x="941" y="291"/>
                  </a:cubicBezTo>
                  <a:cubicBezTo>
                    <a:pt x="906" y="184"/>
                    <a:pt x="822" y="112"/>
                    <a:pt x="739" y="65"/>
                  </a:cubicBezTo>
                  <a:cubicBezTo>
                    <a:pt x="727" y="53"/>
                    <a:pt x="703" y="53"/>
                    <a:pt x="691" y="29"/>
                  </a:cubicBezTo>
                  <a:cubicBezTo>
                    <a:pt x="648" y="11"/>
                    <a:pt x="598" y="0"/>
                    <a:pt x="54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17"/>
            <p:cNvSpPr/>
            <p:nvPr/>
          </p:nvSpPr>
          <p:spPr>
            <a:xfrm>
              <a:off x="5349175" y="3348750"/>
              <a:ext cx="25025" cy="24850"/>
            </a:xfrm>
            <a:custGeom>
              <a:avLst/>
              <a:gdLst/>
              <a:ahLst/>
              <a:cxnLst/>
              <a:rect l="l" t="t" r="r" b="b"/>
              <a:pathLst>
                <a:path w="1001" h="994" extrusionOk="0">
                  <a:moveTo>
                    <a:pt x="476" y="1"/>
                  </a:moveTo>
                  <a:cubicBezTo>
                    <a:pt x="334" y="1"/>
                    <a:pt x="203" y="96"/>
                    <a:pt x="107" y="203"/>
                  </a:cubicBezTo>
                  <a:cubicBezTo>
                    <a:pt x="48" y="286"/>
                    <a:pt x="0" y="382"/>
                    <a:pt x="24" y="501"/>
                  </a:cubicBezTo>
                  <a:lnTo>
                    <a:pt x="24" y="525"/>
                  </a:lnTo>
                  <a:cubicBezTo>
                    <a:pt x="36" y="632"/>
                    <a:pt x="60" y="715"/>
                    <a:pt x="119" y="798"/>
                  </a:cubicBezTo>
                  <a:cubicBezTo>
                    <a:pt x="179" y="882"/>
                    <a:pt x="274" y="941"/>
                    <a:pt x="381" y="977"/>
                  </a:cubicBezTo>
                  <a:cubicBezTo>
                    <a:pt x="406" y="985"/>
                    <a:pt x="444" y="994"/>
                    <a:pt x="484" y="994"/>
                  </a:cubicBezTo>
                  <a:cubicBezTo>
                    <a:pt x="501" y="994"/>
                    <a:pt x="519" y="992"/>
                    <a:pt x="536" y="989"/>
                  </a:cubicBezTo>
                  <a:cubicBezTo>
                    <a:pt x="762" y="977"/>
                    <a:pt x="941" y="822"/>
                    <a:pt x="988" y="620"/>
                  </a:cubicBezTo>
                  <a:cubicBezTo>
                    <a:pt x="1000" y="572"/>
                    <a:pt x="1000" y="525"/>
                    <a:pt x="1000" y="465"/>
                  </a:cubicBezTo>
                  <a:cubicBezTo>
                    <a:pt x="977" y="417"/>
                    <a:pt x="953" y="358"/>
                    <a:pt x="941" y="322"/>
                  </a:cubicBezTo>
                  <a:lnTo>
                    <a:pt x="893" y="227"/>
                  </a:lnTo>
                  <a:cubicBezTo>
                    <a:pt x="834" y="144"/>
                    <a:pt x="750" y="84"/>
                    <a:pt x="655" y="36"/>
                  </a:cubicBezTo>
                  <a:cubicBezTo>
                    <a:pt x="596" y="25"/>
                    <a:pt x="536" y="1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17"/>
            <p:cNvSpPr/>
            <p:nvPr/>
          </p:nvSpPr>
          <p:spPr>
            <a:xfrm>
              <a:off x="4288925" y="3245425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513" y="0"/>
                  </a:moveTo>
                  <a:cubicBezTo>
                    <a:pt x="497" y="0"/>
                    <a:pt x="481" y="1"/>
                    <a:pt x="465" y="2"/>
                  </a:cubicBezTo>
                  <a:cubicBezTo>
                    <a:pt x="262" y="14"/>
                    <a:pt x="84" y="133"/>
                    <a:pt x="24" y="312"/>
                  </a:cubicBezTo>
                  <a:cubicBezTo>
                    <a:pt x="0" y="371"/>
                    <a:pt x="0" y="443"/>
                    <a:pt x="0" y="526"/>
                  </a:cubicBezTo>
                  <a:cubicBezTo>
                    <a:pt x="0" y="586"/>
                    <a:pt x="12" y="621"/>
                    <a:pt x="24" y="669"/>
                  </a:cubicBezTo>
                  <a:cubicBezTo>
                    <a:pt x="36" y="729"/>
                    <a:pt x="72" y="776"/>
                    <a:pt x="119" y="824"/>
                  </a:cubicBezTo>
                  <a:cubicBezTo>
                    <a:pt x="193" y="908"/>
                    <a:pt x="322" y="983"/>
                    <a:pt x="450" y="983"/>
                  </a:cubicBezTo>
                  <a:cubicBezTo>
                    <a:pt x="467" y="983"/>
                    <a:pt x="483" y="981"/>
                    <a:pt x="500" y="979"/>
                  </a:cubicBezTo>
                  <a:cubicBezTo>
                    <a:pt x="512" y="979"/>
                    <a:pt x="536" y="979"/>
                    <a:pt x="560" y="967"/>
                  </a:cubicBezTo>
                  <a:cubicBezTo>
                    <a:pt x="703" y="955"/>
                    <a:pt x="798" y="883"/>
                    <a:pt x="869" y="788"/>
                  </a:cubicBezTo>
                  <a:cubicBezTo>
                    <a:pt x="953" y="705"/>
                    <a:pt x="988" y="586"/>
                    <a:pt x="976" y="455"/>
                  </a:cubicBezTo>
                  <a:cubicBezTo>
                    <a:pt x="976" y="431"/>
                    <a:pt x="976" y="419"/>
                    <a:pt x="965" y="383"/>
                  </a:cubicBezTo>
                  <a:cubicBezTo>
                    <a:pt x="953" y="276"/>
                    <a:pt x="893" y="193"/>
                    <a:pt x="822" y="121"/>
                  </a:cubicBezTo>
                  <a:cubicBezTo>
                    <a:pt x="738" y="38"/>
                    <a:pt x="627" y="0"/>
                    <a:pt x="5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17"/>
            <p:cNvSpPr/>
            <p:nvPr/>
          </p:nvSpPr>
          <p:spPr>
            <a:xfrm>
              <a:off x="4145150" y="3339825"/>
              <a:ext cx="26225" cy="24750"/>
            </a:xfrm>
            <a:custGeom>
              <a:avLst/>
              <a:gdLst/>
              <a:ahLst/>
              <a:cxnLst/>
              <a:rect l="l" t="t" r="r" b="b"/>
              <a:pathLst>
                <a:path w="1049" h="990" extrusionOk="0">
                  <a:moveTo>
                    <a:pt x="501" y="1"/>
                  </a:moveTo>
                  <a:cubicBezTo>
                    <a:pt x="227" y="24"/>
                    <a:pt x="0" y="239"/>
                    <a:pt x="36" y="524"/>
                  </a:cubicBezTo>
                  <a:cubicBezTo>
                    <a:pt x="48" y="791"/>
                    <a:pt x="262" y="989"/>
                    <a:pt x="536" y="989"/>
                  </a:cubicBezTo>
                  <a:cubicBezTo>
                    <a:pt x="544" y="989"/>
                    <a:pt x="552" y="989"/>
                    <a:pt x="560" y="989"/>
                  </a:cubicBezTo>
                  <a:cubicBezTo>
                    <a:pt x="822" y="977"/>
                    <a:pt x="1048" y="751"/>
                    <a:pt x="1012" y="465"/>
                  </a:cubicBezTo>
                  <a:cubicBezTo>
                    <a:pt x="1012" y="405"/>
                    <a:pt x="1001" y="358"/>
                    <a:pt x="989" y="322"/>
                  </a:cubicBezTo>
                  <a:cubicBezTo>
                    <a:pt x="929" y="215"/>
                    <a:pt x="870" y="143"/>
                    <a:pt x="774" y="84"/>
                  </a:cubicBezTo>
                  <a:cubicBezTo>
                    <a:pt x="703" y="36"/>
                    <a:pt x="631" y="1"/>
                    <a:pt x="5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17"/>
            <p:cNvSpPr/>
            <p:nvPr/>
          </p:nvSpPr>
          <p:spPr>
            <a:xfrm>
              <a:off x="4710100" y="2985275"/>
              <a:ext cx="25625" cy="24775"/>
            </a:xfrm>
            <a:custGeom>
              <a:avLst/>
              <a:gdLst/>
              <a:ahLst/>
              <a:cxnLst/>
              <a:rect l="l" t="t" r="r" b="b"/>
              <a:pathLst>
                <a:path w="1025" h="991" extrusionOk="0">
                  <a:moveTo>
                    <a:pt x="532" y="0"/>
                  </a:moveTo>
                  <a:cubicBezTo>
                    <a:pt x="518" y="0"/>
                    <a:pt x="503" y="1"/>
                    <a:pt x="489" y="2"/>
                  </a:cubicBezTo>
                  <a:cubicBezTo>
                    <a:pt x="227" y="14"/>
                    <a:pt x="1" y="240"/>
                    <a:pt x="24" y="526"/>
                  </a:cubicBezTo>
                  <a:cubicBezTo>
                    <a:pt x="48" y="657"/>
                    <a:pt x="108" y="776"/>
                    <a:pt x="191" y="859"/>
                  </a:cubicBezTo>
                  <a:cubicBezTo>
                    <a:pt x="262" y="943"/>
                    <a:pt x="370" y="979"/>
                    <a:pt x="477" y="979"/>
                  </a:cubicBezTo>
                  <a:lnTo>
                    <a:pt x="536" y="990"/>
                  </a:lnTo>
                  <a:cubicBezTo>
                    <a:pt x="655" y="990"/>
                    <a:pt x="739" y="943"/>
                    <a:pt x="834" y="883"/>
                  </a:cubicBezTo>
                  <a:cubicBezTo>
                    <a:pt x="953" y="788"/>
                    <a:pt x="1024" y="621"/>
                    <a:pt x="1013" y="467"/>
                  </a:cubicBezTo>
                  <a:cubicBezTo>
                    <a:pt x="1001" y="207"/>
                    <a:pt x="797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17"/>
            <p:cNvSpPr/>
            <p:nvPr/>
          </p:nvSpPr>
          <p:spPr>
            <a:xfrm>
              <a:off x="5801300" y="3226125"/>
              <a:ext cx="14625" cy="14600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275" y="0"/>
                  </a:moveTo>
                  <a:cubicBezTo>
                    <a:pt x="168" y="0"/>
                    <a:pt x="72" y="72"/>
                    <a:pt x="37" y="167"/>
                  </a:cubicBezTo>
                  <a:lnTo>
                    <a:pt x="37" y="179"/>
                  </a:lnTo>
                  <a:cubicBezTo>
                    <a:pt x="13" y="227"/>
                    <a:pt x="1" y="262"/>
                    <a:pt x="1" y="310"/>
                  </a:cubicBezTo>
                  <a:cubicBezTo>
                    <a:pt x="1" y="405"/>
                    <a:pt x="48" y="477"/>
                    <a:pt x="120" y="524"/>
                  </a:cubicBezTo>
                  <a:cubicBezTo>
                    <a:pt x="179" y="560"/>
                    <a:pt x="239" y="584"/>
                    <a:pt x="310" y="584"/>
                  </a:cubicBezTo>
                  <a:cubicBezTo>
                    <a:pt x="406" y="584"/>
                    <a:pt x="477" y="536"/>
                    <a:pt x="525" y="465"/>
                  </a:cubicBezTo>
                  <a:cubicBezTo>
                    <a:pt x="572" y="417"/>
                    <a:pt x="584" y="346"/>
                    <a:pt x="584" y="262"/>
                  </a:cubicBezTo>
                  <a:cubicBezTo>
                    <a:pt x="584" y="191"/>
                    <a:pt x="549" y="119"/>
                    <a:pt x="489" y="72"/>
                  </a:cubicBezTo>
                  <a:cubicBezTo>
                    <a:pt x="465" y="36"/>
                    <a:pt x="429" y="24"/>
                    <a:pt x="394" y="12"/>
                  </a:cubicBezTo>
                  <a:cubicBezTo>
                    <a:pt x="358" y="0"/>
                    <a:pt x="310" y="0"/>
                    <a:pt x="27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17"/>
            <p:cNvSpPr/>
            <p:nvPr/>
          </p:nvSpPr>
          <p:spPr>
            <a:xfrm>
              <a:off x="5918575" y="3299625"/>
              <a:ext cx="14600" cy="14325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308" y="0"/>
                  </a:moveTo>
                  <a:cubicBezTo>
                    <a:pt x="301" y="0"/>
                    <a:pt x="294" y="1"/>
                    <a:pt x="287" y="1"/>
                  </a:cubicBezTo>
                  <a:cubicBezTo>
                    <a:pt x="191" y="1"/>
                    <a:pt x="132" y="49"/>
                    <a:pt x="72" y="108"/>
                  </a:cubicBezTo>
                  <a:cubicBezTo>
                    <a:pt x="25" y="168"/>
                    <a:pt x="1" y="227"/>
                    <a:pt x="13" y="299"/>
                  </a:cubicBezTo>
                  <a:cubicBezTo>
                    <a:pt x="25" y="454"/>
                    <a:pt x="144" y="573"/>
                    <a:pt x="310" y="573"/>
                  </a:cubicBezTo>
                  <a:cubicBezTo>
                    <a:pt x="430" y="573"/>
                    <a:pt x="513" y="489"/>
                    <a:pt x="549" y="394"/>
                  </a:cubicBezTo>
                  <a:cubicBezTo>
                    <a:pt x="560" y="346"/>
                    <a:pt x="572" y="299"/>
                    <a:pt x="572" y="251"/>
                  </a:cubicBezTo>
                  <a:cubicBezTo>
                    <a:pt x="584" y="115"/>
                    <a:pt x="454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17"/>
            <p:cNvSpPr/>
            <p:nvPr/>
          </p:nvSpPr>
          <p:spPr>
            <a:xfrm>
              <a:off x="5332800" y="3319575"/>
              <a:ext cx="14300" cy="14025"/>
            </a:xfrm>
            <a:custGeom>
              <a:avLst/>
              <a:gdLst/>
              <a:ahLst/>
              <a:cxnLst/>
              <a:rect l="l" t="t" r="r" b="b"/>
              <a:pathLst>
                <a:path w="572" h="561" extrusionOk="0">
                  <a:moveTo>
                    <a:pt x="274" y="1"/>
                  </a:moveTo>
                  <a:cubicBezTo>
                    <a:pt x="108" y="1"/>
                    <a:pt x="0" y="132"/>
                    <a:pt x="0" y="299"/>
                  </a:cubicBezTo>
                  <a:cubicBezTo>
                    <a:pt x="0" y="453"/>
                    <a:pt x="143" y="561"/>
                    <a:pt x="298" y="561"/>
                  </a:cubicBezTo>
                  <a:cubicBezTo>
                    <a:pt x="465" y="561"/>
                    <a:pt x="572" y="430"/>
                    <a:pt x="572" y="263"/>
                  </a:cubicBezTo>
                  <a:cubicBezTo>
                    <a:pt x="572" y="96"/>
                    <a:pt x="441" y="1"/>
                    <a:pt x="2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17"/>
            <p:cNvSpPr/>
            <p:nvPr/>
          </p:nvSpPr>
          <p:spPr>
            <a:xfrm>
              <a:off x="4583900" y="3272550"/>
              <a:ext cx="14600" cy="14375"/>
            </a:xfrm>
            <a:custGeom>
              <a:avLst/>
              <a:gdLst/>
              <a:ahLst/>
              <a:cxnLst/>
              <a:rect l="l" t="t" r="r" b="b"/>
              <a:pathLst>
                <a:path w="584" h="575" extrusionOk="0">
                  <a:moveTo>
                    <a:pt x="286" y="1"/>
                  </a:moveTo>
                  <a:cubicBezTo>
                    <a:pt x="215" y="1"/>
                    <a:pt x="155" y="36"/>
                    <a:pt x="107" y="72"/>
                  </a:cubicBezTo>
                  <a:cubicBezTo>
                    <a:pt x="48" y="132"/>
                    <a:pt x="0" y="215"/>
                    <a:pt x="12" y="298"/>
                  </a:cubicBezTo>
                  <a:cubicBezTo>
                    <a:pt x="12" y="334"/>
                    <a:pt x="36" y="346"/>
                    <a:pt x="36" y="370"/>
                  </a:cubicBezTo>
                  <a:cubicBezTo>
                    <a:pt x="48" y="417"/>
                    <a:pt x="60" y="453"/>
                    <a:pt x="96" y="477"/>
                  </a:cubicBezTo>
                  <a:cubicBezTo>
                    <a:pt x="149" y="530"/>
                    <a:pt x="212" y="574"/>
                    <a:pt x="284" y="574"/>
                  </a:cubicBezTo>
                  <a:cubicBezTo>
                    <a:pt x="293" y="574"/>
                    <a:pt x="301" y="573"/>
                    <a:pt x="310" y="572"/>
                  </a:cubicBezTo>
                  <a:cubicBezTo>
                    <a:pt x="346" y="572"/>
                    <a:pt x="369" y="548"/>
                    <a:pt x="405" y="548"/>
                  </a:cubicBezTo>
                  <a:cubicBezTo>
                    <a:pt x="465" y="525"/>
                    <a:pt x="524" y="477"/>
                    <a:pt x="548" y="417"/>
                  </a:cubicBezTo>
                  <a:cubicBezTo>
                    <a:pt x="572" y="370"/>
                    <a:pt x="584" y="334"/>
                    <a:pt x="584" y="275"/>
                  </a:cubicBezTo>
                  <a:cubicBezTo>
                    <a:pt x="584" y="227"/>
                    <a:pt x="572" y="179"/>
                    <a:pt x="548" y="156"/>
                  </a:cubicBezTo>
                  <a:cubicBezTo>
                    <a:pt x="512" y="60"/>
                    <a:pt x="41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17"/>
            <p:cNvSpPr/>
            <p:nvPr/>
          </p:nvSpPr>
          <p:spPr>
            <a:xfrm>
              <a:off x="5421500" y="3251650"/>
              <a:ext cx="14900" cy="14400"/>
            </a:xfrm>
            <a:custGeom>
              <a:avLst/>
              <a:gdLst/>
              <a:ahLst/>
              <a:cxnLst/>
              <a:rect l="l" t="t" r="r" b="b"/>
              <a:pathLst>
                <a:path w="596" h="576" extrusionOk="0">
                  <a:moveTo>
                    <a:pt x="308" y="0"/>
                  </a:moveTo>
                  <a:cubicBezTo>
                    <a:pt x="293" y="0"/>
                    <a:pt x="278" y="1"/>
                    <a:pt x="262" y="3"/>
                  </a:cubicBezTo>
                  <a:cubicBezTo>
                    <a:pt x="108" y="3"/>
                    <a:pt x="0" y="134"/>
                    <a:pt x="0" y="301"/>
                  </a:cubicBezTo>
                  <a:lnTo>
                    <a:pt x="0" y="349"/>
                  </a:lnTo>
                  <a:cubicBezTo>
                    <a:pt x="23" y="473"/>
                    <a:pt x="131" y="576"/>
                    <a:pt x="275" y="576"/>
                  </a:cubicBezTo>
                  <a:cubicBezTo>
                    <a:pt x="282" y="576"/>
                    <a:pt x="290" y="575"/>
                    <a:pt x="298" y="575"/>
                  </a:cubicBezTo>
                  <a:lnTo>
                    <a:pt x="310" y="575"/>
                  </a:lnTo>
                  <a:cubicBezTo>
                    <a:pt x="477" y="551"/>
                    <a:pt x="596" y="420"/>
                    <a:pt x="584" y="277"/>
                  </a:cubicBezTo>
                  <a:cubicBezTo>
                    <a:pt x="584" y="194"/>
                    <a:pt x="548" y="134"/>
                    <a:pt x="489" y="75"/>
                  </a:cubicBezTo>
                  <a:cubicBezTo>
                    <a:pt x="439" y="25"/>
                    <a:pt x="381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17"/>
            <p:cNvSpPr/>
            <p:nvPr/>
          </p:nvSpPr>
          <p:spPr>
            <a:xfrm>
              <a:off x="5632525" y="3428525"/>
              <a:ext cx="14025" cy="7175"/>
            </a:xfrm>
            <a:custGeom>
              <a:avLst/>
              <a:gdLst/>
              <a:ahLst/>
              <a:cxnLst/>
              <a:rect l="l" t="t" r="r" b="b"/>
              <a:pathLst>
                <a:path w="561" h="287" extrusionOk="0">
                  <a:moveTo>
                    <a:pt x="263" y="1"/>
                  </a:moveTo>
                  <a:cubicBezTo>
                    <a:pt x="120" y="1"/>
                    <a:pt x="1" y="132"/>
                    <a:pt x="1" y="286"/>
                  </a:cubicBezTo>
                  <a:lnTo>
                    <a:pt x="561" y="286"/>
                  </a:lnTo>
                  <a:lnTo>
                    <a:pt x="561" y="263"/>
                  </a:lnTo>
                  <a:cubicBezTo>
                    <a:pt x="561" y="108"/>
                    <a:pt x="430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17"/>
            <p:cNvSpPr/>
            <p:nvPr/>
          </p:nvSpPr>
          <p:spPr>
            <a:xfrm>
              <a:off x="5338150" y="3193075"/>
              <a:ext cx="14025" cy="14050"/>
            </a:xfrm>
            <a:custGeom>
              <a:avLst/>
              <a:gdLst/>
              <a:ahLst/>
              <a:cxnLst/>
              <a:rect l="l" t="t" r="r" b="b"/>
              <a:pathLst>
                <a:path w="561" h="562" extrusionOk="0">
                  <a:moveTo>
                    <a:pt x="263" y="1"/>
                  </a:moveTo>
                  <a:cubicBezTo>
                    <a:pt x="120" y="1"/>
                    <a:pt x="13" y="120"/>
                    <a:pt x="1" y="263"/>
                  </a:cubicBezTo>
                  <a:lnTo>
                    <a:pt x="1" y="298"/>
                  </a:lnTo>
                  <a:cubicBezTo>
                    <a:pt x="1" y="446"/>
                    <a:pt x="131" y="561"/>
                    <a:pt x="277" y="561"/>
                  </a:cubicBezTo>
                  <a:cubicBezTo>
                    <a:pt x="284" y="561"/>
                    <a:pt x="291" y="561"/>
                    <a:pt x="298" y="560"/>
                  </a:cubicBezTo>
                  <a:cubicBezTo>
                    <a:pt x="322" y="560"/>
                    <a:pt x="358" y="548"/>
                    <a:pt x="382" y="548"/>
                  </a:cubicBezTo>
                  <a:cubicBezTo>
                    <a:pt x="489" y="501"/>
                    <a:pt x="560" y="394"/>
                    <a:pt x="560" y="263"/>
                  </a:cubicBezTo>
                  <a:cubicBezTo>
                    <a:pt x="560" y="96"/>
                    <a:pt x="429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9" name="Google Shape;2139;p17"/>
          <p:cNvGrpSpPr/>
          <p:nvPr/>
        </p:nvGrpSpPr>
        <p:grpSpPr>
          <a:xfrm>
            <a:off x="4" y="-33"/>
            <a:ext cx="1262602" cy="2198093"/>
            <a:chOff x="1083450" y="1318750"/>
            <a:chExt cx="624525" cy="1087250"/>
          </a:xfrm>
        </p:grpSpPr>
        <p:sp>
          <p:nvSpPr>
            <p:cNvPr id="2140" name="Google Shape;2140;p17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17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17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17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17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17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17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17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17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17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17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17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17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17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17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17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17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17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17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17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17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17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17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17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17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17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17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17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17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17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17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17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17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17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17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17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17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7" name="Google Shape;2177;p17"/>
          <p:cNvGrpSpPr/>
          <p:nvPr/>
        </p:nvGrpSpPr>
        <p:grpSpPr>
          <a:xfrm flipH="1">
            <a:off x="7881404" y="-33"/>
            <a:ext cx="1262602" cy="2198093"/>
            <a:chOff x="1083450" y="1318750"/>
            <a:chExt cx="624525" cy="1087250"/>
          </a:xfrm>
        </p:grpSpPr>
        <p:sp>
          <p:nvSpPr>
            <p:cNvPr id="2178" name="Google Shape;2178;p17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17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17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17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17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17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17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17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17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17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17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17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17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17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17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17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17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17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17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17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17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17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17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17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17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17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17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17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17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17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17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17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17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17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17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17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17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5" name="Google Shape;2215;p17"/>
          <p:cNvGrpSpPr/>
          <p:nvPr/>
        </p:nvGrpSpPr>
        <p:grpSpPr>
          <a:xfrm>
            <a:off x="5890659" y="3797009"/>
            <a:ext cx="3253203" cy="1346446"/>
            <a:chOff x="4145150" y="2643900"/>
            <a:chExt cx="1914550" cy="792400"/>
          </a:xfrm>
        </p:grpSpPr>
        <p:sp>
          <p:nvSpPr>
            <p:cNvPr id="2216" name="Google Shape;2216;p17"/>
            <p:cNvSpPr/>
            <p:nvPr/>
          </p:nvSpPr>
          <p:spPr>
            <a:xfrm>
              <a:off x="5202425" y="3311250"/>
              <a:ext cx="149150" cy="50325"/>
            </a:xfrm>
            <a:custGeom>
              <a:avLst/>
              <a:gdLst/>
              <a:ahLst/>
              <a:cxnLst/>
              <a:rect l="l" t="t" r="r" b="b"/>
              <a:pathLst>
                <a:path w="5966" h="2013" extrusionOk="0">
                  <a:moveTo>
                    <a:pt x="0" y="1"/>
                  </a:moveTo>
                  <a:lnTo>
                    <a:pt x="36" y="334"/>
                  </a:lnTo>
                  <a:lnTo>
                    <a:pt x="5870" y="2013"/>
                  </a:lnTo>
                  <a:cubicBezTo>
                    <a:pt x="5858" y="1894"/>
                    <a:pt x="5906" y="1786"/>
                    <a:pt x="5965" y="17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17"/>
            <p:cNvSpPr/>
            <p:nvPr/>
          </p:nvSpPr>
          <p:spPr>
            <a:xfrm>
              <a:off x="5104200" y="3285350"/>
              <a:ext cx="91100" cy="31575"/>
            </a:xfrm>
            <a:custGeom>
              <a:avLst/>
              <a:gdLst/>
              <a:ahLst/>
              <a:cxnLst/>
              <a:rect l="l" t="t" r="r" b="b"/>
              <a:pathLst>
                <a:path w="3644" h="1263" extrusionOk="0">
                  <a:moveTo>
                    <a:pt x="310" y="1"/>
                  </a:moveTo>
                  <a:lnTo>
                    <a:pt x="12" y="132"/>
                  </a:lnTo>
                  <a:lnTo>
                    <a:pt x="0" y="215"/>
                  </a:lnTo>
                  <a:lnTo>
                    <a:pt x="3644" y="1263"/>
                  </a:lnTo>
                  <a:lnTo>
                    <a:pt x="3596" y="92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17"/>
            <p:cNvSpPr/>
            <p:nvPr/>
          </p:nvSpPr>
          <p:spPr>
            <a:xfrm>
              <a:off x="5098850" y="3282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17"/>
            <p:cNvSpPr/>
            <p:nvPr/>
          </p:nvSpPr>
          <p:spPr>
            <a:xfrm>
              <a:off x="5097050" y="3284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17"/>
            <p:cNvSpPr/>
            <p:nvPr/>
          </p:nvSpPr>
          <p:spPr>
            <a:xfrm>
              <a:off x="5317625" y="3080875"/>
              <a:ext cx="235450" cy="109550"/>
            </a:xfrm>
            <a:custGeom>
              <a:avLst/>
              <a:gdLst/>
              <a:ahLst/>
              <a:cxnLst/>
              <a:rect l="l" t="t" r="r" b="b"/>
              <a:pathLst>
                <a:path w="9418" h="4382" extrusionOk="0">
                  <a:moveTo>
                    <a:pt x="9335" y="0"/>
                  </a:moveTo>
                  <a:lnTo>
                    <a:pt x="0" y="4167"/>
                  </a:lnTo>
                  <a:lnTo>
                    <a:pt x="286" y="4382"/>
                  </a:lnTo>
                  <a:lnTo>
                    <a:pt x="9382" y="322"/>
                  </a:lnTo>
                  <a:lnTo>
                    <a:pt x="9418" y="262"/>
                  </a:lnTo>
                  <a:cubicBezTo>
                    <a:pt x="9358" y="179"/>
                    <a:pt x="9335" y="95"/>
                    <a:pt x="93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17"/>
            <p:cNvSpPr/>
            <p:nvPr/>
          </p:nvSpPr>
          <p:spPr>
            <a:xfrm>
              <a:off x="5193500" y="3188625"/>
              <a:ext cx="122950" cy="59850"/>
            </a:xfrm>
            <a:custGeom>
              <a:avLst/>
              <a:gdLst/>
              <a:ahLst/>
              <a:cxnLst/>
              <a:rect l="l" t="t" r="r" b="b"/>
              <a:pathLst>
                <a:path w="4918" h="2394" extrusionOk="0">
                  <a:moveTo>
                    <a:pt x="4644" y="0"/>
                  </a:moveTo>
                  <a:lnTo>
                    <a:pt x="0" y="2060"/>
                  </a:lnTo>
                  <a:lnTo>
                    <a:pt x="36" y="2393"/>
                  </a:lnTo>
                  <a:lnTo>
                    <a:pt x="4918" y="20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17"/>
            <p:cNvSpPr/>
            <p:nvPr/>
          </p:nvSpPr>
          <p:spPr>
            <a:xfrm>
              <a:off x="5097050" y="32844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1" y="13"/>
                  </a:moveTo>
                  <a:lnTo>
                    <a:pt x="1" y="13"/>
                  </a:lnTo>
                  <a:lnTo>
                    <a:pt x="1" y="49"/>
                  </a:lnTo>
                  <a:lnTo>
                    <a:pt x="1" y="13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17"/>
            <p:cNvSpPr/>
            <p:nvPr/>
          </p:nvSpPr>
          <p:spPr>
            <a:xfrm>
              <a:off x="5098550" y="3243975"/>
              <a:ext cx="88425" cy="44675"/>
            </a:xfrm>
            <a:custGeom>
              <a:avLst/>
              <a:gdLst/>
              <a:ahLst/>
              <a:cxnLst/>
              <a:rect l="l" t="t" r="r" b="b"/>
              <a:pathLst>
                <a:path w="3537" h="1787" extrusionOk="0">
                  <a:moveTo>
                    <a:pt x="33" y="1539"/>
                  </a:moveTo>
                  <a:lnTo>
                    <a:pt x="33" y="1539"/>
                  </a:lnTo>
                  <a:cubicBezTo>
                    <a:pt x="21" y="1541"/>
                    <a:pt x="10" y="1544"/>
                    <a:pt x="0" y="1549"/>
                  </a:cubicBezTo>
                  <a:lnTo>
                    <a:pt x="12" y="1549"/>
                  </a:lnTo>
                  <a:lnTo>
                    <a:pt x="33" y="1539"/>
                  </a:lnTo>
                  <a:close/>
                  <a:moveTo>
                    <a:pt x="3501" y="1"/>
                  </a:moveTo>
                  <a:lnTo>
                    <a:pt x="33" y="1539"/>
                  </a:lnTo>
                  <a:lnTo>
                    <a:pt x="33" y="1539"/>
                  </a:lnTo>
                  <a:cubicBezTo>
                    <a:pt x="51" y="1537"/>
                    <a:pt x="69" y="1537"/>
                    <a:pt x="84" y="1537"/>
                  </a:cubicBezTo>
                  <a:cubicBezTo>
                    <a:pt x="191" y="1537"/>
                    <a:pt x="250" y="1608"/>
                    <a:pt x="238" y="1691"/>
                  </a:cubicBezTo>
                  <a:lnTo>
                    <a:pt x="226" y="1787"/>
                  </a:lnTo>
                  <a:lnTo>
                    <a:pt x="536" y="1656"/>
                  </a:lnTo>
                  <a:lnTo>
                    <a:pt x="3536" y="310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17"/>
            <p:cNvSpPr/>
            <p:nvPr/>
          </p:nvSpPr>
          <p:spPr>
            <a:xfrm>
              <a:off x="5098250" y="32826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1"/>
                  </a:moveTo>
                  <a:cubicBezTo>
                    <a:pt x="12" y="1"/>
                    <a:pt x="12" y="12"/>
                    <a:pt x="0" y="12"/>
                  </a:cubicBezTo>
                  <a:cubicBezTo>
                    <a:pt x="12" y="12"/>
                    <a:pt x="24" y="1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17"/>
            <p:cNvSpPr/>
            <p:nvPr/>
          </p:nvSpPr>
          <p:spPr>
            <a:xfrm>
              <a:off x="5097650" y="32832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4"/>
                    <a:pt x="0" y="0"/>
                  </a:cubicBezTo>
                  <a:cubicBezTo>
                    <a:pt x="0" y="0"/>
                    <a:pt x="24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17"/>
            <p:cNvSpPr/>
            <p:nvPr/>
          </p:nvSpPr>
          <p:spPr>
            <a:xfrm>
              <a:off x="4158250" y="3228800"/>
              <a:ext cx="79800" cy="113125"/>
            </a:xfrm>
            <a:custGeom>
              <a:avLst/>
              <a:gdLst/>
              <a:ahLst/>
              <a:cxnLst/>
              <a:rect l="l" t="t" r="r" b="b"/>
              <a:pathLst>
                <a:path w="3192" h="4525" extrusionOk="0">
                  <a:moveTo>
                    <a:pt x="2917" y="1"/>
                  </a:moveTo>
                  <a:lnTo>
                    <a:pt x="0" y="4442"/>
                  </a:lnTo>
                  <a:cubicBezTo>
                    <a:pt x="96" y="4442"/>
                    <a:pt x="179" y="4477"/>
                    <a:pt x="238" y="4525"/>
                  </a:cubicBezTo>
                  <a:lnTo>
                    <a:pt x="393" y="4430"/>
                  </a:lnTo>
                  <a:lnTo>
                    <a:pt x="3191" y="143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17"/>
            <p:cNvSpPr/>
            <p:nvPr/>
          </p:nvSpPr>
          <p:spPr>
            <a:xfrm>
              <a:off x="4308850" y="3190700"/>
              <a:ext cx="106000" cy="64325"/>
            </a:xfrm>
            <a:custGeom>
              <a:avLst/>
              <a:gdLst/>
              <a:ahLst/>
              <a:cxnLst/>
              <a:rect l="l" t="t" r="r" b="b"/>
              <a:pathLst>
                <a:path w="4240" h="2573" extrusionOk="0">
                  <a:moveTo>
                    <a:pt x="4192" y="1"/>
                  </a:moveTo>
                  <a:cubicBezTo>
                    <a:pt x="4168" y="1"/>
                    <a:pt x="4168" y="1"/>
                    <a:pt x="4156" y="12"/>
                  </a:cubicBezTo>
                  <a:cubicBezTo>
                    <a:pt x="4168" y="12"/>
                    <a:pt x="4168" y="1"/>
                    <a:pt x="4192" y="1"/>
                  </a:cubicBezTo>
                  <a:close/>
                  <a:moveTo>
                    <a:pt x="4156" y="12"/>
                  </a:moveTo>
                  <a:lnTo>
                    <a:pt x="1" y="2310"/>
                  </a:lnTo>
                  <a:cubicBezTo>
                    <a:pt x="72" y="2382"/>
                    <a:pt x="144" y="2477"/>
                    <a:pt x="156" y="2572"/>
                  </a:cubicBezTo>
                  <a:lnTo>
                    <a:pt x="4240" y="310"/>
                  </a:lnTo>
                  <a:lnTo>
                    <a:pt x="4168" y="286"/>
                  </a:lnTo>
                  <a:cubicBezTo>
                    <a:pt x="4097" y="239"/>
                    <a:pt x="4061" y="155"/>
                    <a:pt x="4097" y="72"/>
                  </a:cubicBezTo>
                  <a:cubicBezTo>
                    <a:pt x="4109" y="48"/>
                    <a:pt x="4132" y="36"/>
                    <a:pt x="4156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17"/>
            <p:cNvSpPr/>
            <p:nvPr/>
          </p:nvSpPr>
          <p:spPr>
            <a:xfrm>
              <a:off x="4410075" y="3190700"/>
              <a:ext cx="176525" cy="91100"/>
            </a:xfrm>
            <a:custGeom>
              <a:avLst/>
              <a:gdLst/>
              <a:ahLst/>
              <a:cxnLst/>
              <a:rect l="l" t="t" r="r" b="b"/>
              <a:pathLst>
                <a:path w="7061" h="3644" extrusionOk="0">
                  <a:moveTo>
                    <a:pt x="119" y="1"/>
                  </a:moveTo>
                  <a:cubicBezTo>
                    <a:pt x="107" y="1"/>
                    <a:pt x="107" y="1"/>
                    <a:pt x="95" y="12"/>
                  </a:cubicBezTo>
                  <a:cubicBezTo>
                    <a:pt x="95" y="36"/>
                    <a:pt x="60" y="48"/>
                    <a:pt x="48" y="72"/>
                  </a:cubicBezTo>
                  <a:cubicBezTo>
                    <a:pt x="0" y="155"/>
                    <a:pt x="48" y="239"/>
                    <a:pt x="119" y="286"/>
                  </a:cubicBezTo>
                  <a:lnTo>
                    <a:pt x="191" y="310"/>
                  </a:lnTo>
                  <a:lnTo>
                    <a:pt x="6977" y="3644"/>
                  </a:lnTo>
                  <a:cubicBezTo>
                    <a:pt x="6965" y="3620"/>
                    <a:pt x="6965" y="3608"/>
                    <a:pt x="6965" y="3572"/>
                  </a:cubicBezTo>
                  <a:cubicBezTo>
                    <a:pt x="6965" y="3489"/>
                    <a:pt x="7001" y="3394"/>
                    <a:pt x="7060" y="3346"/>
                  </a:cubicBezTo>
                  <a:lnTo>
                    <a:pt x="250" y="12"/>
                  </a:lnTo>
                  <a:cubicBezTo>
                    <a:pt x="238" y="12"/>
                    <a:pt x="238" y="12"/>
                    <a:pt x="22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17"/>
            <p:cNvSpPr/>
            <p:nvPr/>
          </p:nvSpPr>
          <p:spPr>
            <a:xfrm>
              <a:off x="4164500" y="3260350"/>
              <a:ext cx="127725" cy="87525"/>
            </a:xfrm>
            <a:custGeom>
              <a:avLst/>
              <a:gdLst/>
              <a:ahLst/>
              <a:cxnLst/>
              <a:rect l="l" t="t" r="r" b="b"/>
              <a:pathLst>
                <a:path w="5109" h="3501" extrusionOk="0">
                  <a:moveTo>
                    <a:pt x="4882" y="1"/>
                  </a:moveTo>
                  <a:lnTo>
                    <a:pt x="131" y="3168"/>
                  </a:lnTo>
                  <a:lnTo>
                    <a:pt x="0" y="3263"/>
                  </a:lnTo>
                  <a:cubicBezTo>
                    <a:pt x="96" y="3322"/>
                    <a:pt x="155" y="3394"/>
                    <a:pt x="191" y="3501"/>
                  </a:cubicBezTo>
                  <a:lnTo>
                    <a:pt x="5108" y="203"/>
                  </a:lnTo>
                  <a:cubicBezTo>
                    <a:pt x="5061" y="167"/>
                    <a:pt x="5037" y="120"/>
                    <a:pt x="5013" y="60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17"/>
            <p:cNvSpPr/>
            <p:nvPr/>
          </p:nvSpPr>
          <p:spPr>
            <a:xfrm>
              <a:off x="4228800" y="3220775"/>
              <a:ext cx="61325" cy="41400"/>
            </a:xfrm>
            <a:custGeom>
              <a:avLst/>
              <a:gdLst/>
              <a:ahLst/>
              <a:cxnLst/>
              <a:rect l="l" t="t" r="r" b="b"/>
              <a:pathLst>
                <a:path w="2453" h="1656" extrusionOk="0">
                  <a:moveTo>
                    <a:pt x="203" y="0"/>
                  </a:moveTo>
                  <a:cubicBezTo>
                    <a:pt x="167" y="0"/>
                    <a:pt x="143" y="0"/>
                    <a:pt x="107" y="24"/>
                  </a:cubicBezTo>
                  <a:cubicBezTo>
                    <a:pt x="83" y="36"/>
                    <a:pt x="72" y="48"/>
                    <a:pt x="48" y="83"/>
                  </a:cubicBezTo>
                  <a:cubicBezTo>
                    <a:pt x="0" y="155"/>
                    <a:pt x="36" y="238"/>
                    <a:pt x="107" y="286"/>
                  </a:cubicBezTo>
                  <a:lnTo>
                    <a:pt x="119" y="298"/>
                  </a:lnTo>
                  <a:lnTo>
                    <a:pt x="393" y="452"/>
                  </a:lnTo>
                  <a:lnTo>
                    <a:pt x="2310" y="1584"/>
                  </a:lnTo>
                  <a:lnTo>
                    <a:pt x="2453" y="1655"/>
                  </a:lnTo>
                  <a:cubicBezTo>
                    <a:pt x="2429" y="1607"/>
                    <a:pt x="2417" y="1572"/>
                    <a:pt x="2417" y="1512"/>
                  </a:cubicBezTo>
                  <a:cubicBezTo>
                    <a:pt x="2417" y="1429"/>
                    <a:pt x="2417" y="1357"/>
                    <a:pt x="2453" y="1298"/>
                  </a:cubicBezTo>
                  <a:lnTo>
                    <a:pt x="619" y="238"/>
                  </a:lnTo>
                  <a:cubicBezTo>
                    <a:pt x="584" y="333"/>
                    <a:pt x="500" y="393"/>
                    <a:pt x="405" y="393"/>
                  </a:cubicBezTo>
                  <a:cubicBezTo>
                    <a:pt x="398" y="394"/>
                    <a:pt x="392" y="394"/>
                    <a:pt x="385" y="394"/>
                  </a:cubicBezTo>
                  <a:cubicBezTo>
                    <a:pt x="262" y="394"/>
                    <a:pt x="155" y="290"/>
                    <a:pt x="155" y="155"/>
                  </a:cubicBezTo>
                  <a:cubicBezTo>
                    <a:pt x="155" y="95"/>
                    <a:pt x="167" y="48"/>
                    <a:pt x="2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17"/>
            <p:cNvSpPr/>
            <p:nvPr/>
          </p:nvSpPr>
          <p:spPr>
            <a:xfrm>
              <a:off x="4302900" y="3265125"/>
              <a:ext cx="222375" cy="130500"/>
            </a:xfrm>
            <a:custGeom>
              <a:avLst/>
              <a:gdLst/>
              <a:ahLst/>
              <a:cxnLst/>
              <a:rect l="l" t="t" r="r" b="b"/>
              <a:pathLst>
                <a:path w="8895" h="5220" extrusionOk="0">
                  <a:moveTo>
                    <a:pt x="322" y="0"/>
                  </a:moveTo>
                  <a:cubicBezTo>
                    <a:pt x="239" y="95"/>
                    <a:pt x="144" y="167"/>
                    <a:pt x="1" y="179"/>
                  </a:cubicBezTo>
                  <a:lnTo>
                    <a:pt x="8776" y="5191"/>
                  </a:lnTo>
                  <a:cubicBezTo>
                    <a:pt x="8793" y="5209"/>
                    <a:pt x="8823" y="5220"/>
                    <a:pt x="8857" y="5220"/>
                  </a:cubicBezTo>
                  <a:cubicBezTo>
                    <a:pt x="8869" y="5220"/>
                    <a:pt x="8882" y="5218"/>
                    <a:pt x="8895" y="5215"/>
                  </a:cubicBezTo>
                  <a:cubicBezTo>
                    <a:pt x="8871" y="5155"/>
                    <a:pt x="8859" y="5096"/>
                    <a:pt x="8847" y="5013"/>
                  </a:cubicBezTo>
                  <a:lnTo>
                    <a:pt x="8847" y="488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17"/>
            <p:cNvSpPr/>
            <p:nvPr/>
          </p:nvSpPr>
          <p:spPr>
            <a:xfrm>
              <a:off x="4545500" y="3403525"/>
              <a:ext cx="25325" cy="32475"/>
            </a:xfrm>
            <a:custGeom>
              <a:avLst/>
              <a:gdLst/>
              <a:ahLst/>
              <a:cxnLst/>
              <a:rect l="l" t="t" r="r" b="b"/>
              <a:pathLst>
                <a:path w="1013" h="1299" extrusionOk="0">
                  <a:moveTo>
                    <a:pt x="286" y="0"/>
                  </a:moveTo>
                  <a:cubicBezTo>
                    <a:pt x="215" y="60"/>
                    <a:pt x="108" y="108"/>
                    <a:pt x="0" y="131"/>
                  </a:cubicBezTo>
                  <a:lnTo>
                    <a:pt x="655" y="1298"/>
                  </a:lnTo>
                  <a:lnTo>
                    <a:pt x="1012" y="129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17"/>
            <p:cNvSpPr/>
            <p:nvPr/>
          </p:nvSpPr>
          <p:spPr>
            <a:xfrm>
              <a:off x="4592225" y="3007050"/>
              <a:ext cx="130100" cy="268800"/>
            </a:xfrm>
            <a:custGeom>
              <a:avLst/>
              <a:gdLst/>
              <a:ahLst/>
              <a:cxnLst/>
              <a:rect l="l" t="t" r="r" b="b"/>
              <a:pathLst>
                <a:path w="5204" h="10752" extrusionOk="0">
                  <a:moveTo>
                    <a:pt x="4918" y="0"/>
                  </a:moveTo>
                  <a:lnTo>
                    <a:pt x="1" y="10621"/>
                  </a:lnTo>
                  <a:cubicBezTo>
                    <a:pt x="84" y="10621"/>
                    <a:pt x="179" y="10680"/>
                    <a:pt x="215" y="10752"/>
                  </a:cubicBezTo>
                  <a:cubicBezTo>
                    <a:pt x="239" y="10740"/>
                    <a:pt x="251" y="10740"/>
                    <a:pt x="263" y="10740"/>
                  </a:cubicBezTo>
                  <a:lnTo>
                    <a:pt x="5204" y="119"/>
                  </a:lnTo>
                  <a:cubicBezTo>
                    <a:pt x="5097" y="96"/>
                    <a:pt x="5001" y="60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17"/>
            <p:cNvSpPr/>
            <p:nvPr/>
          </p:nvSpPr>
          <p:spPr>
            <a:xfrm>
              <a:off x="4545500" y="3284450"/>
              <a:ext cx="48550" cy="91125"/>
            </a:xfrm>
            <a:custGeom>
              <a:avLst/>
              <a:gdLst/>
              <a:ahLst/>
              <a:cxnLst/>
              <a:rect l="l" t="t" r="r" b="b"/>
              <a:pathLst>
                <a:path w="1942" h="3645" extrusionOk="0">
                  <a:moveTo>
                    <a:pt x="1620" y="1"/>
                  </a:moveTo>
                  <a:lnTo>
                    <a:pt x="0" y="3513"/>
                  </a:lnTo>
                  <a:cubicBezTo>
                    <a:pt x="108" y="3549"/>
                    <a:pt x="191" y="3585"/>
                    <a:pt x="286" y="3644"/>
                  </a:cubicBezTo>
                  <a:lnTo>
                    <a:pt x="1941" y="72"/>
                  </a:lnTo>
                  <a:cubicBezTo>
                    <a:pt x="1905" y="72"/>
                    <a:pt x="1882" y="96"/>
                    <a:pt x="1846" y="96"/>
                  </a:cubicBezTo>
                  <a:cubicBezTo>
                    <a:pt x="1837" y="97"/>
                    <a:pt x="1829" y="98"/>
                    <a:pt x="1820" y="98"/>
                  </a:cubicBezTo>
                  <a:cubicBezTo>
                    <a:pt x="1748" y="98"/>
                    <a:pt x="1684" y="54"/>
                    <a:pt x="1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17"/>
            <p:cNvSpPr/>
            <p:nvPr/>
          </p:nvSpPr>
          <p:spPr>
            <a:xfrm>
              <a:off x="4597575" y="3275225"/>
              <a:ext cx="212850" cy="99450"/>
            </a:xfrm>
            <a:custGeom>
              <a:avLst/>
              <a:gdLst/>
              <a:ahLst/>
              <a:cxnLst/>
              <a:rect l="l" t="t" r="r" b="b"/>
              <a:pathLst>
                <a:path w="8514" h="3978" extrusionOk="0">
                  <a:moveTo>
                    <a:pt x="49" y="1"/>
                  </a:moveTo>
                  <a:cubicBezTo>
                    <a:pt x="37" y="1"/>
                    <a:pt x="25" y="13"/>
                    <a:pt x="1" y="13"/>
                  </a:cubicBezTo>
                  <a:cubicBezTo>
                    <a:pt x="25" y="49"/>
                    <a:pt x="37" y="84"/>
                    <a:pt x="37" y="132"/>
                  </a:cubicBezTo>
                  <a:cubicBezTo>
                    <a:pt x="37" y="191"/>
                    <a:pt x="25" y="239"/>
                    <a:pt x="1" y="275"/>
                  </a:cubicBezTo>
                  <a:lnTo>
                    <a:pt x="25" y="275"/>
                  </a:lnTo>
                  <a:lnTo>
                    <a:pt x="8383" y="3978"/>
                  </a:lnTo>
                  <a:cubicBezTo>
                    <a:pt x="8419" y="3870"/>
                    <a:pt x="8454" y="3775"/>
                    <a:pt x="8514" y="3692"/>
                  </a:cubicBezTo>
                  <a:lnTo>
                    <a:pt x="144" y="13"/>
                  </a:lnTo>
                  <a:cubicBezTo>
                    <a:pt x="108" y="1"/>
                    <a:pt x="84" y="1"/>
                    <a:pt x="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17"/>
            <p:cNvSpPr/>
            <p:nvPr/>
          </p:nvSpPr>
          <p:spPr>
            <a:xfrm>
              <a:off x="4838700" y="3381500"/>
              <a:ext cx="124725" cy="54200"/>
            </a:xfrm>
            <a:custGeom>
              <a:avLst/>
              <a:gdLst/>
              <a:ahLst/>
              <a:cxnLst/>
              <a:rect l="l" t="t" r="r" b="b"/>
              <a:pathLst>
                <a:path w="4989" h="2168" extrusionOk="0">
                  <a:moveTo>
                    <a:pt x="119" y="0"/>
                  </a:moveTo>
                  <a:cubicBezTo>
                    <a:pt x="107" y="108"/>
                    <a:pt x="60" y="191"/>
                    <a:pt x="0" y="286"/>
                  </a:cubicBezTo>
                  <a:lnTo>
                    <a:pt x="4227" y="2167"/>
                  </a:lnTo>
                  <a:lnTo>
                    <a:pt x="4989" y="216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17"/>
            <p:cNvSpPr/>
            <p:nvPr/>
          </p:nvSpPr>
          <p:spPr>
            <a:xfrm>
              <a:off x="4723500" y="3007350"/>
              <a:ext cx="99725" cy="355725"/>
            </a:xfrm>
            <a:custGeom>
              <a:avLst/>
              <a:gdLst/>
              <a:ahLst/>
              <a:cxnLst/>
              <a:rect l="l" t="t" r="r" b="b"/>
              <a:pathLst>
                <a:path w="3989" h="14229" extrusionOk="0">
                  <a:moveTo>
                    <a:pt x="274" y="0"/>
                  </a:moveTo>
                  <a:cubicBezTo>
                    <a:pt x="227" y="72"/>
                    <a:pt x="119" y="107"/>
                    <a:pt x="0" y="107"/>
                  </a:cubicBezTo>
                  <a:lnTo>
                    <a:pt x="3691" y="14228"/>
                  </a:lnTo>
                  <a:cubicBezTo>
                    <a:pt x="3775" y="14181"/>
                    <a:pt x="3882" y="14157"/>
                    <a:pt x="3989" y="14133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17"/>
            <p:cNvSpPr/>
            <p:nvPr/>
          </p:nvSpPr>
          <p:spPr>
            <a:xfrm>
              <a:off x="4825300" y="3394600"/>
              <a:ext cx="18475" cy="41100"/>
            </a:xfrm>
            <a:custGeom>
              <a:avLst/>
              <a:gdLst/>
              <a:ahLst/>
              <a:cxnLst/>
              <a:rect l="l" t="t" r="r" b="b"/>
              <a:pathLst>
                <a:path w="739" h="1644" extrusionOk="0">
                  <a:moveTo>
                    <a:pt x="274" y="0"/>
                  </a:moveTo>
                  <a:cubicBezTo>
                    <a:pt x="203" y="48"/>
                    <a:pt x="107" y="72"/>
                    <a:pt x="0" y="72"/>
                  </a:cubicBezTo>
                  <a:lnTo>
                    <a:pt x="417" y="1643"/>
                  </a:lnTo>
                  <a:lnTo>
                    <a:pt x="738" y="164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17"/>
            <p:cNvSpPr/>
            <p:nvPr/>
          </p:nvSpPr>
          <p:spPr>
            <a:xfrm>
              <a:off x="5078300" y="3281775"/>
              <a:ext cx="26825" cy="153325"/>
            </a:xfrm>
            <a:custGeom>
              <a:avLst/>
              <a:gdLst/>
              <a:ahLst/>
              <a:cxnLst/>
              <a:rect l="l" t="t" r="r" b="b"/>
              <a:pathLst>
                <a:path w="1073" h="6133" extrusionOk="0">
                  <a:moveTo>
                    <a:pt x="929" y="1"/>
                  </a:moveTo>
                  <a:cubicBezTo>
                    <a:pt x="894" y="1"/>
                    <a:pt x="870" y="1"/>
                    <a:pt x="834" y="13"/>
                  </a:cubicBezTo>
                  <a:cubicBezTo>
                    <a:pt x="822" y="13"/>
                    <a:pt x="822" y="37"/>
                    <a:pt x="810" y="37"/>
                  </a:cubicBezTo>
                  <a:lnTo>
                    <a:pt x="786" y="48"/>
                  </a:lnTo>
                  <a:lnTo>
                    <a:pt x="786" y="60"/>
                  </a:lnTo>
                  <a:cubicBezTo>
                    <a:pt x="786" y="60"/>
                    <a:pt x="786" y="84"/>
                    <a:pt x="774" y="84"/>
                  </a:cubicBezTo>
                  <a:lnTo>
                    <a:pt x="774" y="96"/>
                  </a:lnTo>
                  <a:cubicBezTo>
                    <a:pt x="774" y="108"/>
                    <a:pt x="774" y="108"/>
                    <a:pt x="763" y="120"/>
                  </a:cubicBezTo>
                  <a:lnTo>
                    <a:pt x="1" y="6133"/>
                  </a:lnTo>
                  <a:lnTo>
                    <a:pt x="322" y="6133"/>
                  </a:lnTo>
                  <a:lnTo>
                    <a:pt x="1036" y="358"/>
                  </a:lnTo>
                  <a:lnTo>
                    <a:pt x="1048" y="275"/>
                  </a:lnTo>
                  <a:lnTo>
                    <a:pt x="1060" y="179"/>
                  </a:lnTo>
                  <a:cubicBezTo>
                    <a:pt x="1072" y="96"/>
                    <a:pt x="1013" y="13"/>
                    <a:pt x="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17"/>
            <p:cNvSpPr/>
            <p:nvPr/>
          </p:nvSpPr>
          <p:spPr>
            <a:xfrm>
              <a:off x="5165975" y="3082950"/>
              <a:ext cx="51650" cy="352750"/>
            </a:xfrm>
            <a:custGeom>
              <a:avLst/>
              <a:gdLst/>
              <a:ahLst/>
              <a:cxnLst/>
              <a:rect l="l" t="t" r="r" b="b"/>
              <a:pathLst>
                <a:path w="2066" h="14110" extrusionOk="0">
                  <a:moveTo>
                    <a:pt x="6" y="0"/>
                  </a:moveTo>
                  <a:cubicBezTo>
                    <a:pt x="0" y="28"/>
                    <a:pt x="5" y="56"/>
                    <a:pt x="16" y="81"/>
                  </a:cubicBezTo>
                  <a:lnTo>
                    <a:pt x="16" y="81"/>
                  </a:lnTo>
                  <a:lnTo>
                    <a:pt x="6" y="0"/>
                  </a:lnTo>
                  <a:close/>
                  <a:moveTo>
                    <a:pt x="16" y="81"/>
                  </a:moveTo>
                  <a:lnTo>
                    <a:pt x="792" y="6430"/>
                  </a:lnTo>
                  <a:lnTo>
                    <a:pt x="839" y="6739"/>
                  </a:lnTo>
                  <a:lnTo>
                    <a:pt x="1125" y="9025"/>
                  </a:lnTo>
                  <a:lnTo>
                    <a:pt x="1173" y="9359"/>
                  </a:lnTo>
                  <a:lnTo>
                    <a:pt x="1756" y="14109"/>
                  </a:lnTo>
                  <a:lnTo>
                    <a:pt x="2066" y="14109"/>
                  </a:lnTo>
                  <a:lnTo>
                    <a:pt x="1482" y="9442"/>
                  </a:lnTo>
                  <a:lnTo>
                    <a:pt x="1435" y="9121"/>
                  </a:lnTo>
                  <a:lnTo>
                    <a:pt x="1125" y="6608"/>
                  </a:lnTo>
                  <a:lnTo>
                    <a:pt x="1077" y="6287"/>
                  </a:lnTo>
                  <a:lnTo>
                    <a:pt x="351" y="358"/>
                  </a:lnTo>
                  <a:lnTo>
                    <a:pt x="65" y="143"/>
                  </a:lnTo>
                  <a:cubicBezTo>
                    <a:pt x="46" y="131"/>
                    <a:pt x="28" y="108"/>
                    <a:pt x="16" y="8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17"/>
            <p:cNvSpPr/>
            <p:nvPr/>
          </p:nvSpPr>
          <p:spPr>
            <a:xfrm>
              <a:off x="5303025" y="3368700"/>
              <a:ext cx="54800" cy="67000"/>
            </a:xfrm>
            <a:custGeom>
              <a:avLst/>
              <a:gdLst/>
              <a:ahLst/>
              <a:cxnLst/>
              <a:rect l="l" t="t" r="r" b="b"/>
              <a:pathLst>
                <a:path w="2192" h="2680" extrusionOk="0">
                  <a:moveTo>
                    <a:pt x="1941" y="0"/>
                  </a:moveTo>
                  <a:lnTo>
                    <a:pt x="1" y="2679"/>
                  </a:lnTo>
                  <a:lnTo>
                    <a:pt x="382" y="2679"/>
                  </a:lnTo>
                  <a:lnTo>
                    <a:pt x="2192" y="179"/>
                  </a:lnTo>
                  <a:cubicBezTo>
                    <a:pt x="2084" y="143"/>
                    <a:pt x="2001" y="84"/>
                    <a:pt x="19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17"/>
            <p:cNvSpPr/>
            <p:nvPr/>
          </p:nvSpPr>
          <p:spPr>
            <a:xfrm>
              <a:off x="5430125" y="3087425"/>
              <a:ext cx="129500" cy="180700"/>
            </a:xfrm>
            <a:custGeom>
              <a:avLst/>
              <a:gdLst/>
              <a:ahLst/>
              <a:cxnLst/>
              <a:rect l="l" t="t" r="r" b="b"/>
              <a:pathLst>
                <a:path w="5180" h="7228" extrusionOk="0">
                  <a:moveTo>
                    <a:pt x="4918" y="0"/>
                  </a:moveTo>
                  <a:lnTo>
                    <a:pt x="4882" y="60"/>
                  </a:lnTo>
                  <a:lnTo>
                    <a:pt x="156" y="6644"/>
                  </a:lnTo>
                  <a:cubicBezTo>
                    <a:pt x="203" y="6691"/>
                    <a:pt x="239" y="6751"/>
                    <a:pt x="251" y="6834"/>
                  </a:cubicBezTo>
                  <a:cubicBezTo>
                    <a:pt x="251" y="6989"/>
                    <a:pt x="144" y="7120"/>
                    <a:pt x="1" y="7132"/>
                  </a:cubicBezTo>
                  <a:lnTo>
                    <a:pt x="132" y="7227"/>
                  </a:lnTo>
                  <a:lnTo>
                    <a:pt x="5180" y="179"/>
                  </a:lnTo>
                  <a:cubicBezTo>
                    <a:pt x="5061" y="143"/>
                    <a:pt x="4978" y="83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17"/>
            <p:cNvSpPr/>
            <p:nvPr/>
          </p:nvSpPr>
          <p:spPr>
            <a:xfrm>
              <a:off x="5365250" y="3269875"/>
              <a:ext cx="63425" cy="84550"/>
            </a:xfrm>
            <a:custGeom>
              <a:avLst/>
              <a:gdLst/>
              <a:ahLst/>
              <a:cxnLst/>
              <a:rect l="l" t="t" r="r" b="b"/>
              <a:pathLst>
                <a:path w="2537" h="3382" extrusionOk="0">
                  <a:moveTo>
                    <a:pt x="2274" y="1"/>
                  </a:moveTo>
                  <a:lnTo>
                    <a:pt x="0" y="3191"/>
                  </a:lnTo>
                  <a:cubicBezTo>
                    <a:pt x="107" y="3215"/>
                    <a:pt x="179" y="3299"/>
                    <a:pt x="238" y="3382"/>
                  </a:cubicBezTo>
                  <a:lnTo>
                    <a:pt x="2536" y="179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17"/>
            <p:cNvSpPr/>
            <p:nvPr/>
          </p:nvSpPr>
          <p:spPr>
            <a:xfrm>
              <a:off x="5372675" y="3356800"/>
              <a:ext cx="248275" cy="56575"/>
            </a:xfrm>
            <a:custGeom>
              <a:avLst/>
              <a:gdLst/>
              <a:ahLst/>
              <a:cxnLst/>
              <a:rect l="l" t="t" r="r" b="b"/>
              <a:pathLst>
                <a:path w="9931" h="2263" extrusionOk="0">
                  <a:moveTo>
                    <a:pt x="1" y="0"/>
                  </a:moveTo>
                  <a:cubicBezTo>
                    <a:pt x="13" y="36"/>
                    <a:pt x="37" y="95"/>
                    <a:pt x="37" y="155"/>
                  </a:cubicBezTo>
                  <a:cubicBezTo>
                    <a:pt x="37" y="203"/>
                    <a:pt x="37" y="262"/>
                    <a:pt x="13" y="310"/>
                  </a:cubicBezTo>
                  <a:lnTo>
                    <a:pt x="9931" y="2262"/>
                  </a:lnTo>
                  <a:lnTo>
                    <a:pt x="9335" y="18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17"/>
            <p:cNvSpPr/>
            <p:nvPr/>
          </p:nvSpPr>
          <p:spPr>
            <a:xfrm>
              <a:off x="5718250" y="3230300"/>
              <a:ext cx="86350" cy="88125"/>
            </a:xfrm>
            <a:custGeom>
              <a:avLst/>
              <a:gdLst/>
              <a:ahLst/>
              <a:cxnLst/>
              <a:rect l="l" t="t" r="r" b="b"/>
              <a:pathLst>
                <a:path w="3454" h="3525" extrusionOk="0">
                  <a:moveTo>
                    <a:pt x="3370" y="0"/>
                  </a:moveTo>
                  <a:lnTo>
                    <a:pt x="1" y="3250"/>
                  </a:lnTo>
                  <a:lnTo>
                    <a:pt x="168" y="3524"/>
                  </a:lnTo>
                  <a:lnTo>
                    <a:pt x="3454" y="333"/>
                  </a:lnTo>
                  <a:cubicBezTo>
                    <a:pt x="3382" y="298"/>
                    <a:pt x="3335" y="214"/>
                    <a:pt x="3335" y="131"/>
                  </a:cubicBezTo>
                  <a:cubicBezTo>
                    <a:pt x="3335" y="83"/>
                    <a:pt x="3335" y="36"/>
                    <a:pt x="3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17"/>
            <p:cNvSpPr/>
            <p:nvPr/>
          </p:nvSpPr>
          <p:spPr>
            <a:xfrm>
              <a:off x="5808450" y="3104675"/>
              <a:ext cx="128625" cy="124150"/>
            </a:xfrm>
            <a:custGeom>
              <a:avLst/>
              <a:gdLst/>
              <a:ahLst/>
              <a:cxnLst/>
              <a:rect l="l" t="t" r="r" b="b"/>
              <a:pathLst>
                <a:path w="5145" h="4966" extrusionOk="0">
                  <a:moveTo>
                    <a:pt x="4930" y="1"/>
                  </a:moveTo>
                  <a:lnTo>
                    <a:pt x="1" y="4787"/>
                  </a:lnTo>
                  <a:lnTo>
                    <a:pt x="120" y="4870"/>
                  </a:lnTo>
                  <a:cubicBezTo>
                    <a:pt x="167" y="4882"/>
                    <a:pt x="191" y="4906"/>
                    <a:pt x="227" y="4930"/>
                  </a:cubicBezTo>
                  <a:lnTo>
                    <a:pt x="263" y="4966"/>
                  </a:lnTo>
                  <a:lnTo>
                    <a:pt x="5144" y="227"/>
                  </a:lnTo>
                  <a:cubicBezTo>
                    <a:pt x="5061" y="167"/>
                    <a:pt x="4989" y="96"/>
                    <a:pt x="493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17"/>
            <p:cNvSpPr/>
            <p:nvPr/>
          </p:nvSpPr>
          <p:spPr>
            <a:xfrm>
              <a:off x="5622425" y="3317200"/>
              <a:ext cx="94375" cy="92000"/>
            </a:xfrm>
            <a:custGeom>
              <a:avLst/>
              <a:gdLst/>
              <a:ahLst/>
              <a:cxnLst/>
              <a:rect l="l" t="t" r="r" b="b"/>
              <a:pathLst>
                <a:path w="3775" h="3680" extrusionOk="0">
                  <a:moveTo>
                    <a:pt x="3596" y="1"/>
                  </a:moveTo>
                  <a:lnTo>
                    <a:pt x="0" y="3501"/>
                  </a:lnTo>
                  <a:lnTo>
                    <a:pt x="250" y="3680"/>
                  </a:lnTo>
                  <a:lnTo>
                    <a:pt x="3774" y="275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17"/>
            <p:cNvSpPr/>
            <p:nvPr/>
          </p:nvSpPr>
          <p:spPr>
            <a:xfrm>
              <a:off x="5166700" y="3082050"/>
              <a:ext cx="498600" cy="354250"/>
            </a:xfrm>
            <a:custGeom>
              <a:avLst/>
              <a:gdLst/>
              <a:ahLst/>
              <a:cxnLst/>
              <a:rect l="l" t="t" r="r" b="b"/>
              <a:pathLst>
                <a:path w="19944" h="14170" extrusionOk="0">
                  <a:moveTo>
                    <a:pt x="298" y="1"/>
                  </a:moveTo>
                  <a:cubicBezTo>
                    <a:pt x="239" y="48"/>
                    <a:pt x="155" y="60"/>
                    <a:pt x="72" y="60"/>
                  </a:cubicBezTo>
                  <a:cubicBezTo>
                    <a:pt x="36" y="48"/>
                    <a:pt x="25" y="48"/>
                    <a:pt x="1" y="48"/>
                  </a:cubicBezTo>
                  <a:cubicBezTo>
                    <a:pt x="1" y="108"/>
                    <a:pt x="13" y="156"/>
                    <a:pt x="60" y="191"/>
                  </a:cubicBezTo>
                  <a:lnTo>
                    <a:pt x="334" y="406"/>
                  </a:lnTo>
                  <a:lnTo>
                    <a:pt x="5716" y="4275"/>
                  </a:lnTo>
                  <a:lnTo>
                    <a:pt x="5990" y="4477"/>
                  </a:lnTo>
                  <a:lnTo>
                    <a:pt x="10216" y="7537"/>
                  </a:lnTo>
                  <a:lnTo>
                    <a:pt x="10478" y="7716"/>
                  </a:lnTo>
                  <a:lnTo>
                    <a:pt x="17574" y="12836"/>
                  </a:lnTo>
                  <a:lnTo>
                    <a:pt x="18170" y="13264"/>
                  </a:lnTo>
                  <a:lnTo>
                    <a:pt x="19420" y="14169"/>
                  </a:lnTo>
                  <a:lnTo>
                    <a:pt x="19944" y="14169"/>
                  </a:lnTo>
                  <a:lnTo>
                    <a:pt x="18479" y="13110"/>
                  </a:lnTo>
                  <a:lnTo>
                    <a:pt x="18229" y="12931"/>
                  </a:lnTo>
                  <a:lnTo>
                    <a:pt x="10657" y="7466"/>
                  </a:lnTo>
                  <a:lnTo>
                    <a:pt x="10514" y="7383"/>
                  </a:lnTo>
                  <a:lnTo>
                    <a:pt x="10502" y="7383"/>
                  </a:lnTo>
                  <a:cubicBezTo>
                    <a:pt x="10495" y="7383"/>
                    <a:pt x="10487" y="7384"/>
                    <a:pt x="10480" y="7384"/>
                  </a:cubicBezTo>
                  <a:cubicBezTo>
                    <a:pt x="10347" y="7384"/>
                    <a:pt x="10238" y="7281"/>
                    <a:pt x="10204" y="7156"/>
                  </a:cubicBezTo>
                  <a:lnTo>
                    <a:pt x="7240" y="5013"/>
                  </a:lnTo>
                  <a:cubicBezTo>
                    <a:pt x="7216" y="5025"/>
                    <a:pt x="7180" y="5025"/>
                    <a:pt x="7156" y="5025"/>
                  </a:cubicBezTo>
                  <a:cubicBezTo>
                    <a:pt x="7143" y="5027"/>
                    <a:pt x="7130" y="5028"/>
                    <a:pt x="7117" y="5028"/>
                  </a:cubicBezTo>
                  <a:cubicBezTo>
                    <a:pt x="6978" y="5028"/>
                    <a:pt x="6859" y="4916"/>
                    <a:pt x="6859" y="4763"/>
                  </a:cubicBezTo>
                  <a:lnTo>
                    <a:pt x="6859" y="4728"/>
                  </a:lnTo>
                  <a:lnTo>
                    <a:pt x="6323" y="4347"/>
                  </a:lnTo>
                  <a:lnTo>
                    <a:pt x="6037" y="413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17"/>
            <p:cNvSpPr/>
            <p:nvPr/>
          </p:nvSpPr>
          <p:spPr>
            <a:xfrm>
              <a:off x="5558725" y="3064225"/>
              <a:ext cx="8950" cy="4750"/>
            </a:xfrm>
            <a:custGeom>
              <a:avLst/>
              <a:gdLst/>
              <a:ahLst/>
              <a:cxnLst/>
              <a:rect l="l" t="t" r="r" b="b"/>
              <a:pathLst>
                <a:path w="358" h="190" extrusionOk="0">
                  <a:moveTo>
                    <a:pt x="146" y="0"/>
                  </a:moveTo>
                  <a:cubicBezTo>
                    <a:pt x="122" y="0"/>
                    <a:pt x="97" y="4"/>
                    <a:pt x="72" y="11"/>
                  </a:cubicBezTo>
                  <a:cubicBezTo>
                    <a:pt x="12" y="47"/>
                    <a:pt x="0" y="107"/>
                    <a:pt x="0" y="166"/>
                  </a:cubicBezTo>
                  <a:cubicBezTo>
                    <a:pt x="48" y="154"/>
                    <a:pt x="95" y="130"/>
                    <a:pt x="131" y="130"/>
                  </a:cubicBezTo>
                  <a:cubicBezTo>
                    <a:pt x="226" y="154"/>
                    <a:pt x="298" y="166"/>
                    <a:pt x="357" y="190"/>
                  </a:cubicBezTo>
                  <a:lnTo>
                    <a:pt x="286" y="71"/>
                  </a:lnTo>
                  <a:cubicBezTo>
                    <a:pt x="253" y="21"/>
                    <a:pt x="202" y="0"/>
                    <a:pt x="1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17"/>
            <p:cNvSpPr/>
            <p:nvPr/>
          </p:nvSpPr>
          <p:spPr>
            <a:xfrm>
              <a:off x="5571525" y="3089200"/>
              <a:ext cx="223250" cy="346500"/>
            </a:xfrm>
            <a:custGeom>
              <a:avLst/>
              <a:gdLst/>
              <a:ahLst/>
              <a:cxnLst/>
              <a:rect l="l" t="t" r="r" b="b"/>
              <a:pathLst>
                <a:path w="8930" h="13860" extrusionOk="0">
                  <a:moveTo>
                    <a:pt x="0" y="0"/>
                  </a:moveTo>
                  <a:lnTo>
                    <a:pt x="5632" y="9121"/>
                  </a:lnTo>
                  <a:lnTo>
                    <a:pt x="5799" y="9395"/>
                  </a:lnTo>
                  <a:lnTo>
                    <a:pt x="8573" y="13859"/>
                  </a:lnTo>
                  <a:lnTo>
                    <a:pt x="8930" y="13859"/>
                  </a:lnTo>
                  <a:lnTo>
                    <a:pt x="6025" y="9168"/>
                  </a:lnTo>
                  <a:lnTo>
                    <a:pt x="5858" y="8894"/>
                  </a:lnTo>
                  <a:lnTo>
                    <a:pt x="560" y="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17"/>
            <p:cNvSpPr/>
            <p:nvPr/>
          </p:nvSpPr>
          <p:spPr>
            <a:xfrm>
              <a:off x="6055500" y="3242800"/>
              <a:ext cx="4200" cy="14900"/>
            </a:xfrm>
            <a:custGeom>
              <a:avLst/>
              <a:gdLst/>
              <a:ahLst/>
              <a:cxnLst/>
              <a:rect l="l" t="t" r="r" b="b"/>
              <a:pathLst>
                <a:path w="168" h="596" extrusionOk="0">
                  <a:moveTo>
                    <a:pt x="108" y="0"/>
                  </a:moveTo>
                  <a:lnTo>
                    <a:pt x="1" y="393"/>
                  </a:lnTo>
                  <a:lnTo>
                    <a:pt x="167" y="595"/>
                  </a:lnTo>
                  <a:lnTo>
                    <a:pt x="167" y="7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17"/>
            <p:cNvSpPr/>
            <p:nvPr/>
          </p:nvSpPr>
          <p:spPr>
            <a:xfrm>
              <a:off x="5953400" y="3107050"/>
              <a:ext cx="98850" cy="137250"/>
            </a:xfrm>
            <a:custGeom>
              <a:avLst/>
              <a:gdLst/>
              <a:ahLst/>
              <a:cxnLst/>
              <a:rect l="l" t="t" r="r" b="b"/>
              <a:pathLst>
                <a:path w="3954" h="5490" extrusionOk="0">
                  <a:moveTo>
                    <a:pt x="227" y="1"/>
                  </a:moveTo>
                  <a:cubicBezTo>
                    <a:pt x="168" y="72"/>
                    <a:pt x="96" y="132"/>
                    <a:pt x="1" y="179"/>
                  </a:cubicBezTo>
                  <a:lnTo>
                    <a:pt x="3847" y="5490"/>
                  </a:lnTo>
                  <a:lnTo>
                    <a:pt x="3954" y="5109"/>
                  </a:lnTo>
                  <a:lnTo>
                    <a:pt x="287" y="2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17"/>
            <p:cNvSpPr/>
            <p:nvPr/>
          </p:nvSpPr>
          <p:spPr>
            <a:xfrm>
              <a:off x="5571825" y="3083850"/>
              <a:ext cx="239625" cy="146475"/>
            </a:xfrm>
            <a:custGeom>
              <a:avLst/>
              <a:gdLst/>
              <a:ahLst/>
              <a:cxnLst/>
              <a:rect l="l" t="t" r="r" b="b"/>
              <a:pathLst>
                <a:path w="9585" h="5859" extrusionOk="0">
                  <a:moveTo>
                    <a:pt x="131" y="0"/>
                  </a:moveTo>
                  <a:cubicBezTo>
                    <a:pt x="95" y="84"/>
                    <a:pt x="60" y="155"/>
                    <a:pt x="0" y="214"/>
                  </a:cubicBezTo>
                  <a:lnTo>
                    <a:pt x="560" y="560"/>
                  </a:lnTo>
                  <a:lnTo>
                    <a:pt x="9227" y="5858"/>
                  </a:lnTo>
                  <a:cubicBezTo>
                    <a:pt x="9275" y="5763"/>
                    <a:pt x="9358" y="5691"/>
                    <a:pt x="9466" y="5691"/>
                  </a:cubicBezTo>
                  <a:cubicBezTo>
                    <a:pt x="9513" y="5691"/>
                    <a:pt x="9537" y="5691"/>
                    <a:pt x="9585" y="5703"/>
                  </a:cubicBezTo>
                  <a:lnTo>
                    <a:pt x="9466" y="563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17"/>
            <p:cNvSpPr/>
            <p:nvPr/>
          </p:nvSpPr>
          <p:spPr>
            <a:xfrm>
              <a:off x="5814100" y="3227900"/>
              <a:ext cx="202450" cy="130700"/>
            </a:xfrm>
            <a:custGeom>
              <a:avLst/>
              <a:gdLst/>
              <a:ahLst/>
              <a:cxnLst/>
              <a:rect l="l" t="t" r="r" b="b"/>
              <a:pathLst>
                <a:path w="8098" h="5228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48"/>
                    <a:pt x="84" y="120"/>
                    <a:pt x="84" y="191"/>
                  </a:cubicBezTo>
                  <a:cubicBezTo>
                    <a:pt x="84" y="263"/>
                    <a:pt x="72" y="322"/>
                    <a:pt x="25" y="382"/>
                  </a:cubicBezTo>
                  <a:lnTo>
                    <a:pt x="4263" y="2977"/>
                  </a:lnTo>
                  <a:cubicBezTo>
                    <a:pt x="4311" y="2918"/>
                    <a:pt x="4382" y="2870"/>
                    <a:pt x="4478" y="2870"/>
                  </a:cubicBezTo>
                  <a:cubicBezTo>
                    <a:pt x="4644" y="2870"/>
                    <a:pt x="4775" y="2977"/>
                    <a:pt x="4775" y="3144"/>
                  </a:cubicBezTo>
                  <a:cubicBezTo>
                    <a:pt x="4775" y="3180"/>
                    <a:pt x="4775" y="3227"/>
                    <a:pt x="4739" y="3275"/>
                  </a:cubicBezTo>
                  <a:lnTo>
                    <a:pt x="7942" y="5228"/>
                  </a:lnTo>
                  <a:cubicBezTo>
                    <a:pt x="7954" y="5120"/>
                    <a:pt x="8014" y="5025"/>
                    <a:pt x="8097" y="4954"/>
                  </a:cubicBezTo>
                  <a:lnTo>
                    <a:pt x="37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17"/>
            <p:cNvSpPr/>
            <p:nvPr/>
          </p:nvSpPr>
          <p:spPr>
            <a:xfrm>
              <a:off x="5574500" y="3075800"/>
              <a:ext cx="354825" cy="22650"/>
            </a:xfrm>
            <a:custGeom>
              <a:avLst/>
              <a:gdLst/>
              <a:ahLst/>
              <a:cxnLst/>
              <a:rect l="l" t="t" r="r" b="b"/>
              <a:pathLst>
                <a:path w="14193" h="906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36"/>
                    <a:pt x="24" y="84"/>
                    <a:pt x="24" y="132"/>
                  </a:cubicBezTo>
                  <a:cubicBezTo>
                    <a:pt x="36" y="203"/>
                    <a:pt x="24" y="263"/>
                    <a:pt x="12" y="322"/>
                  </a:cubicBezTo>
                  <a:lnTo>
                    <a:pt x="131" y="322"/>
                  </a:lnTo>
                  <a:lnTo>
                    <a:pt x="14181" y="906"/>
                  </a:lnTo>
                  <a:cubicBezTo>
                    <a:pt x="14181" y="870"/>
                    <a:pt x="14169" y="858"/>
                    <a:pt x="14169" y="834"/>
                  </a:cubicBezTo>
                  <a:cubicBezTo>
                    <a:pt x="14169" y="751"/>
                    <a:pt x="14169" y="667"/>
                    <a:pt x="14193" y="5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17"/>
            <p:cNvSpPr/>
            <p:nvPr/>
          </p:nvSpPr>
          <p:spPr>
            <a:xfrm>
              <a:off x="5569125" y="2643900"/>
              <a:ext cx="490575" cy="431025"/>
            </a:xfrm>
            <a:custGeom>
              <a:avLst/>
              <a:gdLst/>
              <a:ahLst/>
              <a:cxnLst/>
              <a:rect l="l" t="t" r="r" b="b"/>
              <a:pathLst>
                <a:path w="19623" h="17241" extrusionOk="0">
                  <a:moveTo>
                    <a:pt x="19622" y="1"/>
                  </a:moveTo>
                  <a:lnTo>
                    <a:pt x="1" y="17027"/>
                  </a:lnTo>
                  <a:cubicBezTo>
                    <a:pt x="96" y="17074"/>
                    <a:pt x="168" y="17158"/>
                    <a:pt x="215" y="17241"/>
                  </a:cubicBezTo>
                  <a:lnTo>
                    <a:pt x="19622" y="394"/>
                  </a:lnTo>
                  <a:lnTo>
                    <a:pt x="196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17"/>
            <p:cNvSpPr/>
            <p:nvPr/>
          </p:nvSpPr>
          <p:spPr>
            <a:xfrm>
              <a:off x="5954000" y="2949300"/>
              <a:ext cx="105100" cy="136050"/>
            </a:xfrm>
            <a:custGeom>
              <a:avLst/>
              <a:gdLst/>
              <a:ahLst/>
              <a:cxnLst/>
              <a:rect l="l" t="t" r="r" b="b"/>
              <a:pathLst>
                <a:path w="4204" h="5442" extrusionOk="0">
                  <a:moveTo>
                    <a:pt x="4204" y="1"/>
                  </a:moveTo>
                  <a:lnTo>
                    <a:pt x="1" y="5239"/>
                  </a:lnTo>
                  <a:cubicBezTo>
                    <a:pt x="96" y="5299"/>
                    <a:pt x="179" y="5370"/>
                    <a:pt x="239" y="5442"/>
                  </a:cubicBezTo>
                  <a:lnTo>
                    <a:pt x="4204" y="48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17"/>
            <p:cNvSpPr/>
            <p:nvPr/>
          </p:nvSpPr>
          <p:spPr>
            <a:xfrm>
              <a:off x="6022475" y="3206175"/>
              <a:ext cx="37225" cy="143500"/>
            </a:xfrm>
            <a:custGeom>
              <a:avLst/>
              <a:gdLst/>
              <a:ahLst/>
              <a:cxnLst/>
              <a:rect l="l" t="t" r="r" b="b"/>
              <a:pathLst>
                <a:path w="1489" h="5740" extrusionOk="0">
                  <a:moveTo>
                    <a:pt x="1488" y="1"/>
                  </a:moveTo>
                  <a:lnTo>
                    <a:pt x="1191" y="1132"/>
                  </a:lnTo>
                  <a:lnTo>
                    <a:pt x="1084" y="1525"/>
                  </a:lnTo>
                  <a:lnTo>
                    <a:pt x="0" y="5692"/>
                  </a:lnTo>
                  <a:cubicBezTo>
                    <a:pt x="12" y="5692"/>
                    <a:pt x="24" y="5692"/>
                    <a:pt x="60" y="5680"/>
                  </a:cubicBezTo>
                  <a:cubicBezTo>
                    <a:pt x="143" y="5680"/>
                    <a:pt x="238" y="5692"/>
                    <a:pt x="310" y="5739"/>
                  </a:cubicBezTo>
                  <a:lnTo>
                    <a:pt x="1322" y="1834"/>
                  </a:lnTo>
                  <a:lnTo>
                    <a:pt x="1429" y="1453"/>
                  </a:lnTo>
                  <a:lnTo>
                    <a:pt x="1488" y="1227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17"/>
            <p:cNvSpPr/>
            <p:nvPr/>
          </p:nvSpPr>
          <p:spPr>
            <a:xfrm>
              <a:off x="5959075" y="3100225"/>
              <a:ext cx="100625" cy="64900"/>
            </a:xfrm>
            <a:custGeom>
              <a:avLst/>
              <a:gdLst/>
              <a:ahLst/>
              <a:cxnLst/>
              <a:rect l="l" t="t" r="r" b="b"/>
              <a:pathLst>
                <a:path w="4025" h="2596" extrusionOk="0">
                  <a:moveTo>
                    <a:pt x="155" y="0"/>
                  </a:moveTo>
                  <a:cubicBezTo>
                    <a:pt x="119" y="107"/>
                    <a:pt x="72" y="202"/>
                    <a:pt x="0" y="274"/>
                  </a:cubicBezTo>
                  <a:lnTo>
                    <a:pt x="60" y="298"/>
                  </a:lnTo>
                  <a:lnTo>
                    <a:pt x="4024" y="2596"/>
                  </a:lnTo>
                  <a:lnTo>
                    <a:pt x="4024" y="223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17"/>
            <p:cNvSpPr/>
            <p:nvPr/>
          </p:nvSpPr>
          <p:spPr>
            <a:xfrm>
              <a:off x="4523175" y="3371975"/>
              <a:ext cx="36625" cy="35750"/>
            </a:xfrm>
            <a:custGeom>
              <a:avLst/>
              <a:gdLst/>
              <a:ahLst/>
              <a:cxnLst/>
              <a:rect l="l" t="t" r="r" b="b"/>
              <a:pathLst>
                <a:path w="1465" h="1430" extrusionOk="0">
                  <a:moveTo>
                    <a:pt x="691" y="0"/>
                  </a:moveTo>
                  <a:cubicBezTo>
                    <a:pt x="334" y="12"/>
                    <a:pt x="60" y="286"/>
                    <a:pt x="24" y="620"/>
                  </a:cubicBezTo>
                  <a:cubicBezTo>
                    <a:pt x="24" y="667"/>
                    <a:pt x="0" y="715"/>
                    <a:pt x="24" y="762"/>
                  </a:cubicBezTo>
                  <a:cubicBezTo>
                    <a:pt x="24" y="834"/>
                    <a:pt x="36" y="893"/>
                    <a:pt x="60" y="953"/>
                  </a:cubicBezTo>
                  <a:cubicBezTo>
                    <a:pt x="164" y="1242"/>
                    <a:pt x="436" y="1430"/>
                    <a:pt x="746" y="1430"/>
                  </a:cubicBezTo>
                  <a:cubicBezTo>
                    <a:pt x="755" y="1430"/>
                    <a:pt x="765" y="1430"/>
                    <a:pt x="774" y="1429"/>
                  </a:cubicBezTo>
                  <a:cubicBezTo>
                    <a:pt x="822" y="1429"/>
                    <a:pt x="870" y="1417"/>
                    <a:pt x="917" y="1417"/>
                  </a:cubicBezTo>
                  <a:cubicBezTo>
                    <a:pt x="1012" y="1382"/>
                    <a:pt x="1108" y="1334"/>
                    <a:pt x="1191" y="1274"/>
                  </a:cubicBezTo>
                  <a:cubicBezTo>
                    <a:pt x="1358" y="1120"/>
                    <a:pt x="1465" y="905"/>
                    <a:pt x="1453" y="667"/>
                  </a:cubicBezTo>
                  <a:cubicBezTo>
                    <a:pt x="1429" y="441"/>
                    <a:pt x="1334" y="262"/>
                    <a:pt x="1167" y="143"/>
                  </a:cubicBezTo>
                  <a:cubicBezTo>
                    <a:pt x="1096" y="84"/>
                    <a:pt x="989" y="48"/>
                    <a:pt x="881" y="12"/>
                  </a:cubicBezTo>
                  <a:cubicBezTo>
                    <a:pt x="822" y="0"/>
                    <a:pt x="762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17"/>
            <p:cNvSpPr/>
            <p:nvPr/>
          </p:nvSpPr>
          <p:spPr>
            <a:xfrm>
              <a:off x="4806850" y="3361225"/>
              <a:ext cx="35725" cy="35175"/>
            </a:xfrm>
            <a:custGeom>
              <a:avLst/>
              <a:gdLst/>
              <a:ahLst/>
              <a:cxnLst/>
              <a:rect l="l" t="t" r="r" b="b"/>
              <a:pathLst>
                <a:path w="1429" h="1407" extrusionOk="0">
                  <a:moveTo>
                    <a:pt x="724" y="0"/>
                  </a:moveTo>
                  <a:cubicBezTo>
                    <a:pt x="709" y="0"/>
                    <a:pt x="694" y="1"/>
                    <a:pt x="679" y="2"/>
                  </a:cubicBezTo>
                  <a:cubicBezTo>
                    <a:pt x="583" y="2"/>
                    <a:pt x="476" y="38"/>
                    <a:pt x="381" y="85"/>
                  </a:cubicBezTo>
                  <a:cubicBezTo>
                    <a:pt x="286" y="121"/>
                    <a:pt x="202" y="192"/>
                    <a:pt x="143" y="264"/>
                  </a:cubicBezTo>
                  <a:cubicBezTo>
                    <a:pt x="83" y="335"/>
                    <a:pt x="48" y="442"/>
                    <a:pt x="12" y="549"/>
                  </a:cubicBezTo>
                  <a:cubicBezTo>
                    <a:pt x="0" y="609"/>
                    <a:pt x="0" y="680"/>
                    <a:pt x="0" y="740"/>
                  </a:cubicBezTo>
                  <a:cubicBezTo>
                    <a:pt x="24" y="1133"/>
                    <a:pt x="345" y="1407"/>
                    <a:pt x="726" y="1407"/>
                  </a:cubicBezTo>
                  <a:lnTo>
                    <a:pt x="738" y="1407"/>
                  </a:lnTo>
                  <a:cubicBezTo>
                    <a:pt x="845" y="1407"/>
                    <a:pt x="941" y="1383"/>
                    <a:pt x="1024" y="1335"/>
                  </a:cubicBezTo>
                  <a:cubicBezTo>
                    <a:pt x="1131" y="1276"/>
                    <a:pt x="1214" y="1204"/>
                    <a:pt x="1298" y="1097"/>
                  </a:cubicBezTo>
                  <a:cubicBezTo>
                    <a:pt x="1357" y="1002"/>
                    <a:pt x="1393" y="919"/>
                    <a:pt x="1417" y="811"/>
                  </a:cubicBezTo>
                  <a:cubicBezTo>
                    <a:pt x="1429" y="776"/>
                    <a:pt x="1429" y="704"/>
                    <a:pt x="1429" y="669"/>
                  </a:cubicBezTo>
                  <a:cubicBezTo>
                    <a:pt x="1417" y="279"/>
                    <a:pt x="1098" y="0"/>
                    <a:pt x="7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17"/>
            <p:cNvSpPr/>
            <p:nvPr/>
          </p:nvSpPr>
          <p:spPr>
            <a:xfrm>
              <a:off x="4231475" y="3218375"/>
              <a:ext cx="12225" cy="12250"/>
            </a:xfrm>
            <a:custGeom>
              <a:avLst/>
              <a:gdLst/>
              <a:ahLst/>
              <a:cxnLst/>
              <a:rect l="l" t="t" r="r" b="b"/>
              <a:pathLst>
                <a:path w="489" h="490" extrusionOk="0">
                  <a:moveTo>
                    <a:pt x="238" y="1"/>
                  </a:moveTo>
                  <a:cubicBezTo>
                    <a:pt x="155" y="1"/>
                    <a:pt x="96" y="37"/>
                    <a:pt x="48" y="108"/>
                  </a:cubicBezTo>
                  <a:cubicBezTo>
                    <a:pt x="12" y="156"/>
                    <a:pt x="0" y="203"/>
                    <a:pt x="0" y="263"/>
                  </a:cubicBezTo>
                  <a:cubicBezTo>
                    <a:pt x="23" y="387"/>
                    <a:pt x="142" y="490"/>
                    <a:pt x="256" y="490"/>
                  </a:cubicBezTo>
                  <a:cubicBezTo>
                    <a:pt x="262" y="490"/>
                    <a:pt x="268" y="490"/>
                    <a:pt x="274" y="489"/>
                  </a:cubicBezTo>
                  <a:cubicBezTo>
                    <a:pt x="381" y="489"/>
                    <a:pt x="453" y="429"/>
                    <a:pt x="477" y="334"/>
                  </a:cubicBezTo>
                  <a:cubicBezTo>
                    <a:pt x="488" y="310"/>
                    <a:pt x="488" y="263"/>
                    <a:pt x="488" y="239"/>
                  </a:cubicBezTo>
                  <a:cubicBezTo>
                    <a:pt x="488" y="96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17"/>
            <p:cNvSpPr/>
            <p:nvPr/>
          </p:nvSpPr>
          <p:spPr>
            <a:xfrm>
              <a:off x="5155100" y="3058225"/>
              <a:ext cx="25325" cy="25050"/>
            </a:xfrm>
            <a:custGeom>
              <a:avLst/>
              <a:gdLst/>
              <a:ahLst/>
              <a:cxnLst/>
              <a:rect l="l" t="t" r="r" b="b"/>
              <a:pathLst>
                <a:path w="1013" h="1002" extrusionOk="0">
                  <a:moveTo>
                    <a:pt x="510" y="1"/>
                  </a:moveTo>
                  <a:cubicBezTo>
                    <a:pt x="503" y="1"/>
                    <a:pt x="496" y="1"/>
                    <a:pt x="489" y="1"/>
                  </a:cubicBezTo>
                  <a:cubicBezTo>
                    <a:pt x="203" y="13"/>
                    <a:pt x="0" y="239"/>
                    <a:pt x="12" y="525"/>
                  </a:cubicBezTo>
                  <a:cubicBezTo>
                    <a:pt x="24" y="763"/>
                    <a:pt x="203" y="954"/>
                    <a:pt x="441" y="989"/>
                  </a:cubicBezTo>
                  <a:cubicBezTo>
                    <a:pt x="489" y="1001"/>
                    <a:pt x="500" y="1001"/>
                    <a:pt x="536" y="1001"/>
                  </a:cubicBezTo>
                  <a:cubicBezTo>
                    <a:pt x="608" y="1001"/>
                    <a:pt x="679" y="966"/>
                    <a:pt x="762" y="942"/>
                  </a:cubicBezTo>
                  <a:cubicBezTo>
                    <a:pt x="917" y="847"/>
                    <a:pt x="1012" y="668"/>
                    <a:pt x="1012" y="478"/>
                  </a:cubicBezTo>
                  <a:cubicBezTo>
                    <a:pt x="1001" y="222"/>
                    <a:pt x="786" y="1"/>
                    <a:pt x="5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17"/>
            <p:cNvSpPr/>
            <p:nvPr/>
          </p:nvSpPr>
          <p:spPr>
            <a:xfrm>
              <a:off x="5929000" y="3079000"/>
              <a:ext cx="34850" cy="34325"/>
            </a:xfrm>
            <a:custGeom>
              <a:avLst/>
              <a:gdLst/>
              <a:ahLst/>
              <a:cxnLst/>
              <a:rect l="l" t="t" r="r" b="b"/>
              <a:pathLst>
                <a:path w="1394" h="1373" extrusionOk="0">
                  <a:moveTo>
                    <a:pt x="720" y="1"/>
                  </a:moveTo>
                  <a:cubicBezTo>
                    <a:pt x="699" y="1"/>
                    <a:pt x="677" y="2"/>
                    <a:pt x="655" y="4"/>
                  </a:cubicBezTo>
                  <a:cubicBezTo>
                    <a:pt x="358" y="16"/>
                    <a:pt x="96" y="230"/>
                    <a:pt x="24" y="492"/>
                  </a:cubicBezTo>
                  <a:cubicBezTo>
                    <a:pt x="13" y="575"/>
                    <a:pt x="1" y="647"/>
                    <a:pt x="1" y="730"/>
                  </a:cubicBezTo>
                  <a:lnTo>
                    <a:pt x="1" y="789"/>
                  </a:lnTo>
                  <a:cubicBezTo>
                    <a:pt x="13" y="885"/>
                    <a:pt x="48" y="968"/>
                    <a:pt x="108" y="1051"/>
                  </a:cubicBezTo>
                  <a:cubicBezTo>
                    <a:pt x="167" y="1135"/>
                    <a:pt x="239" y="1206"/>
                    <a:pt x="322" y="1266"/>
                  </a:cubicBezTo>
                  <a:cubicBezTo>
                    <a:pt x="441" y="1349"/>
                    <a:pt x="584" y="1373"/>
                    <a:pt x="727" y="1373"/>
                  </a:cubicBezTo>
                  <a:cubicBezTo>
                    <a:pt x="822" y="1373"/>
                    <a:pt x="917" y="1349"/>
                    <a:pt x="1001" y="1313"/>
                  </a:cubicBezTo>
                  <a:cubicBezTo>
                    <a:pt x="1084" y="1266"/>
                    <a:pt x="1156" y="1206"/>
                    <a:pt x="1215" y="1135"/>
                  </a:cubicBezTo>
                  <a:cubicBezTo>
                    <a:pt x="1275" y="1063"/>
                    <a:pt x="1334" y="968"/>
                    <a:pt x="1370" y="873"/>
                  </a:cubicBezTo>
                  <a:cubicBezTo>
                    <a:pt x="1382" y="789"/>
                    <a:pt x="1394" y="730"/>
                    <a:pt x="1382" y="659"/>
                  </a:cubicBezTo>
                  <a:cubicBezTo>
                    <a:pt x="1382" y="516"/>
                    <a:pt x="1322" y="397"/>
                    <a:pt x="1251" y="278"/>
                  </a:cubicBezTo>
                  <a:cubicBezTo>
                    <a:pt x="1191" y="182"/>
                    <a:pt x="1096" y="123"/>
                    <a:pt x="1013" y="75"/>
                  </a:cubicBezTo>
                  <a:cubicBezTo>
                    <a:pt x="923" y="26"/>
                    <a:pt x="826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17"/>
            <p:cNvSpPr/>
            <p:nvPr/>
          </p:nvSpPr>
          <p:spPr>
            <a:xfrm>
              <a:off x="6012050" y="3348375"/>
              <a:ext cx="25625" cy="24275"/>
            </a:xfrm>
            <a:custGeom>
              <a:avLst/>
              <a:gdLst/>
              <a:ahLst/>
              <a:cxnLst/>
              <a:rect l="l" t="t" r="r" b="b"/>
              <a:pathLst>
                <a:path w="1025" h="971" extrusionOk="0">
                  <a:moveTo>
                    <a:pt x="524" y="1"/>
                  </a:moveTo>
                  <a:cubicBezTo>
                    <a:pt x="508" y="1"/>
                    <a:pt x="492" y="2"/>
                    <a:pt x="477" y="4"/>
                  </a:cubicBezTo>
                  <a:cubicBezTo>
                    <a:pt x="453" y="4"/>
                    <a:pt x="441" y="4"/>
                    <a:pt x="417" y="16"/>
                  </a:cubicBezTo>
                  <a:cubicBezTo>
                    <a:pt x="310" y="40"/>
                    <a:pt x="215" y="75"/>
                    <a:pt x="155" y="135"/>
                  </a:cubicBezTo>
                  <a:cubicBezTo>
                    <a:pt x="84" y="218"/>
                    <a:pt x="24" y="301"/>
                    <a:pt x="12" y="409"/>
                  </a:cubicBezTo>
                  <a:cubicBezTo>
                    <a:pt x="12" y="432"/>
                    <a:pt x="0" y="480"/>
                    <a:pt x="12" y="516"/>
                  </a:cubicBezTo>
                  <a:cubicBezTo>
                    <a:pt x="24" y="764"/>
                    <a:pt x="239" y="970"/>
                    <a:pt x="495" y="970"/>
                  </a:cubicBezTo>
                  <a:cubicBezTo>
                    <a:pt x="508" y="970"/>
                    <a:pt x="522" y="969"/>
                    <a:pt x="536" y="968"/>
                  </a:cubicBezTo>
                  <a:cubicBezTo>
                    <a:pt x="798" y="956"/>
                    <a:pt x="1024" y="730"/>
                    <a:pt x="989" y="456"/>
                  </a:cubicBezTo>
                  <a:cubicBezTo>
                    <a:pt x="977" y="278"/>
                    <a:pt x="870" y="123"/>
                    <a:pt x="727" y="40"/>
                  </a:cubicBezTo>
                  <a:cubicBezTo>
                    <a:pt x="668" y="20"/>
                    <a:pt x="594" y="1"/>
                    <a:pt x="5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17"/>
            <p:cNvSpPr/>
            <p:nvPr/>
          </p:nvSpPr>
          <p:spPr>
            <a:xfrm>
              <a:off x="5550375" y="3068250"/>
              <a:ext cx="25025" cy="24250"/>
            </a:xfrm>
            <a:custGeom>
              <a:avLst/>
              <a:gdLst/>
              <a:ahLst/>
              <a:cxnLst/>
              <a:rect l="l" t="t" r="r" b="b"/>
              <a:pathLst>
                <a:path w="1001" h="970" extrusionOk="0">
                  <a:moveTo>
                    <a:pt x="542" y="0"/>
                  </a:moveTo>
                  <a:cubicBezTo>
                    <a:pt x="521" y="0"/>
                    <a:pt x="499" y="2"/>
                    <a:pt x="477" y="5"/>
                  </a:cubicBezTo>
                  <a:cubicBezTo>
                    <a:pt x="441" y="5"/>
                    <a:pt x="394" y="17"/>
                    <a:pt x="346" y="29"/>
                  </a:cubicBezTo>
                  <a:cubicBezTo>
                    <a:pt x="144" y="112"/>
                    <a:pt x="1" y="303"/>
                    <a:pt x="25" y="529"/>
                  </a:cubicBezTo>
                  <a:cubicBezTo>
                    <a:pt x="25" y="612"/>
                    <a:pt x="48" y="708"/>
                    <a:pt x="108" y="779"/>
                  </a:cubicBezTo>
                  <a:cubicBezTo>
                    <a:pt x="168" y="850"/>
                    <a:pt x="251" y="910"/>
                    <a:pt x="346" y="946"/>
                  </a:cubicBezTo>
                  <a:cubicBezTo>
                    <a:pt x="406" y="958"/>
                    <a:pt x="465" y="969"/>
                    <a:pt x="525" y="969"/>
                  </a:cubicBezTo>
                  <a:cubicBezTo>
                    <a:pt x="644" y="969"/>
                    <a:pt x="751" y="910"/>
                    <a:pt x="846" y="838"/>
                  </a:cubicBezTo>
                  <a:cubicBezTo>
                    <a:pt x="906" y="779"/>
                    <a:pt x="941" y="708"/>
                    <a:pt x="977" y="624"/>
                  </a:cubicBezTo>
                  <a:cubicBezTo>
                    <a:pt x="989" y="565"/>
                    <a:pt x="1001" y="529"/>
                    <a:pt x="989" y="469"/>
                  </a:cubicBezTo>
                  <a:cubicBezTo>
                    <a:pt x="989" y="422"/>
                    <a:pt x="977" y="374"/>
                    <a:pt x="953" y="327"/>
                  </a:cubicBezTo>
                  <a:cubicBezTo>
                    <a:pt x="953" y="315"/>
                    <a:pt x="941" y="303"/>
                    <a:pt x="941" y="291"/>
                  </a:cubicBezTo>
                  <a:cubicBezTo>
                    <a:pt x="906" y="184"/>
                    <a:pt x="822" y="112"/>
                    <a:pt x="739" y="65"/>
                  </a:cubicBezTo>
                  <a:cubicBezTo>
                    <a:pt x="727" y="53"/>
                    <a:pt x="703" y="53"/>
                    <a:pt x="691" y="29"/>
                  </a:cubicBezTo>
                  <a:cubicBezTo>
                    <a:pt x="648" y="11"/>
                    <a:pt x="598" y="0"/>
                    <a:pt x="54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17"/>
            <p:cNvSpPr/>
            <p:nvPr/>
          </p:nvSpPr>
          <p:spPr>
            <a:xfrm>
              <a:off x="5349175" y="3348750"/>
              <a:ext cx="25025" cy="24850"/>
            </a:xfrm>
            <a:custGeom>
              <a:avLst/>
              <a:gdLst/>
              <a:ahLst/>
              <a:cxnLst/>
              <a:rect l="l" t="t" r="r" b="b"/>
              <a:pathLst>
                <a:path w="1001" h="994" extrusionOk="0">
                  <a:moveTo>
                    <a:pt x="476" y="1"/>
                  </a:moveTo>
                  <a:cubicBezTo>
                    <a:pt x="334" y="1"/>
                    <a:pt x="203" y="96"/>
                    <a:pt x="107" y="203"/>
                  </a:cubicBezTo>
                  <a:cubicBezTo>
                    <a:pt x="48" y="286"/>
                    <a:pt x="0" y="382"/>
                    <a:pt x="24" y="501"/>
                  </a:cubicBezTo>
                  <a:lnTo>
                    <a:pt x="24" y="525"/>
                  </a:lnTo>
                  <a:cubicBezTo>
                    <a:pt x="36" y="632"/>
                    <a:pt x="60" y="715"/>
                    <a:pt x="119" y="798"/>
                  </a:cubicBezTo>
                  <a:cubicBezTo>
                    <a:pt x="179" y="882"/>
                    <a:pt x="274" y="941"/>
                    <a:pt x="381" y="977"/>
                  </a:cubicBezTo>
                  <a:cubicBezTo>
                    <a:pt x="406" y="985"/>
                    <a:pt x="444" y="994"/>
                    <a:pt x="484" y="994"/>
                  </a:cubicBezTo>
                  <a:cubicBezTo>
                    <a:pt x="501" y="994"/>
                    <a:pt x="519" y="992"/>
                    <a:pt x="536" y="989"/>
                  </a:cubicBezTo>
                  <a:cubicBezTo>
                    <a:pt x="762" y="977"/>
                    <a:pt x="941" y="822"/>
                    <a:pt x="988" y="620"/>
                  </a:cubicBezTo>
                  <a:cubicBezTo>
                    <a:pt x="1000" y="572"/>
                    <a:pt x="1000" y="525"/>
                    <a:pt x="1000" y="465"/>
                  </a:cubicBezTo>
                  <a:cubicBezTo>
                    <a:pt x="977" y="417"/>
                    <a:pt x="953" y="358"/>
                    <a:pt x="941" y="322"/>
                  </a:cubicBezTo>
                  <a:lnTo>
                    <a:pt x="893" y="227"/>
                  </a:lnTo>
                  <a:cubicBezTo>
                    <a:pt x="834" y="144"/>
                    <a:pt x="750" y="84"/>
                    <a:pt x="655" y="36"/>
                  </a:cubicBezTo>
                  <a:cubicBezTo>
                    <a:pt x="596" y="25"/>
                    <a:pt x="536" y="1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17"/>
            <p:cNvSpPr/>
            <p:nvPr/>
          </p:nvSpPr>
          <p:spPr>
            <a:xfrm>
              <a:off x="4288925" y="3245425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513" y="0"/>
                  </a:moveTo>
                  <a:cubicBezTo>
                    <a:pt x="497" y="0"/>
                    <a:pt x="481" y="1"/>
                    <a:pt x="465" y="2"/>
                  </a:cubicBezTo>
                  <a:cubicBezTo>
                    <a:pt x="262" y="14"/>
                    <a:pt x="84" y="133"/>
                    <a:pt x="24" y="312"/>
                  </a:cubicBezTo>
                  <a:cubicBezTo>
                    <a:pt x="0" y="371"/>
                    <a:pt x="0" y="443"/>
                    <a:pt x="0" y="526"/>
                  </a:cubicBezTo>
                  <a:cubicBezTo>
                    <a:pt x="0" y="586"/>
                    <a:pt x="12" y="621"/>
                    <a:pt x="24" y="669"/>
                  </a:cubicBezTo>
                  <a:cubicBezTo>
                    <a:pt x="36" y="729"/>
                    <a:pt x="72" y="776"/>
                    <a:pt x="119" y="824"/>
                  </a:cubicBezTo>
                  <a:cubicBezTo>
                    <a:pt x="193" y="908"/>
                    <a:pt x="322" y="983"/>
                    <a:pt x="450" y="983"/>
                  </a:cubicBezTo>
                  <a:cubicBezTo>
                    <a:pt x="467" y="983"/>
                    <a:pt x="483" y="981"/>
                    <a:pt x="500" y="979"/>
                  </a:cubicBezTo>
                  <a:cubicBezTo>
                    <a:pt x="512" y="979"/>
                    <a:pt x="536" y="979"/>
                    <a:pt x="560" y="967"/>
                  </a:cubicBezTo>
                  <a:cubicBezTo>
                    <a:pt x="703" y="955"/>
                    <a:pt x="798" y="883"/>
                    <a:pt x="869" y="788"/>
                  </a:cubicBezTo>
                  <a:cubicBezTo>
                    <a:pt x="953" y="705"/>
                    <a:pt x="988" y="586"/>
                    <a:pt x="976" y="455"/>
                  </a:cubicBezTo>
                  <a:cubicBezTo>
                    <a:pt x="976" y="431"/>
                    <a:pt x="976" y="419"/>
                    <a:pt x="965" y="383"/>
                  </a:cubicBezTo>
                  <a:cubicBezTo>
                    <a:pt x="953" y="276"/>
                    <a:pt x="893" y="193"/>
                    <a:pt x="822" y="121"/>
                  </a:cubicBezTo>
                  <a:cubicBezTo>
                    <a:pt x="738" y="38"/>
                    <a:pt x="627" y="0"/>
                    <a:pt x="5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17"/>
            <p:cNvSpPr/>
            <p:nvPr/>
          </p:nvSpPr>
          <p:spPr>
            <a:xfrm>
              <a:off x="4145150" y="3339825"/>
              <a:ext cx="26225" cy="24750"/>
            </a:xfrm>
            <a:custGeom>
              <a:avLst/>
              <a:gdLst/>
              <a:ahLst/>
              <a:cxnLst/>
              <a:rect l="l" t="t" r="r" b="b"/>
              <a:pathLst>
                <a:path w="1049" h="990" extrusionOk="0">
                  <a:moveTo>
                    <a:pt x="501" y="1"/>
                  </a:moveTo>
                  <a:cubicBezTo>
                    <a:pt x="227" y="24"/>
                    <a:pt x="0" y="239"/>
                    <a:pt x="36" y="524"/>
                  </a:cubicBezTo>
                  <a:cubicBezTo>
                    <a:pt x="48" y="791"/>
                    <a:pt x="262" y="989"/>
                    <a:pt x="536" y="989"/>
                  </a:cubicBezTo>
                  <a:cubicBezTo>
                    <a:pt x="544" y="989"/>
                    <a:pt x="552" y="989"/>
                    <a:pt x="560" y="989"/>
                  </a:cubicBezTo>
                  <a:cubicBezTo>
                    <a:pt x="822" y="977"/>
                    <a:pt x="1048" y="751"/>
                    <a:pt x="1012" y="465"/>
                  </a:cubicBezTo>
                  <a:cubicBezTo>
                    <a:pt x="1012" y="405"/>
                    <a:pt x="1001" y="358"/>
                    <a:pt x="989" y="322"/>
                  </a:cubicBezTo>
                  <a:cubicBezTo>
                    <a:pt x="929" y="215"/>
                    <a:pt x="870" y="143"/>
                    <a:pt x="774" y="84"/>
                  </a:cubicBezTo>
                  <a:cubicBezTo>
                    <a:pt x="703" y="36"/>
                    <a:pt x="631" y="1"/>
                    <a:pt x="5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17"/>
            <p:cNvSpPr/>
            <p:nvPr/>
          </p:nvSpPr>
          <p:spPr>
            <a:xfrm>
              <a:off x="4710100" y="2985275"/>
              <a:ext cx="25625" cy="24775"/>
            </a:xfrm>
            <a:custGeom>
              <a:avLst/>
              <a:gdLst/>
              <a:ahLst/>
              <a:cxnLst/>
              <a:rect l="l" t="t" r="r" b="b"/>
              <a:pathLst>
                <a:path w="1025" h="991" extrusionOk="0">
                  <a:moveTo>
                    <a:pt x="532" y="0"/>
                  </a:moveTo>
                  <a:cubicBezTo>
                    <a:pt x="518" y="0"/>
                    <a:pt x="503" y="1"/>
                    <a:pt x="489" y="2"/>
                  </a:cubicBezTo>
                  <a:cubicBezTo>
                    <a:pt x="227" y="14"/>
                    <a:pt x="1" y="240"/>
                    <a:pt x="24" y="526"/>
                  </a:cubicBezTo>
                  <a:cubicBezTo>
                    <a:pt x="48" y="657"/>
                    <a:pt x="108" y="776"/>
                    <a:pt x="191" y="859"/>
                  </a:cubicBezTo>
                  <a:cubicBezTo>
                    <a:pt x="262" y="943"/>
                    <a:pt x="370" y="979"/>
                    <a:pt x="477" y="979"/>
                  </a:cubicBezTo>
                  <a:lnTo>
                    <a:pt x="536" y="990"/>
                  </a:lnTo>
                  <a:cubicBezTo>
                    <a:pt x="655" y="990"/>
                    <a:pt x="739" y="943"/>
                    <a:pt x="834" y="883"/>
                  </a:cubicBezTo>
                  <a:cubicBezTo>
                    <a:pt x="953" y="788"/>
                    <a:pt x="1024" y="621"/>
                    <a:pt x="1013" y="467"/>
                  </a:cubicBezTo>
                  <a:cubicBezTo>
                    <a:pt x="1001" y="207"/>
                    <a:pt x="797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17"/>
            <p:cNvSpPr/>
            <p:nvPr/>
          </p:nvSpPr>
          <p:spPr>
            <a:xfrm>
              <a:off x="5801300" y="3226125"/>
              <a:ext cx="14625" cy="14600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275" y="0"/>
                  </a:moveTo>
                  <a:cubicBezTo>
                    <a:pt x="168" y="0"/>
                    <a:pt x="72" y="72"/>
                    <a:pt x="37" y="167"/>
                  </a:cubicBezTo>
                  <a:lnTo>
                    <a:pt x="37" y="179"/>
                  </a:lnTo>
                  <a:cubicBezTo>
                    <a:pt x="13" y="227"/>
                    <a:pt x="1" y="262"/>
                    <a:pt x="1" y="310"/>
                  </a:cubicBezTo>
                  <a:cubicBezTo>
                    <a:pt x="1" y="405"/>
                    <a:pt x="48" y="477"/>
                    <a:pt x="120" y="524"/>
                  </a:cubicBezTo>
                  <a:cubicBezTo>
                    <a:pt x="179" y="560"/>
                    <a:pt x="239" y="584"/>
                    <a:pt x="310" y="584"/>
                  </a:cubicBezTo>
                  <a:cubicBezTo>
                    <a:pt x="406" y="584"/>
                    <a:pt x="477" y="536"/>
                    <a:pt x="525" y="465"/>
                  </a:cubicBezTo>
                  <a:cubicBezTo>
                    <a:pt x="572" y="417"/>
                    <a:pt x="584" y="346"/>
                    <a:pt x="584" y="262"/>
                  </a:cubicBezTo>
                  <a:cubicBezTo>
                    <a:pt x="584" y="191"/>
                    <a:pt x="549" y="119"/>
                    <a:pt x="489" y="72"/>
                  </a:cubicBezTo>
                  <a:cubicBezTo>
                    <a:pt x="465" y="36"/>
                    <a:pt x="429" y="24"/>
                    <a:pt x="394" y="12"/>
                  </a:cubicBezTo>
                  <a:cubicBezTo>
                    <a:pt x="358" y="0"/>
                    <a:pt x="310" y="0"/>
                    <a:pt x="27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17"/>
            <p:cNvSpPr/>
            <p:nvPr/>
          </p:nvSpPr>
          <p:spPr>
            <a:xfrm>
              <a:off x="5918575" y="3299625"/>
              <a:ext cx="14600" cy="14325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308" y="0"/>
                  </a:moveTo>
                  <a:cubicBezTo>
                    <a:pt x="301" y="0"/>
                    <a:pt x="294" y="1"/>
                    <a:pt x="287" y="1"/>
                  </a:cubicBezTo>
                  <a:cubicBezTo>
                    <a:pt x="191" y="1"/>
                    <a:pt x="132" y="49"/>
                    <a:pt x="72" y="108"/>
                  </a:cubicBezTo>
                  <a:cubicBezTo>
                    <a:pt x="25" y="168"/>
                    <a:pt x="1" y="227"/>
                    <a:pt x="13" y="299"/>
                  </a:cubicBezTo>
                  <a:cubicBezTo>
                    <a:pt x="25" y="454"/>
                    <a:pt x="144" y="573"/>
                    <a:pt x="310" y="573"/>
                  </a:cubicBezTo>
                  <a:cubicBezTo>
                    <a:pt x="430" y="573"/>
                    <a:pt x="513" y="489"/>
                    <a:pt x="549" y="394"/>
                  </a:cubicBezTo>
                  <a:cubicBezTo>
                    <a:pt x="560" y="346"/>
                    <a:pt x="572" y="299"/>
                    <a:pt x="572" y="251"/>
                  </a:cubicBezTo>
                  <a:cubicBezTo>
                    <a:pt x="584" y="115"/>
                    <a:pt x="454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17"/>
            <p:cNvSpPr/>
            <p:nvPr/>
          </p:nvSpPr>
          <p:spPr>
            <a:xfrm>
              <a:off x="5332800" y="3319575"/>
              <a:ext cx="14300" cy="14025"/>
            </a:xfrm>
            <a:custGeom>
              <a:avLst/>
              <a:gdLst/>
              <a:ahLst/>
              <a:cxnLst/>
              <a:rect l="l" t="t" r="r" b="b"/>
              <a:pathLst>
                <a:path w="572" h="561" extrusionOk="0">
                  <a:moveTo>
                    <a:pt x="274" y="1"/>
                  </a:moveTo>
                  <a:cubicBezTo>
                    <a:pt x="108" y="1"/>
                    <a:pt x="0" y="132"/>
                    <a:pt x="0" y="299"/>
                  </a:cubicBezTo>
                  <a:cubicBezTo>
                    <a:pt x="0" y="453"/>
                    <a:pt x="143" y="561"/>
                    <a:pt x="298" y="561"/>
                  </a:cubicBezTo>
                  <a:cubicBezTo>
                    <a:pt x="465" y="561"/>
                    <a:pt x="572" y="430"/>
                    <a:pt x="572" y="263"/>
                  </a:cubicBezTo>
                  <a:cubicBezTo>
                    <a:pt x="572" y="96"/>
                    <a:pt x="441" y="1"/>
                    <a:pt x="2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17"/>
            <p:cNvSpPr/>
            <p:nvPr/>
          </p:nvSpPr>
          <p:spPr>
            <a:xfrm>
              <a:off x="4583900" y="3272550"/>
              <a:ext cx="14600" cy="14375"/>
            </a:xfrm>
            <a:custGeom>
              <a:avLst/>
              <a:gdLst/>
              <a:ahLst/>
              <a:cxnLst/>
              <a:rect l="l" t="t" r="r" b="b"/>
              <a:pathLst>
                <a:path w="584" h="575" extrusionOk="0">
                  <a:moveTo>
                    <a:pt x="286" y="1"/>
                  </a:moveTo>
                  <a:cubicBezTo>
                    <a:pt x="215" y="1"/>
                    <a:pt x="155" y="36"/>
                    <a:pt x="107" y="72"/>
                  </a:cubicBezTo>
                  <a:cubicBezTo>
                    <a:pt x="48" y="132"/>
                    <a:pt x="0" y="215"/>
                    <a:pt x="12" y="298"/>
                  </a:cubicBezTo>
                  <a:cubicBezTo>
                    <a:pt x="12" y="334"/>
                    <a:pt x="36" y="346"/>
                    <a:pt x="36" y="370"/>
                  </a:cubicBezTo>
                  <a:cubicBezTo>
                    <a:pt x="48" y="417"/>
                    <a:pt x="60" y="453"/>
                    <a:pt x="96" y="477"/>
                  </a:cubicBezTo>
                  <a:cubicBezTo>
                    <a:pt x="149" y="530"/>
                    <a:pt x="212" y="574"/>
                    <a:pt x="284" y="574"/>
                  </a:cubicBezTo>
                  <a:cubicBezTo>
                    <a:pt x="293" y="574"/>
                    <a:pt x="301" y="573"/>
                    <a:pt x="310" y="572"/>
                  </a:cubicBezTo>
                  <a:cubicBezTo>
                    <a:pt x="346" y="572"/>
                    <a:pt x="369" y="548"/>
                    <a:pt x="405" y="548"/>
                  </a:cubicBezTo>
                  <a:cubicBezTo>
                    <a:pt x="465" y="525"/>
                    <a:pt x="524" y="477"/>
                    <a:pt x="548" y="417"/>
                  </a:cubicBezTo>
                  <a:cubicBezTo>
                    <a:pt x="572" y="370"/>
                    <a:pt x="584" y="334"/>
                    <a:pt x="584" y="275"/>
                  </a:cubicBezTo>
                  <a:cubicBezTo>
                    <a:pt x="584" y="227"/>
                    <a:pt x="572" y="179"/>
                    <a:pt x="548" y="156"/>
                  </a:cubicBezTo>
                  <a:cubicBezTo>
                    <a:pt x="512" y="60"/>
                    <a:pt x="41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17"/>
            <p:cNvSpPr/>
            <p:nvPr/>
          </p:nvSpPr>
          <p:spPr>
            <a:xfrm>
              <a:off x="5421500" y="3251650"/>
              <a:ext cx="14900" cy="14400"/>
            </a:xfrm>
            <a:custGeom>
              <a:avLst/>
              <a:gdLst/>
              <a:ahLst/>
              <a:cxnLst/>
              <a:rect l="l" t="t" r="r" b="b"/>
              <a:pathLst>
                <a:path w="596" h="576" extrusionOk="0">
                  <a:moveTo>
                    <a:pt x="308" y="0"/>
                  </a:moveTo>
                  <a:cubicBezTo>
                    <a:pt x="293" y="0"/>
                    <a:pt x="278" y="1"/>
                    <a:pt x="262" y="3"/>
                  </a:cubicBezTo>
                  <a:cubicBezTo>
                    <a:pt x="108" y="3"/>
                    <a:pt x="0" y="134"/>
                    <a:pt x="0" y="301"/>
                  </a:cubicBezTo>
                  <a:lnTo>
                    <a:pt x="0" y="349"/>
                  </a:lnTo>
                  <a:cubicBezTo>
                    <a:pt x="23" y="473"/>
                    <a:pt x="131" y="576"/>
                    <a:pt x="275" y="576"/>
                  </a:cubicBezTo>
                  <a:cubicBezTo>
                    <a:pt x="282" y="576"/>
                    <a:pt x="290" y="575"/>
                    <a:pt x="298" y="575"/>
                  </a:cubicBezTo>
                  <a:lnTo>
                    <a:pt x="310" y="575"/>
                  </a:lnTo>
                  <a:cubicBezTo>
                    <a:pt x="477" y="551"/>
                    <a:pt x="596" y="420"/>
                    <a:pt x="584" y="277"/>
                  </a:cubicBezTo>
                  <a:cubicBezTo>
                    <a:pt x="584" y="194"/>
                    <a:pt x="548" y="134"/>
                    <a:pt x="489" y="75"/>
                  </a:cubicBezTo>
                  <a:cubicBezTo>
                    <a:pt x="439" y="25"/>
                    <a:pt x="381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17"/>
            <p:cNvSpPr/>
            <p:nvPr/>
          </p:nvSpPr>
          <p:spPr>
            <a:xfrm>
              <a:off x="5632525" y="3428525"/>
              <a:ext cx="14025" cy="7175"/>
            </a:xfrm>
            <a:custGeom>
              <a:avLst/>
              <a:gdLst/>
              <a:ahLst/>
              <a:cxnLst/>
              <a:rect l="l" t="t" r="r" b="b"/>
              <a:pathLst>
                <a:path w="561" h="287" extrusionOk="0">
                  <a:moveTo>
                    <a:pt x="263" y="1"/>
                  </a:moveTo>
                  <a:cubicBezTo>
                    <a:pt x="120" y="1"/>
                    <a:pt x="1" y="132"/>
                    <a:pt x="1" y="286"/>
                  </a:cubicBezTo>
                  <a:lnTo>
                    <a:pt x="561" y="286"/>
                  </a:lnTo>
                  <a:lnTo>
                    <a:pt x="561" y="263"/>
                  </a:lnTo>
                  <a:cubicBezTo>
                    <a:pt x="561" y="108"/>
                    <a:pt x="430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17"/>
            <p:cNvSpPr/>
            <p:nvPr/>
          </p:nvSpPr>
          <p:spPr>
            <a:xfrm>
              <a:off x="5338150" y="3193075"/>
              <a:ext cx="14025" cy="14050"/>
            </a:xfrm>
            <a:custGeom>
              <a:avLst/>
              <a:gdLst/>
              <a:ahLst/>
              <a:cxnLst/>
              <a:rect l="l" t="t" r="r" b="b"/>
              <a:pathLst>
                <a:path w="561" h="562" extrusionOk="0">
                  <a:moveTo>
                    <a:pt x="263" y="1"/>
                  </a:moveTo>
                  <a:cubicBezTo>
                    <a:pt x="120" y="1"/>
                    <a:pt x="13" y="120"/>
                    <a:pt x="1" y="263"/>
                  </a:cubicBezTo>
                  <a:lnTo>
                    <a:pt x="1" y="298"/>
                  </a:lnTo>
                  <a:cubicBezTo>
                    <a:pt x="1" y="446"/>
                    <a:pt x="131" y="561"/>
                    <a:pt x="277" y="561"/>
                  </a:cubicBezTo>
                  <a:cubicBezTo>
                    <a:pt x="284" y="561"/>
                    <a:pt x="291" y="561"/>
                    <a:pt x="298" y="560"/>
                  </a:cubicBezTo>
                  <a:cubicBezTo>
                    <a:pt x="322" y="560"/>
                    <a:pt x="358" y="548"/>
                    <a:pt x="382" y="548"/>
                  </a:cubicBezTo>
                  <a:cubicBezTo>
                    <a:pt x="489" y="501"/>
                    <a:pt x="560" y="394"/>
                    <a:pt x="560" y="263"/>
                  </a:cubicBezTo>
                  <a:cubicBezTo>
                    <a:pt x="560" y="96"/>
                    <a:pt x="429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8" name="Google Shape;2278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9F9F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8" r:id="rId6"/>
    <p:sldLayoutId id="2147483659" r:id="rId7"/>
    <p:sldLayoutId id="2147483661" r:id="rId8"/>
    <p:sldLayoutId id="2147483663" r:id="rId9"/>
    <p:sldLayoutId id="2147483667" r:id="rId10"/>
    <p:sldLayoutId id="2147483671" r:id="rId11"/>
    <p:sldLayoutId id="2147483673" r:id="rId12"/>
    <p:sldLayoutId id="2147483674" r:id="rId13"/>
    <p:sldLayoutId id="2147483675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ahmeddawoud3131@gmail.com" TargetMode="External"/><Relationship Id="rId7" Type="http://schemas.openxmlformats.org/officeDocument/2006/relationships/hyperlink" Target="mailto:malak.sameh@msa.edu.e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6" Type="http://schemas.openxmlformats.org/officeDocument/2006/relationships/hyperlink" Target="mailto:merna.magdy6@msa.edu.eg" TargetMode="External"/><Relationship Id="rId5" Type="http://schemas.openxmlformats.org/officeDocument/2006/relationships/hyperlink" Target="mailto:Famr00250@gmail.com" TargetMode="External"/><Relationship Id="rId4" Type="http://schemas.openxmlformats.org/officeDocument/2006/relationships/hyperlink" Target="mailto:Mohamed2002mohame@gmail.com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6" name="Google Shape;4336;p33"/>
          <p:cNvSpPr txBox="1">
            <a:spLocks noGrp="1"/>
          </p:cNvSpPr>
          <p:nvPr>
            <p:ph type="ctrTitle"/>
          </p:nvPr>
        </p:nvSpPr>
        <p:spPr>
          <a:xfrm>
            <a:off x="3639669" y="1194200"/>
            <a:ext cx="4849500" cy="16269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SMART HOME PROJECT</a:t>
            </a:r>
            <a:endParaRPr dirty="0"/>
          </a:p>
        </p:txBody>
      </p:sp>
      <p:pic>
        <p:nvPicPr>
          <p:cNvPr id="4338" name="Google Shape;4338;p33"/>
          <p:cNvPicPr preferRelativeResize="0"/>
          <p:nvPr/>
        </p:nvPicPr>
        <p:blipFill rotWithShape="1">
          <a:blip r:embed="rId3">
            <a:alphaModFix/>
          </a:blip>
          <a:srcRect l="31656" r="1627"/>
          <a:stretch/>
        </p:blipFill>
        <p:spPr>
          <a:xfrm>
            <a:off x="735794" y="1405000"/>
            <a:ext cx="2539800" cy="2537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339" name="Google Shape;4339;p33"/>
          <p:cNvSpPr/>
          <p:nvPr/>
        </p:nvSpPr>
        <p:spPr>
          <a:xfrm>
            <a:off x="654831" y="1250000"/>
            <a:ext cx="2807100" cy="28071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336;p33">
            <a:extLst>
              <a:ext uri="{FF2B5EF4-FFF2-40B4-BE49-F238E27FC236}">
                <a16:creationId xmlns:a16="http://schemas.microsoft.com/office/drawing/2014/main" id="{E0470D1E-0EE2-DD53-5FBD-612F3161E0FA}"/>
              </a:ext>
            </a:extLst>
          </p:cNvPr>
          <p:cNvSpPr txBox="1">
            <a:spLocks/>
          </p:cNvSpPr>
          <p:nvPr/>
        </p:nvSpPr>
        <p:spPr>
          <a:xfrm>
            <a:off x="3714098" y="2821172"/>
            <a:ext cx="4849500" cy="64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0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200" b="0" i="0" u="none" strike="noStrike" cap="none">
                <a:solidFill>
                  <a:srgbClr val="191919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Using ATMEGA32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2" name="Google Shape;4612;p50"/>
          <p:cNvSpPr txBox="1">
            <a:spLocks noGrp="1"/>
          </p:cNvSpPr>
          <p:nvPr>
            <p:ph type="title"/>
          </p:nvPr>
        </p:nvSpPr>
        <p:spPr>
          <a:xfrm>
            <a:off x="571144" y="50173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Master Code </a:t>
            </a:r>
            <a:endParaRPr dirty="0"/>
          </a:p>
        </p:txBody>
      </p:sp>
      <p:pic>
        <p:nvPicPr>
          <p:cNvPr id="1026" name="Picture 2" descr="Embedded System Layered Architecture">
            <a:extLst>
              <a:ext uri="{FF2B5EF4-FFF2-40B4-BE49-F238E27FC236}">
                <a16:creationId xmlns:a16="http://schemas.microsoft.com/office/drawing/2014/main" id="{2F0CF502-97C4-22E8-EFC2-CDEC0DBBA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795" y="1383691"/>
            <a:ext cx="2944698" cy="292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EFE835-D0DF-A5D3-7B8B-69FC9359C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403487" y="3550466"/>
            <a:ext cx="485843" cy="466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BCB5A2-1CF8-1230-30AA-FCB2DC6560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583" b="7583"/>
          <a:stretch/>
        </p:blipFill>
        <p:spPr>
          <a:xfrm>
            <a:off x="5895493" y="3540939"/>
            <a:ext cx="2702702" cy="4858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4E4AEF8-3513-0570-FC25-CCE5CC92E5FF}"/>
              </a:ext>
            </a:extLst>
          </p:cNvPr>
          <p:cNvSpPr/>
          <p:nvPr/>
        </p:nvSpPr>
        <p:spPr>
          <a:xfrm>
            <a:off x="6078666" y="3625997"/>
            <a:ext cx="2336356" cy="31572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DIO, SPI, Timer, EEPROM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CA9B2C-8798-F942-8C9D-5F695E92AE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583" b="7583"/>
          <a:stretch/>
        </p:blipFill>
        <p:spPr>
          <a:xfrm>
            <a:off x="242516" y="2615907"/>
            <a:ext cx="2702702" cy="4858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13E1931-C5CB-E8C4-73A3-99EDBC6B3975}"/>
              </a:ext>
            </a:extLst>
          </p:cNvPr>
          <p:cNvSpPr/>
          <p:nvPr/>
        </p:nvSpPr>
        <p:spPr>
          <a:xfrm>
            <a:off x="425689" y="2700965"/>
            <a:ext cx="2336356" cy="31572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keypad, LCD, LED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AFB91B-7296-7D56-47DE-F384D3A8B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955444" y="2612715"/>
            <a:ext cx="485843" cy="466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2E690A-B33C-D9E0-1D0A-0165FD03DD5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583" b="7583"/>
          <a:stretch/>
        </p:blipFill>
        <p:spPr>
          <a:xfrm>
            <a:off x="5895493" y="1602247"/>
            <a:ext cx="2702702" cy="48584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2CDF8A0-BE39-524D-A1F6-5599B0DCB03B}"/>
              </a:ext>
            </a:extLst>
          </p:cNvPr>
          <p:cNvSpPr/>
          <p:nvPr/>
        </p:nvSpPr>
        <p:spPr>
          <a:xfrm>
            <a:off x="6078666" y="1687305"/>
            <a:ext cx="2336356" cy="31572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4ED5EA7-D6DD-52F0-3D1D-C35F0E819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412089" y="1651285"/>
            <a:ext cx="485843" cy="4667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2" name="Google Shape;4612;p50"/>
          <p:cNvSpPr txBox="1">
            <a:spLocks noGrp="1"/>
          </p:cNvSpPr>
          <p:nvPr>
            <p:ph type="title"/>
          </p:nvPr>
        </p:nvSpPr>
        <p:spPr>
          <a:xfrm>
            <a:off x="571144" y="50173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Slave Code </a:t>
            </a:r>
            <a:endParaRPr dirty="0"/>
          </a:p>
        </p:txBody>
      </p:sp>
      <p:pic>
        <p:nvPicPr>
          <p:cNvPr id="18" name="Picture 2" descr="Embedded System Layered Architecture">
            <a:extLst>
              <a:ext uri="{FF2B5EF4-FFF2-40B4-BE49-F238E27FC236}">
                <a16:creationId xmlns:a16="http://schemas.microsoft.com/office/drawing/2014/main" id="{7A2169E1-5C89-0F81-1883-1816B13D1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795" y="1383691"/>
            <a:ext cx="2944698" cy="292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AB242BB-9A47-A688-C6D2-EFB44A332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403487" y="3550466"/>
            <a:ext cx="485843" cy="4667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FB54B57-DACF-D10E-33F8-39737C2EDF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583" b="7583"/>
          <a:stretch/>
        </p:blipFill>
        <p:spPr>
          <a:xfrm>
            <a:off x="5895493" y="3540939"/>
            <a:ext cx="2702702" cy="48584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EA05F07-4554-9868-92F1-AA5EA0556F07}"/>
              </a:ext>
            </a:extLst>
          </p:cNvPr>
          <p:cNvSpPr/>
          <p:nvPr/>
        </p:nvSpPr>
        <p:spPr>
          <a:xfrm>
            <a:off x="6078666" y="3625997"/>
            <a:ext cx="2336356" cy="31572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ADC, SPI, Timer, DIO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FA576FC-063E-9272-5E77-D710E05822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583" b="7583"/>
          <a:stretch/>
        </p:blipFill>
        <p:spPr>
          <a:xfrm>
            <a:off x="242516" y="2615907"/>
            <a:ext cx="2702702" cy="48584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52CF17D-FE51-085C-FE49-5A7A8A9C5FE2}"/>
              </a:ext>
            </a:extLst>
          </p:cNvPr>
          <p:cNvSpPr/>
          <p:nvPr/>
        </p:nvSpPr>
        <p:spPr>
          <a:xfrm>
            <a:off x="425689" y="2700965"/>
            <a:ext cx="2336356" cy="31572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764249B-01F7-E30F-28CA-EAF855497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955444" y="2612715"/>
            <a:ext cx="485843" cy="4667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AEF653B-1BA4-6866-D8C9-32A315040F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583" b="7583"/>
          <a:stretch/>
        </p:blipFill>
        <p:spPr>
          <a:xfrm>
            <a:off x="5895493" y="1602247"/>
            <a:ext cx="2702702" cy="48584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4204EEC-19A0-0288-BF48-DD42320532A0}"/>
              </a:ext>
            </a:extLst>
          </p:cNvPr>
          <p:cNvSpPr/>
          <p:nvPr/>
        </p:nvSpPr>
        <p:spPr>
          <a:xfrm>
            <a:off x="6078666" y="1687305"/>
            <a:ext cx="2336356" cy="31572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</a:t>
            </a: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2926973-C9EC-AEDC-A18E-1311647F5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412089" y="1651285"/>
            <a:ext cx="485843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7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9" name="Google Shape;4579;p47"/>
          <p:cNvSpPr txBox="1">
            <a:spLocks noGrp="1"/>
          </p:cNvSpPr>
          <p:nvPr>
            <p:ph type="title"/>
          </p:nvPr>
        </p:nvSpPr>
        <p:spPr>
          <a:xfrm>
            <a:off x="675038" y="1676866"/>
            <a:ext cx="4741200" cy="16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</a:rPr>
              <a:t>05.</a:t>
            </a:r>
            <a:br>
              <a:rPr lang="en" sz="4800" dirty="0">
                <a:solidFill>
                  <a:schemeClr val="tx1"/>
                </a:solidFill>
              </a:rPr>
            </a:br>
            <a:endParaRPr sz="4800" dirty="0"/>
          </a:p>
        </p:txBody>
      </p:sp>
      <p:pic>
        <p:nvPicPr>
          <p:cNvPr id="4581" name="Google Shape;4581;p47"/>
          <p:cNvPicPr preferRelativeResize="0"/>
          <p:nvPr/>
        </p:nvPicPr>
        <p:blipFill rotWithShape="1">
          <a:blip r:embed="rId3">
            <a:alphaModFix/>
          </a:blip>
          <a:srcRect l="17535" t="18771" r="28275"/>
          <a:stretch/>
        </p:blipFill>
        <p:spPr>
          <a:xfrm>
            <a:off x="5740016" y="1312785"/>
            <a:ext cx="2569200" cy="2566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582" name="Google Shape;4582;p47"/>
          <p:cNvSpPr/>
          <p:nvPr/>
        </p:nvSpPr>
        <p:spPr>
          <a:xfrm>
            <a:off x="5580563" y="1153300"/>
            <a:ext cx="2888400" cy="28884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381;p37">
            <a:extLst>
              <a:ext uri="{FF2B5EF4-FFF2-40B4-BE49-F238E27FC236}">
                <a16:creationId xmlns:a16="http://schemas.microsoft.com/office/drawing/2014/main" id="{607F0210-7277-4DB9-56A8-FEBF0301F4E3}"/>
              </a:ext>
            </a:extLst>
          </p:cNvPr>
          <p:cNvSpPr txBox="1">
            <a:spLocks/>
          </p:cNvSpPr>
          <p:nvPr/>
        </p:nvSpPr>
        <p:spPr>
          <a:xfrm>
            <a:off x="661730" y="2351391"/>
            <a:ext cx="5590213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48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436279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5" name="Google Shape;4645;p52"/>
          <p:cNvSpPr txBox="1">
            <a:spLocks noGrp="1"/>
          </p:cNvSpPr>
          <p:nvPr>
            <p:ph type="title"/>
          </p:nvPr>
        </p:nvSpPr>
        <p:spPr>
          <a:xfrm>
            <a:off x="720000" y="23946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Proteus </a:t>
            </a:r>
            <a:r>
              <a:rPr lang="en-US" sz="2400" dirty="0"/>
              <a:t>Simulation</a:t>
            </a: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129ABD-6DB2-89BE-CCBE-DD55618B5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940" y="751369"/>
            <a:ext cx="5640120" cy="401644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5" name="Google Shape;5105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5106" name="Google Shape;5106;p58"/>
          <p:cNvSpPr txBox="1">
            <a:spLocks noGrp="1"/>
          </p:cNvSpPr>
          <p:nvPr>
            <p:ph type="title" idx="2"/>
          </p:nvPr>
        </p:nvSpPr>
        <p:spPr>
          <a:xfrm>
            <a:off x="613675" y="1561564"/>
            <a:ext cx="4064653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Islam Gomaa Abouelfetouh </a:t>
            </a:r>
            <a:br>
              <a:rPr lang="en" dirty="0"/>
            </a:br>
            <a:r>
              <a:rPr lang="en" sz="1400" dirty="0">
                <a:solidFill>
                  <a:schemeClr val="tx1"/>
                </a:solidFill>
              </a:rPr>
              <a:t>islam.6800@yahoo.com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108" name="Google Shape;5108;p58"/>
          <p:cNvSpPr txBox="1">
            <a:spLocks noGrp="1"/>
          </p:cNvSpPr>
          <p:nvPr>
            <p:ph type="title" idx="3"/>
          </p:nvPr>
        </p:nvSpPr>
        <p:spPr>
          <a:xfrm>
            <a:off x="613675" y="2369253"/>
            <a:ext cx="4883889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Ahmed Mohamed </a:t>
            </a:r>
            <a:r>
              <a:rPr lang="en-US" dirty="0" err="1"/>
              <a:t>Abdelsalam</a:t>
            </a:r>
            <a:br>
              <a:rPr lang="en-US" dirty="0"/>
            </a:br>
            <a:r>
              <a:rPr lang="en-US" sz="1400" dirty="0">
                <a:hlinkClick r:id="rId3"/>
              </a:rPr>
              <a:t>ahmeddawoud3131@gmail.com</a:t>
            </a:r>
            <a:br>
              <a:rPr lang="en-US" dirty="0"/>
            </a:br>
            <a:r>
              <a:rPr lang="en-US" dirty="0"/>
              <a:t> </a:t>
            </a:r>
            <a:endParaRPr dirty="0"/>
          </a:p>
        </p:txBody>
      </p:sp>
      <p:sp>
        <p:nvSpPr>
          <p:cNvPr id="5110" name="Google Shape;5110;p58"/>
          <p:cNvSpPr txBox="1">
            <a:spLocks noGrp="1"/>
          </p:cNvSpPr>
          <p:nvPr>
            <p:ph type="title" idx="5"/>
          </p:nvPr>
        </p:nvSpPr>
        <p:spPr>
          <a:xfrm>
            <a:off x="613675" y="3288712"/>
            <a:ext cx="4607963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Mohamed Ragheb </a:t>
            </a:r>
            <a:r>
              <a:rPr lang="en-US" dirty="0"/>
              <a:t>Mohamed</a:t>
            </a:r>
            <a:br>
              <a:rPr lang="en-US" dirty="0"/>
            </a:br>
            <a:r>
              <a:rPr lang="en-US" sz="1400" dirty="0">
                <a:hlinkClick r:id="rId4"/>
              </a:rPr>
              <a:t>Mohamed2002mohame@gmail.com</a:t>
            </a:r>
            <a:r>
              <a:rPr lang="en-US" sz="1400" dirty="0"/>
              <a:t> </a:t>
            </a:r>
            <a:r>
              <a:rPr lang="en" sz="1400" dirty="0"/>
              <a:t> </a:t>
            </a:r>
            <a:endParaRPr dirty="0"/>
          </a:p>
        </p:txBody>
      </p:sp>
      <p:sp>
        <p:nvSpPr>
          <p:cNvPr id="6" name="Google Shape;5106;p58">
            <a:extLst>
              <a:ext uri="{FF2B5EF4-FFF2-40B4-BE49-F238E27FC236}">
                <a16:creationId xmlns:a16="http://schemas.microsoft.com/office/drawing/2014/main" id="{AE4F6AB6-2140-79B8-488B-D8AE5946E96A}"/>
              </a:ext>
            </a:extLst>
          </p:cNvPr>
          <p:cNvSpPr txBox="1">
            <a:spLocks/>
          </p:cNvSpPr>
          <p:nvPr/>
        </p:nvSpPr>
        <p:spPr>
          <a:xfrm>
            <a:off x="5356859" y="1562378"/>
            <a:ext cx="3428644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0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Fatma Amr Hassan</a:t>
            </a:r>
          </a:p>
          <a:p>
            <a:pPr algn="l"/>
            <a:r>
              <a:rPr lang="en-US" sz="1400" dirty="0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Famr00250@gmail.com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Google Shape;5108;p58">
            <a:extLst>
              <a:ext uri="{FF2B5EF4-FFF2-40B4-BE49-F238E27FC236}">
                <a16:creationId xmlns:a16="http://schemas.microsoft.com/office/drawing/2014/main" id="{546FB3F6-E005-8FBF-5990-B31C217E961A}"/>
              </a:ext>
            </a:extLst>
          </p:cNvPr>
          <p:cNvSpPr txBox="1">
            <a:spLocks/>
          </p:cNvSpPr>
          <p:nvPr/>
        </p:nvSpPr>
        <p:spPr>
          <a:xfrm>
            <a:off x="5300152" y="2384833"/>
            <a:ext cx="3052177" cy="1167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0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Merna Magdy </a:t>
            </a:r>
            <a:r>
              <a:rPr lang="en-US" dirty="0" err="1">
                <a:solidFill>
                  <a:schemeClr val="tx1"/>
                </a:solidFill>
              </a:rPr>
              <a:t>Gamil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sz="1400" dirty="0">
                <a:solidFill>
                  <a:schemeClr val="tx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merna.magdy6@msa.edu.eg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" name="Google Shape;5110;p58">
            <a:extLst>
              <a:ext uri="{FF2B5EF4-FFF2-40B4-BE49-F238E27FC236}">
                <a16:creationId xmlns:a16="http://schemas.microsoft.com/office/drawing/2014/main" id="{14E0D0AF-4E32-428B-3AD8-F222B84A6922}"/>
              </a:ext>
            </a:extLst>
          </p:cNvPr>
          <p:cNvSpPr txBox="1">
            <a:spLocks/>
          </p:cNvSpPr>
          <p:nvPr/>
        </p:nvSpPr>
        <p:spPr>
          <a:xfrm>
            <a:off x="5305071" y="3288392"/>
            <a:ext cx="3423725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0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Malak </a:t>
            </a:r>
            <a:r>
              <a:rPr lang="en-US" dirty="0" err="1">
                <a:solidFill>
                  <a:schemeClr val="tx1"/>
                </a:solidFill>
              </a:rPr>
              <a:t>Sameh</a:t>
            </a:r>
            <a:r>
              <a:rPr lang="en-US" dirty="0">
                <a:solidFill>
                  <a:schemeClr val="tx1"/>
                </a:solidFill>
              </a:rPr>
              <a:t> Ali</a:t>
            </a:r>
          </a:p>
          <a:p>
            <a:pPr algn="l"/>
            <a:r>
              <a:rPr lang="en-US" sz="1400" dirty="0">
                <a:solidFill>
                  <a:schemeClr val="tx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malak.sameh@msa.edu.eg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" name="Google Shape;5120;p59"/>
          <p:cNvSpPr txBox="1">
            <a:spLocks noGrp="1"/>
          </p:cNvSpPr>
          <p:nvPr>
            <p:ph type="subTitle" idx="1"/>
          </p:nvPr>
        </p:nvSpPr>
        <p:spPr>
          <a:xfrm>
            <a:off x="2500231" y="2848810"/>
            <a:ext cx="4325871" cy="5536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Do you have any questions?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5122" name="Google Shape;5122;p59"/>
          <p:cNvSpPr txBox="1">
            <a:spLocks noGrp="1"/>
          </p:cNvSpPr>
          <p:nvPr>
            <p:ph type="title"/>
          </p:nvPr>
        </p:nvSpPr>
        <p:spPr>
          <a:xfrm>
            <a:off x="720000" y="1520242"/>
            <a:ext cx="7704000" cy="2126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THANKS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0C8ED4-E0F7-E226-520C-D976BD10EC66}"/>
              </a:ext>
            </a:extLst>
          </p:cNvPr>
          <p:cNvSpPr/>
          <p:nvPr/>
        </p:nvSpPr>
        <p:spPr>
          <a:xfrm>
            <a:off x="2204484" y="3381153"/>
            <a:ext cx="4621618" cy="531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0" name="Google Shape;4350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TABLE OF CONTENTS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351" name="Google Shape;4351;p35"/>
          <p:cNvSpPr txBox="1">
            <a:spLocks noGrp="1"/>
          </p:cNvSpPr>
          <p:nvPr>
            <p:ph type="title" idx="2"/>
          </p:nvPr>
        </p:nvSpPr>
        <p:spPr>
          <a:xfrm>
            <a:off x="1601250" y="1625101"/>
            <a:ext cx="2970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project</a:t>
            </a:r>
            <a:endParaRPr dirty="0"/>
          </a:p>
        </p:txBody>
      </p:sp>
      <p:sp>
        <p:nvSpPr>
          <p:cNvPr id="4353" name="Google Shape;4353;p35"/>
          <p:cNvSpPr txBox="1">
            <a:spLocks noGrp="1"/>
          </p:cNvSpPr>
          <p:nvPr>
            <p:ph type="title" idx="3"/>
          </p:nvPr>
        </p:nvSpPr>
        <p:spPr>
          <a:xfrm>
            <a:off x="1601412" y="3871077"/>
            <a:ext cx="3433937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Activity Diagram</a:t>
            </a:r>
          </a:p>
        </p:txBody>
      </p:sp>
      <p:sp>
        <p:nvSpPr>
          <p:cNvPr id="4355" name="Google Shape;4355;p35"/>
          <p:cNvSpPr txBox="1">
            <a:spLocks noGrp="1"/>
          </p:cNvSpPr>
          <p:nvPr>
            <p:ph type="title" idx="5"/>
          </p:nvPr>
        </p:nvSpPr>
        <p:spPr>
          <a:xfrm>
            <a:off x="1601250" y="2779027"/>
            <a:ext cx="3434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Goals</a:t>
            </a:r>
          </a:p>
        </p:txBody>
      </p:sp>
      <p:sp>
        <p:nvSpPr>
          <p:cNvPr id="4359" name="Google Shape;4359;p35"/>
          <p:cNvSpPr txBox="1">
            <a:spLocks noGrp="1"/>
          </p:cNvSpPr>
          <p:nvPr>
            <p:ph type="title" idx="9"/>
          </p:nvPr>
        </p:nvSpPr>
        <p:spPr>
          <a:xfrm>
            <a:off x="767250" y="14812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01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360" name="Google Shape;4360;p35"/>
          <p:cNvSpPr txBox="1">
            <a:spLocks noGrp="1"/>
          </p:cNvSpPr>
          <p:nvPr>
            <p:ph type="title" idx="13"/>
          </p:nvPr>
        </p:nvSpPr>
        <p:spPr>
          <a:xfrm>
            <a:off x="767250" y="37169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03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361" name="Google Shape;4361;p35"/>
          <p:cNvSpPr txBox="1">
            <a:spLocks noGrp="1"/>
          </p:cNvSpPr>
          <p:nvPr>
            <p:ph type="title" idx="14"/>
          </p:nvPr>
        </p:nvSpPr>
        <p:spPr>
          <a:xfrm>
            <a:off x="767250" y="25990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02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362" name="Google Shape;4362;p35"/>
          <p:cNvSpPr txBox="1">
            <a:spLocks noGrp="1"/>
          </p:cNvSpPr>
          <p:nvPr>
            <p:ph type="title" idx="15"/>
          </p:nvPr>
        </p:nvSpPr>
        <p:spPr>
          <a:xfrm>
            <a:off x="4916088" y="1500063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04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363" name="Google Shape;4363;p35"/>
          <p:cNvSpPr txBox="1">
            <a:spLocks noGrp="1"/>
          </p:cNvSpPr>
          <p:nvPr>
            <p:ph type="title" idx="16"/>
          </p:nvPr>
        </p:nvSpPr>
        <p:spPr>
          <a:xfrm>
            <a:off x="5750088" y="3867219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4365" name="Google Shape;4365;p35"/>
          <p:cNvSpPr txBox="1">
            <a:spLocks noGrp="1"/>
          </p:cNvSpPr>
          <p:nvPr>
            <p:ph type="title" idx="18"/>
          </p:nvPr>
        </p:nvSpPr>
        <p:spPr>
          <a:xfrm>
            <a:off x="5723688" y="2768207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Output</a:t>
            </a:r>
            <a:endParaRPr dirty="0"/>
          </a:p>
        </p:txBody>
      </p:sp>
      <p:sp>
        <p:nvSpPr>
          <p:cNvPr id="4367" name="Google Shape;4367;p35"/>
          <p:cNvSpPr txBox="1">
            <a:spLocks noGrp="1"/>
          </p:cNvSpPr>
          <p:nvPr>
            <p:ph type="title" idx="20"/>
          </p:nvPr>
        </p:nvSpPr>
        <p:spPr>
          <a:xfrm>
            <a:off x="4916088" y="37169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06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368" name="Google Shape;4368;p35"/>
          <p:cNvSpPr txBox="1">
            <a:spLocks noGrp="1"/>
          </p:cNvSpPr>
          <p:nvPr>
            <p:ph type="title" idx="21"/>
          </p:nvPr>
        </p:nvSpPr>
        <p:spPr>
          <a:xfrm>
            <a:off x="4916088" y="25990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05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8DF6C59-7EFF-9592-6CEC-FA1D6ABA2CDD}"/>
              </a:ext>
            </a:extLst>
          </p:cNvPr>
          <p:cNvSpPr>
            <a:spLocks noGrp="1"/>
          </p:cNvSpPr>
          <p:nvPr>
            <p:ph type="title" idx="7"/>
          </p:nvPr>
        </p:nvSpPr>
        <p:spPr>
          <a:xfrm>
            <a:off x="5644614" y="1658988"/>
            <a:ext cx="3420312" cy="527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Layered Architecture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1" name="Google Shape;4381;p37"/>
          <p:cNvSpPr txBox="1">
            <a:spLocks noGrp="1"/>
          </p:cNvSpPr>
          <p:nvPr>
            <p:ph type="title"/>
          </p:nvPr>
        </p:nvSpPr>
        <p:spPr>
          <a:xfrm>
            <a:off x="622250" y="1934525"/>
            <a:ext cx="39498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project</a:t>
            </a:r>
            <a:endParaRPr dirty="0"/>
          </a:p>
        </p:txBody>
      </p:sp>
      <p:sp>
        <p:nvSpPr>
          <p:cNvPr id="4382" name="Google Shape;4382;p37"/>
          <p:cNvSpPr txBox="1">
            <a:spLocks noGrp="1"/>
          </p:cNvSpPr>
          <p:nvPr>
            <p:ph type="title" idx="2"/>
          </p:nvPr>
        </p:nvSpPr>
        <p:spPr>
          <a:xfrm>
            <a:off x="622250" y="953225"/>
            <a:ext cx="5039400" cy="9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01.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4384" name="Google Shape;4384;p37"/>
          <p:cNvPicPr preferRelativeResize="0"/>
          <p:nvPr/>
        </p:nvPicPr>
        <p:blipFill rotWithShape="1">
          <a:blip r:embed="rId3">
            <a:alphaModFix/>
          </a:blip>
          <a:srcRect l="16644" r="16644"/>
          <a:stretch/>
        </p:blipFill>
        <p:spPr>
          <a:xfrm>
            <a:off x="5610355" y="1291787"/>
            <a:ext cx="2589000" cy="2586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385" name="Google Shape;4385;p37"/>
          <p:cNvSpPr/>
          <p:nvPr/>
        </p:nvSpPr>
        <p:spPr>
          <a:xfrm>
            <a:off x="5449675" y="1131075"/>
            <a:ext cx="2910600" cy="29106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9" name="Google Shape;4399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WE ARE WORKING ON?</a:t>
            </a:r>
            <a:endParaRPr dirty="0"/>
          </a:p>
        </p:txBody>
      </p:sp>
      <p:sp>
        <p:nvSpPr>
          <p:cNvPr id="4403" name="Google Shape;4403;p38"/>
          <p:cNvSpPr txBox="1">
            <a:spLocks noGrp="1"/>
          </p:cNvSpPr>
          <p:nvPr>
            <p:ph type="subTitle" idx="4"/>
          </p:nvPr>
        </p:nvSpPr>
        <p:spPr>
          <a:xfrm>
            <a:off x="1046095" y="1561050"/>
            <a:ext cx="7519642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A smart home project utilizing ATmega32 microcontroller involves creating an </a:t>
            </a:r>
            <a:r>
              <a:rPr lang="en-US" sz="1600" b="1" dirty="0"/>
              <a:t>intelligent</a:t>
            </a:r>
            <a:r>
              <a:rPr lang="en-US" sz="1600" dirty="0"/>
              <a:t> system that </a:t>
            </a:r>
            <a:r>
              <a:rPr lang="en-US" sz="1600" b="1" dirty="0"/>
              <a:t>efficiently</a:t>
            </a:r>
            <a:r>
              <a:rPr lang="en-US" sz="1600" dirty="0"/>
              <a:t> manages various household functionalities like room control, air conditioning, television, temperature monitoring, and door access.</a:t>
            </a:r>
          </a:p>
        </p:txBody>
      </p:sp>
      <p:sp>
        <p:nvSpPr>
          <p:cNvPr id="12" name="Google Shape;4403;p38">
            <a:extLst>
              <a:ext uri="{FF2B5EF4-FFF2-40B4-BE49-F238E27FC236}">
                <a16:creationId xmlns:a16="http://schemas.microsoft.com/office/drawing/2014/main" id="{8C8CFB70-96A1-6412-0519-4727907DB2DB}"/>
              </a:ext>
            </a:extLst>
          </p:cNvPr>
          <p:cNvSpPr txBox="1">
            <a:spLocks/>
          </p:cNvSpPr>
          <p:nvPr/>
        </p:nvSpPr>
        <p:spPr>
          <a:xfrm>
            <a:off x="1046095" y="2947434"/>
            <a:ext cx="7519642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indent="0" algn="l"/>
            <a:r>
              <a:rPr lang="en-US" sz="1600" dirty="0"/>
              <a:t>Two modes are available to access the system: </a:t>
            </a:r>
            <a:r>
              <a:rPr lang="en-US" sz="1600" b="1" dirty="0"/>
              <a:t>admin mode </a:t>
            </a:r>
            <a:r>
              <a:rPr lang="en-US" sz="1600" dirty="0"/>
              <a:t>and </a:t>
            </a:r>
            <a:r>
              <a:rPr lang="en-US" sz="1600" b="1" dirty="0"/>
              <a:t>user mode</a:t>
            </a:r>
            <a:r>
              <a:rPr lang="en-US" sz="1600" dirty="0"/>
              <a:t>. These modes differ primarily in terms of access levels, permissions, and functionalities.</a:t>
            </a:r>
          </a:p>
        </p:txBody>
      </p:sp>
      <p:sp>
        <p:nvSpPr>
          <p:cNvPr id="15" name="Google Shape;4403;p38">
            <a:extLst>
              <a:ext uri="{FF2B5EF4-FFF2-40B4-BE49-F238E27FC236}">
                <a16:creationId xmlns:a16="http://schemas.microsoft.com/office/drawing/2014/main" id="{2D251173-C7F1-BD70-93D9-C6C27C74F0EF}"/>
              </a:ext>
            </a:extLst>
          </p:cNvPr>
          <p:cNvSpPr txBox="1">
            <a:spLocks/>
          </p:cNvSpPr>
          <p:nvPr/>
        </p:nvSpPr>
        <p:spPr>
          <a:xfrm>
            <a:off x="844637" y="1291883"/>
            <a:ext cx="665186" cy="446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indent="0" algn="l"/>
            <a:r>
              <a:rPr lang="en-US" sz="3600" dirty="0"/>
              <a:t>.</a:t>
            </a:r>
          </a:p>
        </p:txBody>
      </p:sp>
      <p:sp>
        <p:nvSpPr>
          <p:cNvPr id="16" name="Google Shape;4403;p38">
            <a:extLst>
              <a:ext uri="{FF2B5EF4-FFF2-40B4-BE49-F238E27FC236}">
                <a16:creationId xmlns:a16="http://schemas.microsoft.com/office/drawing/2014/main" id="{60FE8B1B-D205-1DB3-239E-80D414BFBE5A}"/>
              </a:ext>
            </a:extLst>
          </p:cNvPr>
          <p:cNvSpPr txBox="1">
            <a:spLocks/>
          </p:cNvSpPr>
          <p:nvPr/>
        </p:nvSpPr>
        <p:spPr>
          <a:xfrm>
            <a:off x="845198" y="2682963"/>
            <a:ext cx="665186" cy="446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indent="0" algn="l"/>
            <a:r>
              <a:rPr lang="en-US" sz="3600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0" name="Google Shape;4490;p43"/>
          <p:cNvSpPr txBox="1">
            <a:spLocks noGrp="1"/>
          </p:cNvSpPr>
          <p:nvPr>
            <p:ph type="title"/>
          </p:nvPr>
        </p:nvSpPr>
        <p:spPr>
          <a:xfrm>
            <a:off x="948988" y="1422767"/>
            <a:ext cx="37905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 dirty="0">
                <a:solidFill>
                  <a:schemeClr val="tx1"/>
                </a:solidFill>
              </a:rPr>
              <a:t>02.</a:t>
            </a:r>
            <a:br>
              <a:rPr lang="en" dirty="0">
                <a:solidFill>
                  <a:schemeClr val="tx1"/>
                </a:solidFill>
              </a:rPr>
            </a:br>
            <a:endParaRPr dirty="0"/>
          </a:p>
        </p:txBody>
      </p:sp>
      <p:pic>
        <p:nvPicPr>
          <p:cNvPr id="4492" name="Google Shape;4492;p43"/>
          <p:cNvPicPr preferRelativeResize="0"/>
          <p:nvPr/>
        </p:nvPicPr>
        <p:blipFill rotWithShape="1">
          <a:blip r:embed="rId3">
            <a:alphaModFix/>
          </a:blip>
          <a:srcRect l="16638" r="16645"/>
          <a:stretch/>
        </p:blipFill>
        <p:spPr>
          <a:xfrm>
            <a:off x="5466188" y="1288362"/>
            <a:ext cx="2569200" cy="2566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493" name="Google Shape;4493;p43"/>
          <p:cNvSpPr/>
          <p:nvPr/>
        </p:nvSpPr>
        <p:spPr>
          <a:xfrm>
            <a:off x="5306588" y="1127550"/>
            <a:ext cx="2888400" cy="28884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381;p37">
            <a:extLst>
              <a:ext uri="{FF2B5EF4-FFF2-40B4-BE49-F238E27FC236}">
                <a16:creationId xmlns:a16="http://schemas.microsoft.com/office/drawing/2014/main" id="{83FA6B12-CDB7-2403-4F72-C04BBF34A6EF}"/>
              </a:ext>
            </a:extLst>
          </p:cNvPr>
          <p:cNvSpPr txBox="1">
            <a:spLocks/>
          </p:cNvSpPr>
          <p:nvPr/>
        </p:nvSpPr>
        <p:spPr>
          <a:xfrm>
            <a:off x="948988" y="2164367"/>
            <a:ext cx="39498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48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Goals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8" name="Google Shape;4568;p45"/>
          <p:cNvSpPr txBox="1">
            <a:spLocks noGrp="1"/>
          </p:cNvSpPr>
          <p:nvPr>
            <p:ph type="title" idx="6"/>
          </p:nvPr>
        </p:nvSpPr>
        <p:spPr>
          <a:xfrm>
            <a:off x="720000" y="31321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GOALS</a:t>
            </a:r>
            <a:endParaRPr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3793A0-7DC4-7FA8-D69E-1EA4441328A6}"/>
              </a:ext>
            </a:extLst>
          </p:cNvPr>
          <p:cNvSpPr txBox="1"/>
          <p:nvPr/>
        </p:nvSpPr>
        <p:spPr>
          <a:xfrm>
            <a:off x="1382233" y="1168913"/>
            <a:ext cx="6209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BeeZee" panose="020B0604020202020204" charset="0"/>
              </a:rPr>
              <a:t>The project aims to convert any thing around to be controllable and smart.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36851F-A470-F801-1A5D-81B91C3CF5D3}"/>
              </a:ext>
            </a:extLst>
          </p:cNvPr>
          <p:cNvSpPr txBox="1"/>
          <p:nvPr/>
        </p:nvSpPr>
        <p:spPr>
          <a:xfrm>
            <a:off x="1382233" y="1846223"/>
            <a:ext cx="6209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BeeZee" panose="020B0604020202020204" charset="0"/>
              </a:rPr>
              <a:t>Ensure ease of system maintenance and updates over time.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86F830-BE01-9CEF-9F4B-A8D074BC3BFD}"/>
              </a:ext>
            </a:extLst>
          </p:cNvPr>
          <p:cNvSpPr txBox="1"/>
          <p:nvPr/>
        </p:nvSpPr>
        <p:spPr>
          <a:xfrm>
            <a:off x="1382233" y="2532726"/>
            <a:ext cx="66169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BeeZee" panose="020B0604020202020204" charset="0"/>
              </a:rPr>
              <a:t>Implement clean and well-structured code, use comments and documentation.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518A74-3915-0BE1-2A1F-2CC528923DB1}"/>
              </a:ext>
            </a:extLst>
          </p:cNvPr>
          <p:cNvSpPr txBox="1"/>
          <p:nvPr/>
        </p:nvSpPr>
        <p:spPr>
          <a:xfrm>
            <a:off x="1382233" y="3160644"/>
            <a:ext cx="64468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BeeZee" panose="020B0604020202020204" charset="0"/>
              </a:rPr>
              <a:t>Develop a flexible architecture that allows for easy addition of new features.</a:t>
            </a:r>
          </a:p>
        </p:txBody>
      </p:sp>
      <p:sp>
        <p:nvSpPr>
          <p:cNvPr id="4544" name="TextBox 4543">
            <a:extLst>
              <a:ext uri="{FF2B5EF4-FFF2-40B4-BE49-F238E27FC236}">
                <a16:creationId xmlns:a16="http://schemas.microsoft.com/office/drawing/2014/main" id="{8353AB23-72E1-6253-415F-5605B50AC619}"/>
              </a:ext>
            </a:extLst>
          </p:cNvPr>
          <p:cNvSpPr txBox="1"/>
          <p:nvPr/>
        </p:nvSpPr>
        <p:spPr>
          <a:xfrm>
            <a:off x="1382233" y="3912667"/>
            <a:ext cx="59542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BeeZee" panose="020B0604020202020204" charset="0"/>
              </a:rPr>
              <a:t>Ensure that the codebase is easily understandable and navigable by developers.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9" name="Google Shape;4579;p47"/>
          <p:cNvSpPr txBox="1">
            <a:spLocks noGrp="1"/>
          </p:cNvSpPr>
          <p:nvPr>
            <p:ph type="title"/>
          </p:nvPr>
        </p:nvSpPr>
        <p:spPr>
          <a:xfrm>
            <a:off x="675038" y="1676866"/>
            <a:ext cx="4741200" cy="16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</a:rPr>
              <a:t>03.</a:t>
            </a:r>
            <a:br>
              <a:rPr lang="en" sz="4800" dirty="0">
                <a:solidFill>
                  <a:schemeClr val="tx1"/>
                </a:solidFill>
              </a:rPr>
            </a:br>
            <a:endParaRPr sz="4800" dirty="0"/>
          </a:p>
        </p:txBody>
      </p:sp>
      <p:pic>
        <p:nvPicPr>
          <p:cNvPr id="4581" name="Google Shape;4581;p47"/>
          <p:cNvPicPr preferRelativeResize="0"/>
          <p:nvPr/>
        </p:nvPicPr>
        <p:blipFill rotWithShape="1">
          <a:blip r:embed="rId3">
            <a:alphaModFix/>
          </a:blip>
          <a:srcRect l="17535" t="18771" r="28275"/>
          <a:stretch/>
        </p:blipFill>
        <p:spPr>
          <a:xfrm>
            <a:off x="5740016" y="1312785"/>
            <a:ext cx="2569200" cy="2566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582" name="Google Shape;4582;p47"/>
          <p:cNvSpPr/>
          <p:nvPr/>
        </p:nvSpPr>
        <p:spPr>
          <a:xfrm>
            <a:off x="5580563" y="1153300"/>
            <a:ext cx="2888400" cy="28884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381;p37">
            <a:extLst>
              <a:ext uri="{FF2B5EF4-FFF2-40B4-BE49-F238E27FC236}">
                <a16:creationId xmlns:a16="http://schemas.microsoft.com/office/drawing/2014/main" id="{607F0210-7277-4DB9-56A8-FEBF0301F4E3}"/>
              </a:ext>
            </a:extLst>
          </p:cNvPr>
          <p:cNvSpPr txBox="1">
            <a:spLocks/>
          </p:cNvSpPr>
          <p:nvPr/>
        </p:nvSpPr>
        <p:spPr>
          <a:xfrm>
            <a:off x="661731" y="2351391"/>
            <a:ext cx="499479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48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Activity Diagram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" name="Google Shape;4587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Activity Diagram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F52743-BD8C-0E80-C19A-3BC95FF71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31" y="1247553"/>
            <a:ext cx="7738538" cy="354794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0" name="Google Shape;4490;p43"/>
          <p:cNvSpPr txBox="1">
            <a:spLocks noGrp="1"/>
          </p:cNvSpPr>
          <p:nvPr>
            <p:ph type="title"/>
          </p:nvPr>
        </p:nvSpPr>
        <p:spPr>
          <a:xfrm>
            <a:off x="948988" y="1422767"/>
            <a:ext cx="37905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 dirty="0">
                <a:solidFill>
                  <a:schemeClr val="tx1"/>
                </a:solidFill>
              </a:rPr>
              <a:t>04.</a:t>
            </a:r>
            <a:br>
              <a:rPr lang="en" dirty="0">
                <a:solidFill>
                  <a:schemeClr val="tx1"/>
                </a:solidFill>
              </a:rPr>
            </a:br>
            <a:endParaRPr dirty="0"/>
          </a:p>
        </p:txBody>
      </p:sp>
      <p:pic>
        <p:nvPicPr>
          <p:cNvPr id="4492" name="Google Shape;4492;p43"/>
          <p:cNvPicPr preferRelativeResize="0"/>
          <p:nvPr/>
        </p:nvPicPr>
        <p:blipFill rotWithShape="1">
          <a:blip r:embed="rId3">
            <a:alphaModFix/>
          </a:blip>
          <a:srcRect l="16638" r="16645"/>
          <a:stretch/>
        </p:blipFill>
        <p:spPr>
          <a:xfrm>
            <a:off x="5466188" y="1288362"/>
            <a:ext cx="2569200" cy="2566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493" name="Google Shape;4493;p43"/>
          <p:cNvSpPr/>
          <p:nvPr/>
        </p:nvSpPr>
        <p:spPr>
          <a:xfrm>
            <a:off x="5306588" y="1127550"/>
            <a:ext cx="2888400" cy="28884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381;p37">
            <a:extLst>
              <a:ext uri="{FF2B5EF4-FFF2-40B4-BE49-F238E27FC236}">
                <a16:creationId xmlns:a16="http://schemas.microsoft.com/office/drawing/2014/main" id="{83FA6B12-CDB7-2403-4F72-C04BBF34A6EF}"/>
              </a:ext>
            </a:extLst>
          </p:cNvPr>
          <p:cNvSpPr txBox="1">
            <a:spLocks/>
          </p:cNvSpPr>
          <p:nvPr/>
        </p:nvSpPr>
        <p:spPr>
          <a:xfrm>
            <a:off x="948988" y="2164367"/>
            <a:ext cx="43576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48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Layered Architecture</a:t>
            </a:r>
          </a:p>
        </p:txBody>
      </p:sp>
    </p:spTree>
    <p:extLst>
      <p:ext uri="{BB962C8B-B14F-4D97-AF65-F5344CB8AC3E}">
        <p14:creationId xmlns:p14="http://schemas.microsoft.com/office/powerpoint/2010/main" val="3380075003"/>
      </p:ext>
    </p:extLst>
  </p:cSld>
  <p:clrMapOvr>
    <a:masterClrMapping/>
  </p:clrMapOvr>
</p:sld>
</file>

<file path=ppt/theme/theme1.xml><?xml version="1.0" encoding="utf-8"?>
<a:theme xmlns:a="http://schemas.openxmlformats.org/drawingml/2006/main" name="Smart Home Project Proposal by Slidesgo">
  <a:themeElements>
    <a:clrScheme name="Simple Light">
      <a:dk1>
        <a:srgbClr val="253035"/>
      </a:dk1>
      <a:lt1>
        <a:srgbClr val="F9F9F9"/>
      </a:lt1>
      <a:dk2>
        <a:srgbClr val="FFFFFF"/>
      </a:dk2>
      <a:lt2>
        <a:srgbClr val="7A0C0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530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288</Words>
  <Application>Microsoft Office PowerPoint</Application>
  <PresentationFormat>On-screen Show (16:9)</PresentationFormat>
  <Paragraphs>59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PT Sans</vt:lpstr>
      <vt:lpstr>Black Han Sans</vt:lpstr>
      <vt:lpstr>Open Sans</vt:lpstr>
      <vt:lpstr>ABeeZee</vt:lpstr>
      <vt:lpstr>Smart Home Project Proposal by Slidesgo</vt:lpstr>
      <vt:lpstr>SMART HOME PROJECT</vt:lpstr>
      <vt:lpstr>TABLE OF CONTENTS</vt:lpstr>
      <vt:lpstr>About the project</vt:lpstr>
      <vt:lpstr>WHAT WE ARE WORKING ON?</vt:lpstr>
      <vt:lpstr>02. </vt:lpstr>
      <vt:lpstr>PROJECT GOALS</vt:lpstr>
      <vt:lpstr>03. </vt:lpstr>
      <vt:lpstr>Activity Diagram</vt:lpstr>
      <vt:lpstr>04. </vt:lpstr>
      <vt:lpstr>Master Code </vt:lpstr>
      <vt:lpstr>Slave Code </vt:lpstr>
      <vt:lpstr>05. </vt:lpstr>
      <vt:lpstr>Proteus Simulation</vt:lpstr>
      <vt:lpstr>OUR TEAM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PROJECT</dc:title>
  <dc:creator>Compu Tech</dc:creator>
  <cp:lastModifiedBy>Islam Gomma</cp:lastModifiedBy>
  <cp:revision>60</cp:revision>
  <dcterms:modified xsi:type="dcterms:W3CDTF">2023-12-21T10:20:25Z</dcterms:modified>
</cp:coreProperties>
</file>