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592A-DB88-43C1-93A4-AA70B6EA8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EC22-78D6-4CCF-BDE2-BEAC821F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githubguides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ticons.github.com/" TargetMode="External"/><Relationship Id="rId5" Type="http://schemas.openxmlformats.org/officeDocument/2006/relationships/hyperlink" Target="https://www.pluralsight.com/blog/software-development/github-tutorial" TargetMode="External"/><Relationship Id="rId4" Type="http://schemas.openxmlformats.org/officeDocument/2006/relationships/hyperlink" Target="https://guides.github.com/introduction/flo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8000" dirty="0" err="1" smtClean="0">
                <a:solidFill>
                  <a:srgbClr val="00B0F0"/>
                </a:solidFill>
              </a:rPr>
              <a:t>GitHub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smtClean="0">
                <a:solidFill>
                  <a:schemeClr val="bg1">
                    <a:lumMod val="85000"/>
                  </a:schemeClr>
                </a:solidFill>
              </a:rPr>
              <a:t>Tutorial</a:t>
            </a:r>
            <a:endParaRPr lang="en-US" sz="8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A Quick Guide</a:t>
            </a:r>
          </a:p>
          <a:p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33796"/>
            <a:ext cx="1629017" cy="1354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38" y="4229422"/>
            <a:ext cx="1792724" cy="22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Create an Account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 to 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github.com/join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Type a user name, your email address, and a password.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Choose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Sign up for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and then follow the instructions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Verify your email address.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0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Profile Page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46" y="1690688"/>
            <a:ext cx="9755707" cy="4838901"/>
          </a:xfrm>
        </p:spPr>
      </p:pic>
    </p:spTree>
    <p:extLst>
      <p:ext uri="{BB962C8B-B14F-4D97-AF65-F5344CB8AC3E}">
        <p14:creationId xmlns:p14="http://schemas.microsoft.com/office/powerpoint/2010/main" val="378575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Personal information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Your avatar,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contact information, followers, stars and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organizations.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Repository information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list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all repositories with you’ve interacted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Contribution information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blank graph. Each square turns darker green with more contributions for that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day. And detailed contributions information below it.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Create A Repo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the upper right corner, next to your avatar or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identicon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click +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 and then select </a:t>
            </a:r>
            <a:r>
              <a:rPr lang="en-US" b="1" dirty="0">
                <a:solidFill>
                  <a:schemeClr val="accent4"/>
                </a:solidFill>
              </a:rPr>
              <a:t>New repository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Give it a name.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Write a short description.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 </a:t>
            </a:r>
            <a:r>
              <a:rPr lang="en-US" b="1" dirty="0">
                <a:solidFill>
                  <a:schemeClr val="accent4"/>
                </a:solidFill>
              </a:rPr>
              <a:t>Initialize this repository with a README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Click </a:t>
            </a:r>
            <a:r>
              <a:rPr lang="en-US" b="1" dirty="0">
                <a:solidFill>
                  <a:schemeClr val="accent4"/>
                </a:solidFill>
              </a:rPr>
              <a:t>Create repository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5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Create A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1505242"/>
            <a:ext cx="9551964" cy="5008099"/>
          </a:xfrm>
        </p:spPr>
      </p:pic>
    </p:spTree>
    <p:extLst>
      <p:ext uri="{BB962C8B-B14F-4D97-AF65-F5344CB8AC3E}">
        <p14:creationId xmlns:p14="http://schemas.microsoft.com/office/powerpoint/2010/main" val="193435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Create a Branch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 to your new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repository.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Click the drop down at the top of the file list that says </a:t>
            </a:r>
            <a:r>
              <a:rPr lang="en-US" b="1" dirty="0">
                <a:solidFill>
                  <a:schemeClr val="accent2"/>
                </a:solidFill>
              </a:rPr>
              <a:t>branch: master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Type a branch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name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into the new branch text box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 the blue</a:t>
            </a:r>
            <a:r>
              <a:rPr lang="en-US" dirty="0"/>
              <a:t> </a:t>
            </a:r>
            <a:r>
              <a:rPr lang="en-US" b="1" dirty="0">
                <a:solidFill>
                  <a:schemeClr val="accent2"/>
                </a:solidFill>
              </a:rPr>
              <a:t>Create branch</a:t>
            </a:r>
            <a:r>
              <a:rPr lang="en-US" dirty="0"/>
              <a:t>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box or hit “Enter” on your keyboard.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1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Create a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2" y="1981994"/>
            <a:ext cx="4562475" cy="4038600"/>
          </a:xfrm>
        </p:spPr>
      </p:pic>
    </p:spTree>
    <p:extLst>
      <p:ext uri="{BB962C8B-B14F-4D97-AF65-F5344CB8AC3E}">
        <p14:creationId xmlns:p14="http://schemas.microsoft.com/office/powerpoint/2010/main" val="238469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you create a branch off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default </a:t>
            </a:r>
            <a:r>
              <a:rPr lang="en-US" i="1" dirty="0" smtClean="0">
                <a:solidFill>
                  <a:schemeClr val="accent4"/>
                </a:solidFill>
              </a:rPr>
              <a:t>master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branch,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you’re making a copy, or snapshot,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 master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 it was at that point in time. If someone else made changes to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4"/>
                </a:solidFill>
              </a:rPr>
              <a:t>master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branch while you were working on your branch, you could pull in those updates.</a:t>
            </a:r>
          </a:p>
        </p:txBody>
      </p:sp>
    </p:spTree>
    <p:extLst>
      <p:ext uri="{BB962C8B-B14F-4D97-AF65-F5344CB8AC3E}">
        <p14:creationId xmlns:p14="http://schemas.microsoft.com/office/powerpoint/2010/main" val="223101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Make a Commit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Click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file in the new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branch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Click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pencil icon in the upper right corner of the file view to edit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the editor, write a bit about yourself.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Write a commit message that describes your changes.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Click</a:t>
            </a:r>
            <a:r>
              <a:rPr lang="en-US" dirty="0"/>
              <a:t> </a:t>
            </a:r>
            <a:r>
              <a:rPr lang="en-US" b="1" i="1" dirty="0">
                <a:solidFill>
                  <a:schemeClr val="accent4"/>
                </a:solidFill>
              </a:rPr>
              <a:t>Commit changes</a:t>
            </a:r>
            <a:r>
              <a:rPr lang="en-US" dirty="0"/>
              <a:t>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Make a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7" y="1708972"/>
            <a:ext cx="9206523" cy="4577528"/>
          </a:xfrm>
        </p:spPr>
      </p:pic>
    </p:spTree>
    <p:extLst>
      <p:ext uri="{BB962C8B-B14F-4D97-AF65-F5344CB8AC3E}">
        <p14:creationId xmlns:p14="http://schemas.microsoft.com/office/powerpoint/2010/main" val="263101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Contents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GitHub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Version Control System (VCS)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Centralized Vs Distributed VCS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Terminology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Create an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Profile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Create a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Create a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Make a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Merge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Resources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55" y="15922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Open a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Click the</a:t>
            </a:r>
            <a:r>
              <a:rPr lang="en-US" dirty="0"/>
              <a:t>  </a:t>
            </a:r>
            <a:r>
              <a:rPr lang="en-US" b="1" dirty="0">
                <a:solidFill>
                  <a:schemeClr val="accent4"/>
                </a:solidFill>
              </a:rPr>
              <a:t>Pull </a:t>
            </a:r>
            <a:r>
              <a:rPr lang="en-US" b="1" dirty="0" smtClean="0">
                <a:solidFill>
                  <a:schemeClr val="accent4"/>
                </a:solidFill>
              </a:rPr>
              <a:t>Request</a:t>
            </a:r>
            <a:r>
              <a:rPr lang="ar-EG" b="1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 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then from the Pull Request page, click the green</a:t>
            </a:r>
            <a:r>
              <a:rPr lang="en-US" dirty="0"/>
              <a:t> </a:t>
            </a:r>
            <a:r>
              <a:rPr lang="en-US" b="1" dirty="0">
                <a:solidFill>
                  <a:schemeClr val="accent4"/>
                </a:solidFill>
              </a:rPr>
              <a:t>New pull request</a:t>
            </a:r>
            <a:r>
              <a:rPr lang="en-US" dirty="0"/>
              <a:t>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button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the</a:t>
            </a:r>
            <a:r>
              <a:rPr lang="en-US" dirty="0"/>
              <a:t> </a:t>
            </a:r>
            <a:r>
              <a:rPr lang="en-US" b="1" dirty="0">
                <a:solidFill>
                  <a:schemeClr val="accent4"/>
                </a:solidFill>
              </a:rPr>
              <a:t>Example </a:t>
            </a:r>
            <a:r>
              <a:rPr lang="en-US" b="1" dirty="0" smtClean="0">
                <a:solidFill>
                  <a:schemeClr val="accent4"/>
                </a:solidFill>
              </a:rPr>
              <a:t>Comparisons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select the branch you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made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compare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master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(the original).</a:t>
            </a:r>
            <a:endParaRPr lang="en-US" i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Look over your changes in the diffs on the Compare page, make sure they’re what you want to submit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you’re satisfied that these are the changes you want to submit, click the big green</a:t>
            </a:r>
            <a:r>
              <a:rPr lang="en-US" dirty="0"/>
              <a:t> </a:t>
            </a:r>
            <a:r>
              <a:rPr lang="en-US" b="1" dirty="0">
                <a:solidFill>
                  <a:schemeClr val="accent4"/>
                </a:solidFill>
              </a:rPr>
              <a:t>Create Pull </a:t>
            </a:r>
            <a:r>
              <a:rPr lang="en-US" b="1" dirty="0" smtClean="0">
                <a:solidFill>
                  <a:schemeClr val="accent4"/>
                </a:solidFill>
              </a:rPr>
              <a:t>Request                     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button.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Give your pull request a title and write a brief description of your changes.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5" y="1825625"/>
            <a:ext cx="438211" cy="409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09" y="4623753"/>
            <a:ext cx="1987199" cy="4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58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Open a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 soon as you make a commit, you can open a pull request and start a discussion, even before the code is finished.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By using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GitHub’s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>
                <a:solidFill>
                  <a:srgbClr val="FFC000"/>
                </a:solidFill>
              </a:rPr>
              <a:t>mention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in your pull request message, you can ask for feedback from specific people or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teams.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can even open pull requests in your own repository and merge them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Merge Pull Request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Click the green</a:t>
            </a:r>
            <a:r>
              <a:rPr lang="en-US" dirty="0"/>
              <a:t> </a:t>
            </a:r>
            <a:r>
              <a:rPr lang="en-US" b="1" dirty="0">
                <a:solidFill>
                  <a:schemeClr val="accent4"/>
                </a:solidFill>
              </a:rPr>
              <a:t>Merge pull request</a:t>
            </a:r>
            <a:r>
              <a:rPr lang="en-US" dirty="0"/>
              <a:t> </a:t>
            </a:r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button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 merge the changes into</a:t>
            </a:r>
            <a:r>
              <a:rPr lang="en-US" dirty="0"/>
              <a:t> </a:t>
            </a:r>
            <a:r>
              <a:rPr lang="en-US" i="1" dirty="0" smtClean="0">
                <a:solidFill>
                  <a:schemeClr val="accent4"/>
                </a:solidFill>
              </a:rPr>
              <a:t>master</a:t>
            </a:r>
            <a:r>
              <a:rPr lang="en-US" i="1" dirty="0" smtClean="0"/>
              <a:t>.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Click</a:t>
            </a:r>
            <a:r>
              <a:rPr lang="en-US" dirty="0"/>
              <a:t> </a:t>
            </a:r>
            <a:r>
              <a:rPr lang="en-US" b="1" dirty="0">
                <a:solidFill>
                  <a:schemeClr val="accent4"/>
                </a:solidFill>
              </a:rPr>
              <a:t>Confirm merge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Go ahead and delete the branch, since its changes have been incorporated, with the</a:t>
            </a:r>
            <a:r>
              <a:rPr lang="en-US" dirty="0"/>
              <a:t> </a:t>
            </a:r>
            <a:r>
              <a:rPr lang="en-US" b="1" dirty="0">
                <a:solidFill>
                  <a:schemeClr val="accent4"/>
                </a:solidFill>
              </a:rPr>
              <a:t>Delete branch</a:t>
            </a:r>
            <a:r>
              <a:rPr lang="en-US" dirty="0"/>
              <a:t> </a:t>
            </a:r>
            <a:r>
              <a:rPr lang="en-US" dirty="0" smtClean="0"/>
              <a:t>                             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button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 the purple box.</a:t>
            </a:r>
          </a:p>
          <a:p>
            <a:endParaRPr lang="en-US" dirty="0"/>
          </a:p>
          <a:p>
            <a:endParaRPr lang="en-US" i="1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56" y="1870830"/>
            <a:ext cx="2263857" cy="512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49" y="3723304"/>
            <a:ext cx="2342103" cy="5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23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Resources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https://guides.github.com/activities/hello-world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www.youtube.com/githubguides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https://guides.github.com/introduction/flow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/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https://www.pluralsight.com/blog/software-development/github-tutorial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5"/>
              </a:rPr>
              <a:t>#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https://octicons.github.com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/>
              </a:rPr>
              <a:t>/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3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        </a:t>
            </a:r>
            <a:r>
              <a:rPr lang="en-US" b="1" dirty="0" err="1" smtClean="0">
                <a:solidFill>
                  <a:srgbClr val="00B0F0"/>
                </a:solidFill>
              </a:rPr>
              <a:t>Git</a:t>
            </a:r>
            <a:r>
              <a:rPr lang="en-US" b="1" dirty="0" smtClean="0">
                <a:solidFill>
                  <a:srgbClr val="00B0F0"/>
                </a:solidFill>
              </a:rPr>
              <a:t> &amp;      </a:t>
            </a:r>
            <a:r>
              <a:rPr lang="en-US" b="1" dirty="0" err="1" smtClean="0">
                <a:solidFill>
                  <a:srgbClr val="00B0F0"/>
                </a:solidFill>
              </a:rPr>
              <a:t>GitHub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 smtClean="0">
                <a:solidFill>
                  <a:srgbClr val="00B050"/>
                </a:solidFill>
              </a:rPr>
              <a:t>Git</a:t>
            </a:r>
            <a:endParaRPr lang="en-US" sz="3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Version Control System (VCS)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Other VCS: Mercurial, Microsoft TFS, Subversion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B050"/>
                </a:solidFill>
              </a:rPr>
              <a:t>GitHub</a:t>
            </a:r>
            <a:endParaRPr lang="en-US" sz="3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The service that hosts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projects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5" y="609081"/>
            <a:ext cx="723314" cy="723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2" y="473424"/>
            <a:ext cx="1064456" cy="8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Version Control System (VCS)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system that help you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maintain a detailed history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the project as well as the ability to work on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different versions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is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important because it lets you see the progress of the project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over time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 If needed, you can also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jump back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any point in the project to recover data or files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Two types of VCS: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Centralized VCS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Distributed VCS (like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29" y="491366"/>
            <a:ext cx="1138238" cy="10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Centralized Vs Distributed VCS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i="1" dirty="0" smtClean="0">
                <a:solidFill>
                  <a:srgbClr val="00B050"/>
                </a:solidFill>
              </a:rPr>
              <a:t>Centralized Version Control System (CVCS)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One central computer that holds the project.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 Every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interaction must go through this computer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sz="3000" i="1" dirty="0" smtClean="0">
                <a:solidFill>
                  <a:srgbClr val="00B050"/>
                </a:solidFill>
              </a:rPr>
              <a:t>Distributed Version Control System (DVCS)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Each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developer has a complete copy of the project on their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Centralized Vs Distributed VCS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92" y="1690688"/>
            <a:ext cx="5274254" cy="448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4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F0"/>
                </a:solidFill>
              </a:rPr>
              <a:t>GitHub</a:t>
            </a:r>
            <a:r>
              <a:rPr lang="en-US" b="1" dirty="0" smtClean="0">
                <a:solidFill>
                  <a:srgbClr val="00B0F0"/>
                </a:solidFill>
              </a:rPr>
              <a:t> Terminology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Repository (Repo)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digital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directory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or storage space where you can access your project, its files, and all the versions of its files that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saves.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Branch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the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way to work on different versions of a repository at one time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By default your repository has one branch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named </a:t>
            </a:r>
            <a:r>
              <a:rPr lang="en-US" i="1" dirty="0" smtClean="0">
                <a:solidFill>
                  <a:schemeClr val="accent2"/>
                </a:solidFill>
              </a:rPr>
              <a:t>master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use branches to experiment and make edits before committing them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 master.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200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F0"/>
                </a:solidFill>
              </a:rPr>
              <a:t>GitHub</a:t>
            </a:r>
            <a:r>
              <a:rPr lang="en-US" b="1" dirty="0" smtClean="0">
                <a:solidFill>
                  <a:srgbClr val="00B0F0"/>
                </a:solidFill>
              </a:rPr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Commit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package of all the changes made since the last commit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Pull Request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proposing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your changes and requesting that someone review and pull in your contribution and merge them into their branch. Pull requests show 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diffs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or differences, of the content from both branches. The changes, additions, and subtractions are shown in green and red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Release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a full package commit.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6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B0F0"/>
                </a:solidFill>
              </a:rPr>
              <a:t>GitHub</a:t>
            </a:r>
            <a:r>
              <a:rPr lang="en-US" b="1" dirty="0" smtClean="0">
                <a:solidFill>
                  <a:srgbClr val="00B0F0"/>
                </a:solidFill>
              </a:rPr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Contributors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people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who have worked and helped maintain a project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9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547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GitHub Tutorial</vt:lpstr>
      <vt:lpstr>Contents</vt:lpstr>
      <vt:lpstr>        Git &amp;      GitHub</vt:lpstr>
      <vt:lpstr>Version Control System (VCS)</vt:lpstr>
      <vt:lpstr>Centralized Vs Distributed VCS</vt:lpstr>
      <vt:lpstr>Centralized Vs Distributed VCS</vt:lpstr>
      <vt:lpstr>GitHub Terminology</vt:lpstr>
      <vt:lpstr>GitHub Terminology</vt:lpstr>
      <vt:lpstr>GitHub Terminology</vt:lpstr>
      <vt:lpstr>Create an Account</vt:lpstr>
      <vt:lpstr>Profile Page</vt:lpstr>
      <vt:lpstr>Profile Page</vt:lpstr>
      <vt:lpstr>Create A Repo</vt:lpstr>
      <vt:lpstr>Create A Repo</vt:lpstr>
      <vt:lpstr>Create a Branch</vt:lpstr>
      <vt:lpstr>Create a Branch</vt:lpstr>
      <vt:lpstr>Create a Branch</vt:lpstr>
      <vt:lpstr>Make a Commit</vt:lpstr>
      <vt:lpstr>Make a Commit</vt:lpstr>
      <vt:lpstr>Open a Pull Request</vt:lpstr>
      <vt:lpstr>Open a Pull Request</vt:lpstr>
      <vt:lpstr>Merge Pull Request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</dc:title>
  <dc:creator>Dr Islam Sayed_Rep_Phs</dc:creator>
  <cp:lastModifiedBy>Dr Islam Sayed_Rep_Phs</cp:lastModifiedBy>
  <cp:revision>29</cp:revision>
  <dcterms:created xsi:type="dcterms:W3CDTF">2017-12-01T20:35:38Z</dcterms:created>
  <dcterms:modified xsi:type="dcterms:W3CDTF">2017-12-02T06:35:17Z</dcterms:modified>
</cp:coreProperties>
</file>