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58" r:id="rId6"/>
    <p:sldId id="266" r:id="rId7"/>
    <p:sldId id="272" r:id="rId8"/>
    <p:sldId id="270" r:id="rId9"/>
    <p:sldId id="27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4C"/>
    <a:srgbClr val="10643A"/>
    <a:srgbClr val="467E4F"/>
    <a:srgbClr val="176238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/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>
        <a:xfrm>
          <a:off x="3078627" y="0"/>
          <a:ext cx="2193776" cy="840346"/>
        </a:xfrm>
        <a:prstGeom prst="roundRect">
          <a:avLst>
            <a:gd name="adj" fmla="val 10000"/>
          </a:avLst>
        </a:prstGeom>
      </dgm:spPr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>
        <a:xfrm>
          <a:off x="6149914" y="0"/>
          <a:ext cx="2193776" cy="840346"/>
        </a:xfrm>
        <a:prstGeom prst="roundRect">
          <a:avLst>
            <a:gd name="adj" fmla="val 10000"/>
          </a:avLst>
        </a:prstGeom>
      </dgm:spPr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938"/>
              </p:ext>
            </p:extLst>
          </p:nvPr>
        </p:nvGraphicFramePr>
        <p:xfrm>
          <a:off x="15240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work, we focus on </a:t>
            </a:r>
            <a:r>
              <a:rPr lang="en-US" dirty="0">
                <a:solidFill>
                  <a:srgbClr val="00B050"/>
                </a:solidFill>
              </a:rPr>
              <a:t>Accuracy</a:t>
            </a:r>
            <a:r>
              <a:rPr lang="en-US" dirty="0"/>
              <a:t>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Absolute Trajectory Error (ATE) </a:t>
            </a:r>
            <a:r>
              <a:rPr lang="en-US" dirty="0"/>
              <a:t>was adopted by many as a measure for accuracy, ATE is defined by: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have a better representation of the error and its evolution, statistical measurements are applied to ATE.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Max / Min ATE Error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Root Mean Square Error (RMSE)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Mean, median, variance, and std. deviation.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DD36D-E47C-47C4-A9B0-FB048698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3086294"/>
            <a:ext cx="4791813" cy="6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Extension of the boundaries of both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robust and reliable SLAM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 the ultimate objective of having an out-of-box SLAM system able to work under challenging conditions.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Proposed Research</a:t>
            </a:r>
          </a:p>
        </p:txBody>
      </p:sp>
    </p:spTree>
    <p:extLst>
      <p:ext uri="{BB962C8B-B14F-4D97-AF65-F5344CB8AC3E}">
        <p14:creationId xmlns:p14="http://schemas.microsoft.com/office/powerpoint/2010/main" val="24435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 and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Significance of Proposed Research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83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4902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9328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788623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/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Top-level Procedure:</a:t>
            </a:r>
          </a:p>
        </p:txBody>
      </p:sp>
    </p:spTree>
    <p:extLst>
      <p:ext uri="{BB962C8B-B14F-4D97-AF65-F5344CB8AC3E}">
        <p14:creationId xmlns:p14="http://schemas.microsoft.com/office/powerpoint/2010/main" val="2011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97702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Top-level Procedure:</a:t>
            </a:r>
          </a:p>
        </p:txBody>
      </p:sp>
    </p:spTree>
    <p:extLst>
      <p:ext uri="{BB962C8B-B14F-4D97-AF65-F5344CB8AC3E}">
        <p14:creationId xmlns:p14="http://schemas.microsoft.com/office/powerpoint/2010/main" val="3608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127614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will be developed under ROS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will be conducted using unified datasets exploiting different scenarios, and having a ground truth.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selected are KITTI and TUM RGB-D.</a:t>
            </a:r>
          </a:p>
          <a:p>
            <a:pPr marL="682625" indent="-342900">
              <a:buFont typeface="Arial" panose="020B0604020202020204" pitchFamily="34" charset="0"/>
              <a:buChar char="•"/>
              <a:tabLst>
                <a:tab pos="515938" algn="l"/>
              </a:tabLst>
            </a:pPr>
            <a:r>
              <a:rPr lang="en-US" b="0" dirty="0"/>
              <a:t>Covering indoor/outdoor static/dynamic conditions. </a:t>
            </a:r>
          </a:p>
        </p:txBody>
      </p:sp>
    </p:spTree>
    <p:extLst>
      <p:ext uri="{BB962C8B-B14F-4D97-AF65-F5344CB8AC3E}">
        <p14:creationId xmlns:p14="http://schemas.microsoft.com/office/powerpoint/2010/main" val="2884775656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210</TotalTime>
  <Words>259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Berlin Sans FB Demi</vt:lpstr>
      <vt:lpstr>Calibri</vt:lpstr>
      <vt:lpstr>Lucida Grande</vt:lpstr>
      <vt:lpstr>TrkA-PPT-V1</vt:lpstr>
      <vt:lpstr>PowerPoint Presentation</vt:lpstr>
      <vt:lpstr>Agenda</vt:lpstr>
      <vt:lpstr>Introduction</vt:lpstr>
      <vt:lpstr>Problem Definition</vt:lpstr>
      <vt:lpstr>Literature Review</vt:lpstr>
      <vt:lpstr>Methodology and Procedure</vt:lpstr>
      <vt:lpstr>Methodology and Procedure</vt:lpstr>
      <vt:lpstr>Methodology and Procedure</vt:lpstr>
      <vt:lpstr>Methodology and Procedure</vt:lpstr>
      <vt:lpstr>Performance Evaluation</vt:lpstr>
      <vt:lpstr>Significance of Proposed Research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9</cp:revision>
  <dcterms:created xsi:type="dcterms:W3CDTF">2019-10-27T20:23:13Z</dcterms:created>
  <dcterms:modified xsi:type="dcterms:W3CDTF">2019-10-28T00:23:22Z</dcterms:modified>
</cp:coreProperties>
</file>