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9" r:id="rId4"/>
    <p:sldId id="260" r:id="rId5"/>
    <p:sldId id="276" r:id="rId6"/>
    <p:sldId id="274" r:id="rId7"/>
    <p:sldId id="275" r:id="rId8"/>
    <p:sldId id="258" r:id="rId9"/>
    <p:sldId id="277" r:id="rId10"/>
    <p:sldId id="266" r:id="rId11"/>
    <p:sldId id="272" r:id="rId12"/>
    <p:sldId id="270" r:id="rId13"/>
    <p:sldId id="273" r:id="rId14"/>
    <p:sldId id="271" r:id="rId15"/>
    <p:sldId id="262" r:id="rId16"/>
    <p:sldId id="263" r:id="rId17"/>
    <p:sldId id="264" r:id="rId18"/>
    <p:sldId id="265" r:id="rId1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54C"/>
    <a:srgbClr val="10643A"/>
    <a:srgbClr val="467E4F"/>
    <a:srgbClr val="176238"/>
    <a:srgbClr val="E1C603"/>
    <a:srgbClr val="467E44"/>
    <a:srgbClr val="006231"/>
    <a:srgbClr val="007C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64FB22-6654-4A1F-BB80-14CEF4C6158C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CB7992A6-AC8A-4C24-9F48-CEDEABBA7128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60960" tIns="60960" rIns="60960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Baseline Evaluation</a:t>
          </a:r>
        </a:p>
      </dgm:t>
    </dgm:pt>
    <dgm:pt modelId="{39BC531E-9DBA-4818-8BD5-41ECA75341AE}" type="parTrans" cxnId="{86B2A4E5-9EE6-4868-ABCA-0024327CF0AD}">
      <dgm:prSet/>
      <dgm:spPr/>
      <dgm:t>
        <a:bodyPr/>
        <a:lstStyle/>
        <a:p>
          <a:endParaRPr lang="en-US"/>
        </a:p>
      </dgm:t>
    </dgm:pt>
    <dgm:pt modelId="{5C18E0DA-3616-421C-A781-23AF032467F7}" type="sibTrans" cxnId="{86B2A4E5-9EE6-4868-ABCA-0024327CF0AD}">
      <dgm:prSet/>
      <dgm:spPr/>
      <dgm:t>
        <a:bodyPr/>
        <a:lstStyle/>
        <a:p>
          <a:endParaRPr lang="en-US"/>
        </a:p>
      </dgm:t>
    </dgm:pt>
    <dgm:pt modelId="{4F7689B0-33C9-4732-8C26-B1327C3C142F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b="1" dirty="0"/>
            <a:t>Depth Info. Extraction and Utilization</a:t>
          </a:r>
        </a:p>
      </dgm:t>
    </dgm:pt>
    <dgm:pt modelId="{85E505F5-FCC8-4B28-BA48-90BE25F2E9D3}" type="parTrans" cxnId="{A2DF76DF-3E32-41A5-8E57-8BAAAED10EF9}">
      <dgm:prSet/>
      <dgm:spPr/>
      <dgm:t>
        <a:bodyPr/>
        <a:lstStyle/>
        <a:p>
          <a:endParaRPr lang="en-US"/>
        </a:p>
      </dgm:t>
    </dgm:pt>
    <dgm:pt modelId="{E15DFF01-335B-40A7-9707-4ACB4C1A3B63}" type="sibTrans" cxnId="{A2DF76DF-3E32-41A5-8E57-8BAAAED10EF9}">
      <dgm:prSet/>
      <dgm:spPr/>
      <dgm:t>
        <a:bodyPr/>
        <a:lstStyle/>
        <a:p>
          <a:endParaRPr lang="en-US"/>
        </a:p>
      </dgm:t>
    </dgm:pt>
    <dgm:pt modelId="{A27BCC1B-5AA5-4509-BF92-A4DE212A9C7B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b="1" dirty="0"/>
            <a:t>System Validation</a:t>
          </a:r>
        </a:p>
      </dgm:t>
    </dgm:pt>
    <dgm:pt modelId="{5EC9967B-6916-41B4-A658-48B3E4C7F38A}" type="parTrans" cxnId="{2F58C8FE-F5AE-4500-9172-5A7E1C965038}">
      <dgm:prSet/>
      <dgm:spPr/>
      <dgm:t>
        <a:bodyPr/>
        <a:lstStyle/>
        <a:p>
          <a:endParaRPr lang="en-US"/>
        </a:p>
      </dgm:t>
    </dgm:pt>
    <dgm:pt modelId="{6A5D40BB-916A-431E-9446-B98791B48641}" type="sibTrans" cxnId="{2F58C8FE-F5AE-4500-9172-5A7E1C965038}">
      <dgm:prSet/>
      <dgm:spPr/>
      <dgm:t>
        <a:bodyPr/>
        <a:lstStyle/>
        <a:p>
          <a:endParaRPr lang="en-US"/>
        </a:p>
      </dgm:t>
    </dgm:pt>
    <dgm:pt modelId="{3524EBFF-12EC-4571-A61E-FEA4B1637C28}" type="pres">
      <dgm:prSet presAssocID="{3864FB22-6654-4A1F-BB80-14CEF4C6158C}" presName="Name0" presStyleCnt="0">
        <dgm:presLayoutVars>
          <dgm:dir/>
          <dgm:resizeHandles val="exact"/>
        </dgm:presLayoutVars>
      </dgm:prSet>
      <dgm:spPr/>
    </dgm:pt>
    <dgm:pt modelId="{75D46431-8936-48AB-8BD8-A5A3E1DA54B1}" type="pres">
      <dgm:prSet presAssocID="{CB7992A6-AC8A-4C24-9F48-CEDEABBA7128}" presName="node" presStyleLbl="node1" presStyleIdx="0" presStyleCnt="3">
        <dgm:presLayoutVars>
          <dgm:bulletEnabled val="1"/>
        </dgm:presLayoutVars>
      </dgm:prSet>
      <dgm:spPr>
        <a:xfrm>
          <a:off x="7339" y="0"/>
          <a:ext cx="2193776" cy="840346"/>
        </a:xfrm>
        <a:prstGeom prst="roundRect">
          <a:avLst>
            <a:gd name="adj" fmla="val 10000"/>
          </a:avLst>
        </a:prstGeom>
      </dgm:spPr>
    </dgm:pt>
    <dgm:pt modelId="{E8596835-CCFA-4D60-AF1F-124B7C7D7C75}" type="pres">
      <dgm:prSet presAssocID="{5C18E0DA-3616-421C-A781-23AF032467F7}" presName="sibTrans" presStyleLbl="sibTrans2D1" presStyleIdx="0" presStyleCnt="2"/>
      <dgm:spPr/>
    </dgm:pt>
    <dgm:pt modelId="{4B797248-40C0-4F3D-A22C-6FF1CA79B91C}" type="pres">
      <dgm:prSet presAssocID="{5C18E0DA-3616-421C-A781-23AF032467F7}" presName="connectorText" presStyleLbl="sibTrans2D1" presStyleIdx="0" presStyleCnt="2"/>
      <dgm:spPr/>
    </dgm:pt>
    <dgm:pt modelId="{AF036E0E-7540-41AF-923B-41C332A54ABC}" type="pres">
      <dgm:prSet presAssocID="{4F7689B0-33C9-4732-8C26-B1327C3C142F}" presName="node" presStyleLbl="node1" presStyleIdx="1" presStyleCnt="3">
        <dgm:presLayoutVars>
          <dgm:bulletEnabled val="1"/>
        </dgm:presLayoutVars>
      </dgm:prSet>
      <dgm:spPr/>
    </dgm:pt>
    <dgm:pt modelId="{7888BAEF-0EBC-4B2B-835C-139C3D96515D}" type="pres">
      <dgm:prSet presAssocID="{E15DFF01-335B-40A7-9707-4ACB4C1A3B63}" presName="sibTrans" presStyleLbl="sibTrans2D1" presStyleIdx="1" presStyleCnt="2"/>
      <dgm:spPr/>
    </dgm:pt>
    <dgm:pt modelId="{CBA5AC26-3D2F-4E21-8F7E-D8826B5AA4A1}" type="pres">
      <dgm:prSet presAssocID="{E15DFF01-335B-40A7-9707-4ACB4C1A3B63}" presName="connectorText" presStyleLbl="sibTrans2D1" presStyleIdx="1" presStyleCnt="2"/>
      <dgm:spPr/>
    </dgm:pt>
    <dgm:pt modelId="{76AF4964-5314-43BE-B03D-DCA756892D71}" type="pres">
      <dgm:prSet presAssocID="{A27BCC1B-5AA5-4509-BF92-A4DE212A9C7B}" presName="node" presStyleLbl="node1" presStyleIdx="2" presStyleCnt="3">
        <dgm:presLayoutVars>
          <dgm:bulletEnabled val="1"/>
        </dgm:presLayoutVars>
      </dgm:prSet>
      <dgm:spPr/>
    </dgm:pt>
  </dgm:ptLst>
  <dgm:cxnLst>
    <dgm:cxn modelId="{DA608825-EEE1-4499-9916-69F30F5AB579}" type="presOf" srcId="{5C18E0DA-3616-421C-A781-23AF032467F7}" destId="{4B797248-40C0-4F3D-A22C-6FF1CA79B91C}" srcOrd="1" destOrd="0" presId="urn:microsoft.com/office/officeart/2005/8/layout/process1"/>
    <dgm:cxn modelId="{E73DDA5C-3BE1-43F4-93B6-B8861EE0E88F}" type="presOf" srcId="{A27BCC1B-5AA5-4509-BF92-A4DE212A9C7B}" destId="{76AF4964-5314-43BE-B03D-DCA756892D71}" srcOrd="0" destOrd="0" presId="urn:microsoft.com/office/officeart/2005/8/layout/process1"/>
    <dgm:cxn modelId="{2A667441-8516-4A3F-AAE0-FF1A0A6F270C}" type="presOf" srcId="{3864FB22-6654-4A1F-BB80-14CEF4C6158C}" destId="{3524EBFF-12EC-4571-A61E-FEA4B1637C28}" srcOrd="0" destOrd="0" presId="urn:microsoft.com/office/officeart/2005/8/layout/process1"/>
    <dgm:cxn modelId="{98E21D4A-8FCA-403D-B7B1-E89256F6A906}" type="presOf" srcId="{E15DFF01-335B-40A7-9707-4ACB4C1A3B63}" destId="{CBA5AC26-3D2F-4E21-8F7E-D8826B5AA4A1}" srcOrd="1" destOrd="0" presId="urn:microsoft.com/office/officeart/2005/8/layout/process1"/>
    <dgm:cxn modelId="{27C09A92-FBED-4FA3-91A3-66F0D5A68078}" type="presOf" srcId="{CB7992A6-AC8A-4C24-9F48-CEDEABBA7128}" destId="{75D46431-8936-48AB-8BD8-A5A3E1DA54B1}" srcOrd="0" destOrd="0" presId="urn:microsoft.com/office/officeart/2005/8/layout/process1"/>
    <dgm:cxn modelId="{7E490C9C-EF16-4797-B85C-34C2F241C291}" type="presOf" srcId="{E15DFF01-335B-40A7-9707-4ACB4C1A3B63}" destId="{7888BAEF-0EBC-4B2B-835C-139C3D96515D}" srcOrd="0" destOrd="0" presId="urn:microsoft.com/office/officeart/2005/8/layout/process1"/>
    <dgm:cxn modelId="{0F4A85B4-D350-4488-A8C3-41BC5E9781C2}" type="presOf" srcId="{5C18E0DA-3616-421C-A781-23AF032467F7}" destId="{E8596835-CCFA-4D60-AF1F-124B7C7D7C75}" srcOrd="0" destOrd="0" presId="urn:microsoft.com/office/officeart/2005/8/layout/process1"/>
    <dgm:cxn modelId="{B20920D5-A57F-43CF-8E44-08CDD1E61913}" type="presOf" srcId="{4F7689B0-33C9-4732-8C26-B1327C3C142F}" destId="{AF036E0E-7540-41AF-923B-41C332A54ABC}" srcOrd="0" destOrd="0" presId="urn:microsoft.com/office/officeart/2005/8/layout/process1"/>
    <dgm:cxn modelId="{A2DF76DF-3E32-41A5-8E57-8BAAAED10EF9}" srcId="{3864FB22-6654-4A1F-BB80-14CEF4C6158C}" destId="{4F7689B0-33C9-4732-8C26-B1327C3C142F}" srcOrd="1" destOrd="0" parTransId="{85E505F5-FCC8-4B28-BA48-90BE25F2E9D3}" sibTransId="{E15DFF01-335B-40A7-9707-4ACB4C1A3B63}"/>
    <dgm:cxn modelId="{86B2A4E5-9EE6-4868-ABCA-0024327CF0AD}" srcId="{3864FB22-6654-4A1F-BB80-14CEF4C6158C}" destId="{CB7992A6-AC8A-4C24-9F48-CEDEABBA7128}" srcOrd="0" destOrd="0" parTransId="{39BC531E-9DBA-4818-8BD5-41ECA75341AE}" sibTransId="{5C18E0DA-3616-421C-A781-23AF032467F7}"/>
    <dgm:cxn modelId="{2F58C8FE-F5AE-4500-9172-5A7E1C965038}" srcId="{3864FB22-6654-4A1F-BB80-14CEF4C6158C}" destId="{A27BCC1B-5AA5-4509-BF92-A4DE212A9C7B}" srcOrd="2" destOrd="0" parTransId="{5EC9967B-6916-41B4-A658-48B3E4C7F38A}" sibTransId="{6A5D40BB-916A-431E-9446-B98791B48641}"/>
    <dgm:cxn modelId="{0B9E0ECD-C7AF-405A-AB60-832EFDCA4255}" type="presParOf" srcId="{3524EBFF-12EC-4571-A61E-FEA4B1637C28}" destId="{75D46431-8936-48AB-8BD8-A5A3E1DA54B1}" srcOrd="0" destOrd="0" presId="urn:microsoft.com/office/officeart/2005/8/layout/process1"/>
    <dgm:cxn modelId="{3EA7A9C8-2312-4C30-93B1-C18C21966B1A}" type="presParOf" srcId="{3524EBFF-12EC-4571-A61E-FEA4B1637C28}" destId="{E8596835-CCFA-4D60-AF1F-124B7C7D7C75}" srcOrd="1" destOrd="0" presId="urn:microsoft.com/office/officeart/2005/8/layout/process1"/>
    <dgm:cxn modelId="{2AF1EAA1-B76C-41B8-95BC-69BF95C1750C}" type="presParOf" srcId="{E8596835-CCFA-4D60-AF1F-124B7C7D7C75}" destId="{4B797248-40C0-4F3D-A22C-6FF1CA79B91C}" srcOrd="0" destOrd="0" presId="urn:microsoft.com/office/officeart/2005/8/layout/process1"/>
    <dgm:cxn modelId="{60115B7C-FE72-4FD2-9A3E-4C936E4F296A}" type="presParOf" srcId="{3524EBFF-12EC-4571-A61E-FEA4B1637C28}" destId="{AF036E0E-7540-41AF-923B-41C332A54ABC}" srcOrd="2" destOrd="0" presId="urn:microsoft.com/office/officeart/2005/8/layout/process1"/>
    <dgm:cxn modelId="{93251D20-886C-4A74-B4FA-6389080FD2BC}" type="presParOf" srcId="{3524EBFF-12EC-4571-A61E-FEA4B1637C28}" destId="{7888BAEF-0EBC-4B2B-835C-139C3D96515D}" srcOrd="3" destOrd="0" presId="urn:microsoft.com/office/officeart/2005/8/layout/process1"/>
    <dgm:cxn modelId="{F0632FF0-5A94-4ED7-8BD8-3CE4AD77D1BF}" type="presParOf" srcId="{7888BAEF-0EBC-4B2B-835C-139C3D96515D}" destId="{CBA5AC26-3D2F-4E21-8F7E-D8826B5AA4A1}" srcOrd="0" destOrd="0" presId="urn:microsoft.com/office/officeart/2005/8/layout/process1"/>
    <dgm:cxn modelId="{2BD4AB1B-BCDF-46C5-B180-90E1ECCBA1AF}" type="presParOf" srcId="{3524EBFF-12EC-4571-A61E-FEA4B1637C28}" destId="{76AF4964-5314-43BE-B03D-DCA756892D7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64FB22-6654-4A1F-BB80-14CEF4C6158C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CB7992A6-AC8A-4C24-9F48-CEDEABBA7128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b="1" dirty="0"/>
            <a:t>Baseline Evaluation</a:t>
          </a:r>
        </a:p>
      </dgm:t>
    </dgm:pt>
    <dgm:pt modelId="{39BC531E-9DBA-4818-8BD5-41ECA75341AE}" type="parTrans" cxnId="{86B2A4E5-9EE6-4868-ABCA-0024327CF0AD}">
      <dgm:prSet/>
      <dgm:spPr/>
      <dgm:t>
        <a:bodyPr/>
        <a:lstStyle/>
        <a:p>
          <a:endParaRPr lang="en-US"/>
        </a:p>
      </dgm:t>
    </dgm:pt>
    <dgm:pt modelId="{5C18E0DA-3616-421C-A781-23AF032467F7}" type="sibTrans" cxnId="{86B2A4E5-9EE6-4868-ABCA-0024327CF0AD}">
      <dgm:prSet/>
      <dgm:spPr/>
      <dgm:t>
        <a:bodyPr/>
        <a:lstStyle/>
        <a:p>
          <a:endParaRPr lang="en-US"/>
        </a:p>
      </dgm:t>
    </dgm:pt>
    <dgm:pt modelId="{4F7689B0-33C9-4732-8C26-B1327C3C142F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b="1" dirty="0"/>
            <a:t>Depth Info. Extraction and Utilization</a:t>
          </a:r>
        </a:p>
      </dgm:t>
    </dgm:pt>
    <dgm:pt modelId="{85E505F5-FCC8-4B28-BA48-90BE25F2E9D3}" type="parTrans" cxnId="{A2DF76DF-3E32-41A5-8E57-8BAAAED10EF9}">
      <dgm:prSet/>
      <dgm:spPr/>
      <dgm:t>
        <a:bodyPr/>
        <a:lstStyle/>
        <a:p>
          <a:endParaRPr lang="en-US"/>
        </a:p>
      </dgm:t>
    </dgm:pt>
    <dgm:pt modelId="{E15DFF01-335B-40A7-9707-4ACB4C1A3B63}" type="sibTrans" cxnId="{A2DF76DF-3E32-41A5-8E57-8BAAAED10EF9}">
      <dgm:prSet/>
      <dgm:spPr/>
      <dgm:t>
        <a:bodyPr/>
        <a:lstStyle/>
        <a:p>
          <a:endParaRPr lang="en-US"/>
        </a:p>
      </dgm:t>
    </dgm:pt>
    <dgm:pt modelId="{A27BCC1B-5AA5-4509-BF92-A4DE212A9C7B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b="1" dirty="0"/>
            <a:t>System Validation</a:t>
          </a:r>
        </a:p>
      </dgm:t>
    </dgm:pt>
    <dgm:pt modelId="{5EC9967B-6916-41B4-A658-48B3E4C7F38A}" type="parTrans" cxnId="{2F58C8FE-F5AE-4500-9172-5A7E1C965038}">
      <dgm:prSet/>
      <dgm:spPr/>
      <dgm:t>
        <a:bodyPr/>
        <a:lstStyle/>
        <a:p>
          <a:endParaRPr lang="en-US"/>
        </a:p>
      </dgm:t>
    </dgm:pt>
    <dgm:pt modelId="{6A5D40BB-916A-431E-9446-B98791B48641}" type="sibTrans" cxnId="{2F58C8FE-F5AE-4500-9172-5A7E1C965038}">
      <dgm:prSet/>
      <dgm:spPr/>
      <dgm:t>
        <a:bodyPr/>
        <a:lstStyle/>
        <a:p>
          <a:endParaRPr lang="en-US"/>
        </a:p>
      </dgm:t>
    </dgm:pt>
    <dgm:pt modelId="{3524EBFF-12EC-4571-A61E-FEA4B1637C28}" type="pres">
      <dgm:prSet presAssocID="{3864FB22-6654-4A1F-BB80-14CEF4C6158C}" presName="Name0" presStyleCnt="0">
        <dgm:presLayoutVars>
          <dgm:dir/>
          <dgm:resizeHandles val="exact"/>
        </dgm:presLayoutVars>
      </dgm:prSet>
      <dgm:spPr/>
    </dgm:pt>
    <dgm:pt modelId="{75D46431-8936-48AB-8BD8-A5A3E1DA54B1}" type="pres">
      <dgm:prSet presAssocID="{CB7992A6-AC8A-4C24-9F48-CEDEABBA7128}" presName="node" presStyleLbl="node1" presStyleIdx="0" presStyleCnt="3">
        <dgm:presLayoutVars>
          <dgm:bulletEnabled val="1"/>
        </dgm:presLayoutVars>
      </dgm:prSet>
      <dgm:spPr/>
    </dgm:pt>
    <dgm:pt modelId="{E8596835-CCFA-4D60-AF1F-124B7C7D7C75}" type="pres">
      <dgm:prSet presAssocID="{5C18E0DA-3616-421C-A781-23AF032467F7}" presName="sibTrans" presStyleLbl="sibTrans2D1" presStyleIdx="0" presStyleCnt="2"/>
      <dgm:spPr/>
    </dgm:pt>
    <dgm:pt modelId="{4B797248-40C0-4F3D-A22C-6FF1CA79B91C}" type="pres">
      <dgm:prSet presAssocID="{5C18E0DA-3616-421C-A781-23AF032467F7}" presName="connectorText" presStyleLbl="sibTrans2D1" presStyleIdx="0" presStyleCnt="2"/>
      <dgm:spPr/>
    </dgm:pt>
    <dgm:pt modelId="{AF036E0E-7540-41AF-923B-41C332A54ABC}" type="pres">
      <dgm:prSet presAssocID="{4F7689B0-33C9-4732-8C26-B1327C3C142F}" presName="node" presStyleLbl="node1" presStyleIdx="1" presStyleCnt="3">
        <dgm:presLayoutVars>
          <dgm:bulletEnabled val="1"/>
        </dgm:presLayoutVars>
      </dgm:prSet>
      <dgm:spPr/>
    </dgm:pt>
    <dgm:pt modelId="{7888BAEF-0EBC-4B2B-835C-139C3D96515D}" type="pres">
      <dgm:prSet presAssocID="{E15DFF01-335B-40A7-9707-4ACB4C1A3B63}" presName="sibTrans" presStyleLbl="sibTrans2D1" presStyleIdx="1" presStyleCnt="2"/>
      <dgm:spPr/>
    </dgm:pt>
    <dgm:pt modelId="{CBA5AC26-3D2F-4E21-8F7E-D8826B5AA4A1}" type="pres">
      <dgm:prSet presAssocID="{E15DFF01-335B-40A7-9707-4ACB4C1A3B63}" presName="connectorText" presStyleLbl="sibTrans2D1" presStyleIdx="1" presStyleCnt="2"/>
      <dgm:spPr/>
    </dgm:pt>
    <dgm:pt modelId="{76AF4964-5314-43BE-B03D-DCA756892D71}" type="pres">
      <dgm:prSet presAssocID="{A27BCC1B-5AA5-4509-BF92-A4DE212A9C7B}" presName="node" presStyleLbl="node1" presStyleIdx="2" presStyleCnt="3">
        <dgm:presLayoutVars>
          <dgm:bulletEnabled val="1"/>
        </dgm:presLayoutVars>
      </dgm:prSet>
      <dgm:spPr/>
    </dgm:pt>
  </dgm:ptLst>
  <dgm:cxnLst>
    <dgm:cxn modelId="{DA608825-EEE1-4499-9916-69F30F5AB579}" type="presOf" srcId="{5C18E0DA-3616-421C-A781-23AF032467F7}" destId="{4B797248-40C0-4F3D-A22C-6FF1CA79B91C}" srcOrd="1" destOrd="0" presId="urn:microsoft.com/office/officeart/2005/8/layout/process1"/>
    <dgm:cxn modelId="{E73DDA5C-3BE1-43F4-93B6-B8861EE0E88F}" type="presOf" srcId="{A27BCC1B-5AA5-4509-BF92-A4DE212A9C7B}" destId="{76AF4964-5314-43BE-B03D-DCA756892D71}" srcOrd="0" destOrd="0" presId="urn:microsoft.com/office/officeart/2005/8/layout/process1"/>
    <dgm:cxn modelId="{2A667441-8516-4A3F-AAE0-FF1A0A6F270C}" type="presOf" srcId="{3864FB22-6654-4A1F-BB80-14CEF4C6158C}" destId="{3524EBFF-12EC-4571-A61E-FEA4B1637C28}" srcOrd="0" destOrd="0" presId="urn:microsoft.com/office/officeart/2005/8/layout/process1"/>
    <dgm:cxn modelId="{98E21D4A-8FCA-403D-B7B1-E89256F6A906}" type="presOf" srcId="{E15DFF01-335B-40A7-9707-4ACB4C1A3B63}" destId="{CBA5AC26-3D2F-4E21-8F7E-D8826B5AA4A1}" srcOrd="1" destOrd="0" presId="urn:microsoft.com/office/officeart/2005/8/layout/process1"/>
    <dgm:cxn modelId="{27C09A92-FBED-4FA3-91A3-66F0D5A68078}" type="presOf" srcId="{CB7992A6-AC8A-4C24-9F48-CEDEABBA7128}" destId="{75D46431-8936-48AB-8BD8-A5A3E1DA54B1}" srcOrd="0" destOrd="0" presId="urn:microsoft.com/office/officeart/2005/8/layout/process1"/>
    <dgm:cxn modelId="{7E490C9C-EF16-4797-B85C-34C2F241C291}" type="presOf" srcId="{E15DFF01-335B-40A7-9707-4ACB4C1A3B63}" destId="{7888BAEF-0EBC-4B2B-835C-139C3D96515D}" srcOrd="0" destOrd="0" presId="urn:microsoft.com/office/officeart/2005/8/layout/process1"/>
    <dgm:cxn modelId="{0F4A85B4-D350-4488-A8C3-41BC5E9781C2}" type="presOf" srcId="{5C18E0DA-3616-421C-A781-23AF032467F7}" destId="{E8596835-CCFA-4D60-AF1F-124B7C7D7C75}" srcOrd="0" destOrd="0" presId="urn:microsoft.com/office/officeart/2005/8/layout/process1"/>
    <dgm:cxn modelId="{B20920D5-A57F-43CF-8E44-08CDD1E61913}" type="presOf" srcId="{4F7689B0-33C9-4732-8C26-B1327C3C142F}" destId="{AF036E0E-7540-41AF-923B-41C332A54ABC}" srcOrd="0" destOrd="0" presId="urn:microsoft.com/office/officeart/2005/8/layout/process1"/>
    <dgm:cxn modelId="{A2DF76DF-3E32-41A5-8E57-8BAAAED10EF9}" srcId="{3864FB22-6654-4A1F-BB80-14CEF4C6158C}" destId="{4F7689B0-33C9-4732-8C26-B1327C3C142F}" srcOrd="1" destOrd="0" parTransId="{85E505F5-FCC8-4B28-BA48-90BE25F2E9D3}" sibTransId="{E15DFF01-335B-40A7-9707-4ACB4C1A3B63}"/>
    <dgm:cxn modelId="{86B2A4E5-9EE6-4868-ABCA-0024327CF0AD}" srcId="{3864FB22-6654-4A1F-BB80-14CEF4C6158C}" destId="{CB7992A6-AC8A-4C24-9F48-CEDEABBA7128}" srcOrd="0" destOrd="0" parTransId="{39BC531E-9DBA-4818-8BD5-41ECA75341AE}" sibTransId="{5C18E0DA-3616-421C-A781-23AF032467F7}"/>
    <dgm:cxn modelId="{2F58C8FE-F5AE-4500-9172-5A7E1C965038}" srcId="{3864FB22-6654-4A1F-BB80-14CEF4C6158C}" destId="{A27BCC1B-5AA5-4509-BF92-A4DE212A9C7B}" srcOrd="2" destOrd="0" parTransId="{5EC9967B-6916-41B4-A658-48B3E4C7F38A}" sibTransId="{6A5D40BB-916A-431E-9446-B98791B48641}"/>
    <dgm:cxn modelId="{0B9E0ECD-C7AF-405A-AB60-832EFDCA4255}" type="presParOf" srcId="{3524EBFF-12EC-4571-A61E-FEA4B1637C28}" destId="{75D46431-8936-48AB-8BD8-A5A3E1DA54B1}" srcOrd="0" destOrd="0" presId="urn:microsoft.com/office/officeart/2005/8/layout/process1"/>
    <dgm:cxn modelId="{3EA7A9C8-2312-4C30-93B1-C18C21966B1A}" type="presParOf" srcId="{3524EBFF-12EC-4571-A61E-FEA4B1637C28}" destId="{E8596835-CCFA-4D60-AF1F-124B7C7D7C75}" srcOrd="1" destOrd="0" presId="urn:microsoft.com/office/officeart/2005/8/layout/process1"/>
    <dgm:cxn modelId="{2AF1EAA1-B76C-41B8-95BC-69BF95C1750C}" type="presParOf" srcId="{E8596835-CCFA-4D60-AF1F-124B7C7D7C75}" destId="{4B797248-40C0-4F3D-A22C-6FF1CA79B91C}" srcOrd="0" destOrd="0" presId="urn:microsoft.com/office/officeart/2005/8/layout/process1"/>
    <dgm:cxn modelId="{60115B7C-FE72-4FD2-9A3E-4C936E4F296A}" type="presParOf" srcId="{3524EBFF-12EC-4571-A61E-FEA4B1637C28}" destId="{AF036E0E-7540-41AF-923B-41C332A54ABC}" srcOrd="2" destOrd="0" presId="urn:microsoft.com/office/officeart/2005/8/layout/process1"/>
    <dgm:cxn modelId="{93251D20-886C-4A74-B4FA-6389080FD2BC}" type="presParOf" srcId="{3524EBFF-12EC-4571-A61E-FEA4B1637C28}" destId="{7888BAEF-0EBC-4B2B-835C-139C3D96515D}" srcOrd="3" destOrd="0" presId="urn:microsoft.com/office/officeart/2005/8/layout/process1"/>
    <dgm:cxn modelId="{F0632FF0-5A94-4ED7-8BD8-3CE4AD77D1BF}" type="presParOf" srcId="{7888BAEF-0EBC-4B2B-835C-139C3D96515D}" destId="{CBA5AC26-3D2F-4E21-8F7E-D8826B5AA4A1}" srcOrd="0" destOrd="0" presId="urn:microsoft.com/office/officeart/2005/8/layout/process1"/>
    <dgm:cxn modelId="{2BD4AB1B-BCDF-46C5-B180-90E1ECCBA1AF}" type="presParOf" srcId="{3524EBFF-12EC-4571-A61E-FEA4B1637C28}" destId="{76AF4964-5314-43BE-B03D-DCA756892D7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64FB22-6654-4A1F-BB80-14CEF4C6158C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CB7992A6-AC8A-4C24-9F48-CEDEABBA7128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60960" tIns="60960" rIns="60960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Baseline Evaluation</a:t>
          </a:r>
        </a:p>
      </dgm:t>
    </dgm:pt>
    <dgm:pt modelId="{39BC531E-9DBA-4818-8BD5-41ECA75341AE}" type="parTrans" cxnId="{86B2A4E5-9EE6-4868-ABCA-0024327CF0AD}">
      <dgm:prSet/>
      <dgm:spPr/>
      <dgm:t>
        <a:bodyPr/>
        <a:lstStyle/>
        <a:p>
          <a:endParaRPr lang="en-US"/>
        </a:p>
      </dgm:t>
    </dgm:pt>
    <dgm:pt modelId="{5C18E0DA-3616-421C-A781-23AF032467F7}" type="sibTrans" cxnId="{86B2A4E5-9EE6-4868-ABCA-0024327CF0AD}">
      <dgm:prSet/>
      <dgm:spPr/>
      <dgm:t>
        <a:bodyPr/>
        <a:lstStyle/>
        <a:p>
          <a:endParaRPr lang="en-US"/>
        </a:p>
      </dgm:t>
    </dgm:pt>
    <dgm:pt modelId="{4F7689B0-33C9-4732-8C26-B1327C3C142F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60960" tIns="60960" rIns="60960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Depth Info. Extraction and Utilization</a:t>
          </a:r>
        </a:p>
      </dgm:t>
    </dgm:pt>
    <dgm:pt modelId="{85E505F5-FCC8-4B28-BA48-90BE25F2E9D3}" type="parTrans" cxnId="{A2DF76DF-3E32-41A5-8E57-8BAAAED10EF9}">
      <dgm:prSet/>
      <dgm:spPr/>
      <dgm:t>
        <a:bodyPr/>
        <a:lstStyle/>
        <a:p>
          <a:endParaRPr lang="en-US"/>
        </a:p>
      </dgm:t>
    </dgm:pt>
    <dgm:pt modelId="{E15DFF01-335B-40A7-9707-4ACB4C1A3B63}" type="sibTrans" cxnId="{A2DF76DF-3E32-41A5-8E57-8BAAAED10EF9}">
      <dgm:prSet/>
      <dgm:spPr/>
      <dgm:t>
        <a:bodyPr/>
        <a:lstStyle/>
        <a:p>
          <a:endParaRPr lang="en-US"/>
        </a:p>
      </dgm:t>
    </dgm:pt>
    <dgm:pt modelId="{A27BCC1B-5AA5-4509-BF92-A4DE212A9C7B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b="1" dirty="0"/>
            <a:t>System Validation</a:t>
          </a:r>
        </a:p>
      </dgm:t>
    </dgm:pt>
    <dgm:pt modelId="{5EC9967B-6916-41B4-A658-48B3E4C7F38A}" type="parTrans" cxnId="{2F58C8FE-F5AE-4500-9172-5A7E1C965038}">
      <dgm:prSet/>
      <dgm:spPr/>
      <dgm:t>
        <a:bodyPr/>
        <a:lstStyle/>
        <a:p>
          <a:endParaRPr lang="en-US"/>
        </a:p>
      </dgm:t>
    </dgm:pt>
    <dgm:pt modelId="{6A5D40BB-916A-431E-9446-B98791B48641}" type="sibTrans" cxnId="{2F58C8FE-F5AE-4500-9172-5A7E1C965038}">
      <dgm:prSet/>
      <dgm:spPr/>
      <dgm:t>
        <a:bodyPr/>
        <a:lstStyle/>
        <a:p>
          <a:endParaRPr lang="en-US"/>
        </a:p>
      </dgm:t>
    </dgm:pt>
    <dgm:pt modelId="{3524EBFF-12EC-4571-A61E-FEA4B1637C28}" type="pres">
      <dgm:prSet presAssocID="{3864FB22-6654-4A1F-BB80-14CEF4C6158C}" presName="Name0" presStyleCnt="0">
        <dgm:presLayoutVars>
          <dgm:dir/>
          <dgm:resizeHandles val="exact"/>
        </dgm:presLayoutVars>
      </dgm:prSet>
      <dgm:spPr/>
    </dgm:pt>
    <dgm:pt modelId="{75D46431-8936-48AB-8BD8-A5A3E1DA54B1}" type="pres">
      <dgm:prSet presAssocID="{CB7992A6-AC8A-4C24-9F48-CEDEABBA7128}" presName="node" presStyleLbl="node1" presStyleIdx="0" presStyleCnt="3">
        <dgm:presLayoutVars>
          <dgm:bulletEnabled val="1"/>
        </dgm:presLayoutVars>
      </dgm:prSet>
      <dgm:spPr>
        <a:xfrm>
          <a:off x="7339" y="0"/>
          <a:ext cx="2193776" cy="840346"/>
        </a:xfrm>
        <a:prstGeom prst="roundRect">
          <a:avLst>
            <a:gd name="adj" fmla="val 10000"/>
          </a:avLst>
        </a:prstGeom>
      </dgm:spPr>
    </dgm:pt>
    <dgm:pt modelId="{E8596835-CCFA-4D60-AF1F-124B7C7D7C75}" type="pres">
      <dgm:prSet presAssocID="{5C18E0DA-3616-421C-A781-23AF032467F7}" presName="sibTrans" presStyleLbl="sibTrans2D1" presStyleIdx="0" presStyleCnt="2"/>
      <dgm:spPr/>
    </dgm:pt>
    <dgm:pt modelId="{4B797248-40C0-4F3D-A22C-6FF1CA79B91C}" type="pres">
      <dgm:prSet presAssocID="{5C18E0DA-3616-421C-A781-23AF032467F7}" presName="connectorText" presStyleLbl="sibTrans2D1" presStyleIdx="0" presStyleCnt="2"/>
      <dgm:spPr/>
    </dgm:pt>
    <dgm:pt modelId="{AF036E0E-7540-41AF-923B-41C332A54ABC}" type="pres">
      <dgm:prSet presAssocID="{4F7689B0-33C9-4732-8C26-B1327C3C142F}" presName="node" presStyleLbl="node1" presStyleIdx="1" presStyleCnt="3">
        <dgm:presLayoutVars>
          <dgm:bulletEnabled val="1"/>
        </dgm:presLayoutVars>
      </dgm:prSet>
      <dgm:spPr>
        <a:xfrm>
          <a:off x="3078627" y="0"/>
          <a:ext cx="2193776" cy="840346"/>
        </a:xfrm>
        <a:prstGeom prst="roundRect">
          <a:avLst>
            <a:gd name="adj" fmla="val 10000"/>
          </a:avLst>
        </a:prstGeom>
      </dgm:spPr>
    </dgm:pt>
    <dgm:pt modelId="{7888BAEF-0EBC-4B2B-835C-139C3D96515D}" type="pres">
      <dgm:prSet presAssocID="{E15DFF01-335B-40A7-9707-4ACB4C1A3B63}" presName="sibTrans" presStyleLbl="sibTrans2D1" presStyleIdx="1" presStyleCnt="2"/>
      <dgm:spPr/>
    </dgm:pt>
    <dgm:pt modelId="{CBA5AC26-3D2F-4E21-8F7E-D8826B5AA4A1}" type="pres">
      <dgm:prSet presAssocID="{E15DFF01-335B-40A7-9707-4ACB4C1A3B63}" presName="connectorText" presStyleLbl="sibTrans2D1" presStyleIdx="1" presStyleCnt="2"/>
      <dgm:spPr/>
    </dgm:pt>
    <dgm:pt modelId="{76AF4964-5314-43BE-B03D-DCA756892D71}" type="pres">
      <dgm:prSet presAssocID="{A27BCC1B-5AA5-4509-BF92-A4DE212A9C7B}" presName="node" presStyleLbl="node1" presStyleIdx="2" presStyleCnt="3">
        <dgm:presLayoutVars>
          <dgm:bulletEnabled val="1"/>
        </dgm:presLayoutVars>
      </dgm:prSet>
      <dgm:spPr/>
    </dgm:pt>
  </dgm:ptLst>
  <dgm:cxnLst>
    <dgm:cxn modelId="{DA608825-EEE1-4499-9916-69F30F5AB579}" type="presOf" srcId="{5C18E0DA-3616-421C-A781-23AF032467F7}" destId="{4B797248-40C0-4F3D-A22C-6FF1CA79B91C}" srcOrd="1" destOrd="0" presId="urn:microsoft.com/office/officeart/2005/8/layout/process1"/>
    <dgm:cxn modelId="{E73DDA5C-3BE1-43F4-93B6-B8861EE0E88F}" type="presOf" srcId="{A27BCC1B-5AA5-4509-BF92-A4DE212A9C7B}" destId="{76AF4964-5314-43BE-B03D-DCA756892D71}" srcOrd="0" destOrd="0" presId="urn:microsoft.com/office/officeart/2005/8/layout/process1"/>
    <dgm:cxn modelId="{2A667441-8516-4A3F-AAE0-FF1A0A6F270C}" type="presOf" srcId="{3864FB22-6654-4A1F-BB80-14CEF4C6158C}" destId="{3524EBFF-12EC-4571-A61E-FEA4B1637C28}" srcOrd="0" destOrd="0" presId="urn:microsoft.com/office/officeart/2005/8/layout/process1"/>
    <dgm:cxn modelId="{98E21D4A-8FCA-403D-B7B1-E89256F6A906}" type="presOf" srcId="{E15DFF01-335B-40A7-9707-4ACB4C1A3B63}" destId="{CBA5AC26-3D2F-4E21-8F7E-D8826B5AA4A1}" srcOrd="1" destOrd="0" presId="urn:microsoft.com/office/officeart/2005/8/layout/process1"/>
    <dgm:cxn modelId="{27C09A92-FBED-4FA3-91A3-66F0D5A68078}" type="presOf" srcId="{CB7992A6-AC8A-4C24-9F48-CEDEABBA7128}" destId="{75D46431-8936-48AB-8BD8-A5A3E1DA54B1}" srcOrd="0" destOrd="0" presId="urn:microsoft.com/office/officeart/2005/8/layout/process1"/>
    <dgm:cxn modelId="{7E490C9C-EF16-4797-B85C-34C2F241C291}" type="presOf" srcId="{E15DFF01-335B-40A7-9707-4ACB4C1A3B63}" destId="{7888BAEF-0EBC-4B2B-835C-139C3D96515D}" srcOrd="0" destOrd="0" presId="urn:microsoft.com/office/officeart/2005/8/layout/process1"/>
    <dgm:cxn modelId="{0F4A85B4-D350-4488-A8C3-41BC5E9781C2}" type="presOf" srcId="{5C18E0DA-3616-421C-A781-23AF032467F7}" destId="{E8596835-CCFA-4D60-AF1F-124B7C7D7C75}" srcOrd="0" destOrd="0" presId="urn:microsoft.com/office/officeart/2005/8/layout/process1"/>
    <dgm:cxn modelId="{B20920D5-A57F-43CF-8E44-08CDD1E61913}" type="presOf" srcId="{4F7689B0-33C9-4732-8C26-B1327C3C142F}" destId="{AF036E0E-7540-41AF-923B-41C332A54ABC}" srcOrd="0" destOrd="0" presId="urn:microsoft.com/office/officeart/2005/8/layout/process1"/>
    <dgm:cxn modelId="{A2DF76DF-3E32-41A5-8E57-8BAAAED10EF9}" srcId="{3864FB22-6654-4A1F-BB80-14CEF4C6158C}" destId="{4F7689B0-33C9-4732-8C26-B1327C3C142F}" srcOrd="1" destOrd="0" parTransId="{85E505F5-FCC8-4B28-BA48-90BE25F2E9D3}" sibTransId="{E15DFF01-335B-40A7-9707-4ACB4C1A3B63}"/>
    <dgm:cxn modelId="{86B2A4E5-9EE6-4868-ABCA-0024327CF0AD}" srcId="{3864FB22-6654-4A1F-BB80-14CEF4C6158C}" destId="{CB7992A6-AC8A-4C24-9F48-CEDEABBA7128}" srcOrd="0" destOrd="0" parTransId="{39BC531E-9DBA-4818-8BD5-41ECA75341AE}" sibTransId="{5C18E0DA-3616-421C-A781-23AF032467F7}"/>
    <dgm:cxn modelId="{2F58C8FE-F5AE-4500-9172-5A7E1C965038}" srcId="{3864FB22-6654-4A1F-BB80-14CEF4C6158C}" destId="{A27BCC1B-5AA5-4509-BF92-A4DE212A9C7B}" srcOrd="2" destOrd="0" parTransId="{5EC9967B-6916-41B4-A658-48B3E4C7F38A}" sibTransId="{6A5D40BB-916A-431E-9446-B98791B48641}"/>
    <dgm:cxn modelId="{0B9E0ECD-C7AF-405A-AB60-832EFDCA4255}" type="presParOf" srcId="{3524EBFF-12EC-4571-A61E-FEA4B1637C28}" destId="{75D46431-8936-48AB-8BD8-A5A3E1DA54B1}" srcOrd="0" destOrd="0" presId="urn:microsoft.com/office/officeart/2005/8/layout/process1"/>
    <dgm:cxn modelId="{3EA7A9C8-2312-4C30-93B1-C18C21966B1A}" type="presParOf" srcId="{3524EBFF-12EC-4571-A61E-FEA4B1637C28}" destId="{E8596835-CCFA-4D60-AF1F-124B7C7D7C75}" srcOrd="1" destOrd="0" presId="urn:microsoft.com/office/officeart/2005/8/layout/process1"/>
    <dgm:cxn modelId="{2AF1EAA1-B76C-41B8-95BC-69BF95C1750C}" type="presParOf" srcId="{E8596835-CCFA-4D60-AF1F-124B7C7D7C75}" destId="{4B797248-40C0-4F3D-A22C-6FF1CA79B91C}" srcOrd="0" destOrd="0" presId="urn:microsoft.com/office/officeart/2005/8/layout/process1"/>
    <dgm:cxn modelId="{60115B7C-FE72-4FD2-9A3E-4C936E4F296A}" type="presParOf" srcId="{3524EBFF-12EC-4571-A61E-FEA4B1637C28}" destId="{AF036E0E-7540-41AF-923B-41C332A54ABC}" srcOrd="2" destOrd="0" presId="urn:microsoft.com/office/officeart/2005/8/layout/process1"/>
    <dgm:cxn modelId="{93251D20-886C-4A74-B4FA-6389080FD2BC}" type="presParOf" srcId="{3524EBFF-12EC-4571-A61E-FEA4B1637C28}" destId="{7888BAEF-0EBC-4B2B-835C-139C3D96515D}" srcOrd="3" destOrd="0" presId="urn:microsoft.com/office/officeart/2005/8/layout/process1"/>
    <dgm:cxn modelId="{F0632FF0-5A94-4ED7-8BD8-3CE4AD77D1BF}" type="presParOf" srcId="{7888BAEF-0EBC-4B2B-835C-139C3D96515D}" destId="{CBA5AC26-3D2F-4E21-8F7E-D8826B5AA4A1}" srcOrd="0" destOrd="0" presId="urn:microsoft.com/office/officeart/2005/8/layout/process1"/>
    <dgm:cxn modelId="{2BD4AB1B-BCDF-46C5-B180-90E1ECCBA1AF}" type="presParOf" srcId="{3524EBFF-12EC-4571-A61E-FEA4B1637C28}" destId="{76AF4964-5314-43BE-B03D-DCA756892D7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64FB22-6654-4A1F-BB80-14CEF4C6158C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CB7992A6-AC8A-4C24-9F48-CEDEABBA7128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60960" tIns="60960" rIns="60960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Baseline Evaluation</a:t>
          </a:r>
        </a:p>
      </dgm:t>
    </dgm:pt>
    <dgm:pt modelId="{39BC531E-9DBA-4818-8BD5-41ECA75341AE}" type="parTrans" cxnId="{86B2A4E5-9EE6-4868-ABCA-0024327CF0AD}">
      <dgm:prSet/>
      <dgm:spPr/>
      <dgm:t>
        <a:bodyPr/>
        <a:lstStyle/>
        <a:p>
          <a:endParaRPr lang="en-US"/>
        </a:p>
      </dgm:t>
    </dgm:pt>
    <dgm:pt modelId="{5C18E0DA-3616-421C-A781-23AF032467F7}" type="sibTrans" cxnId="{86B2A4E5-9EE6-4868-ABCA-0024327CF0AD}">
      <dgm:prSet/>
      <dgm:spPr/>
      <dgm:t>
        <a:bodyPr/>
        <a:lstStyle/>
        <a:p>
          <a:endParaRPr lang="en-US"/>
        </a:p>
      </dgm:t>
    </dgm:pt>
    <dgm:pt modelId="{4F7689B0-33C9-4732-8C26-B1327C3C142F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60960" tIns="60960" rIns="60960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Depth Info. Extraction and Utilization</a:t>
          </a:r>
        </a:p>
      </dgm:t>
    </dgm:pt>
    <dgm:pt modelId="{85E505F5-FCC8-4B28-BA48-90BE25F2E9D3}" type="parTrans" cxnId="{A2DF76DF-3E32-41A5-8E57-8BAAAED10EF9}">
      <dgm:prSet/>
      <dgm:spPr/>
      <dgm:t>
        <a:bodyPr/>
        <a:lstStyle/>
        <a:p>
          <a:endParaRPr lang="en-US"/>
        </a:p>
      </dgm:t>
    </dgm:pt>
    <dgm:pt modelId="{E15DFF01-335B-40A7-9707-4ACB4C1A3B63}" type="sibTrans" cxnId="{A2DF76DF-3E32-41A5-8E57-8BAAAED10EF9}">
      <dgm:prSet/>
      <dgm:spPr/>
      <dgm:t>
        <a:bodyPr/>
        <a:lstStyle/>
        <a:p>
          <a:endParaRPr lang="en-US"/>
        </a:p>
      </dgm:t>
    </dgm:pt>
    <dgm:pt modelId="{A27BCC1B-5AA5-4509-BF92-A4DE212A9C7B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b="1" dirty="0"/>
            <a:t>System Validation</a:t>
          </a:r>
        </a:p>
      </dgm:t>
    </dgm:pt>
    <dgm:pt modelId="{5EC9967B-6916-41B4-A658-48B3E4C7F38A}" type="parTrans" cxnId="{2F58C8FE-F5AE-4500-9172-5A7E1C965038}">
      <dgm:prSet/>
      <dgm:spPr/>
      <dgm:t>
        <a:bodyPr/>
        <a:lstStyle/>
        <a:p>
          <a:endParaRPr lang="en-US"/>
        </a:p>
      </dgm:t>
    </dgm:pt>
    <dgm:pt modelId="{6A5D40BB-916A-431E-9446-B98791B48641}" type="sibTrans" cxnId="{2F58C8FE-F5AE-4500-9172-5A7E1C965038}">
      <dgm:prSet/>
      <dgm:spPr/>
      <dgm:t>
        <a:bodyPr/>
        <a:lstStyle/>
        <a:p>
          <a:endParaRPr lang="en-US"/>
        </a:p>
      </dgm:t>
    </dgm:pt>
    <dgm:pt modelId="{3524EBFF-12EC-4571-A61E-FEA4B1637C28}" type="pres">
      <dgm:prSet presAssocID="{3864FB22-6654-4A1F-BB80-14CEF4C6158C}" presName="Name0" presStyleCnt="0">
        <dgm:presLayoutVars>
          <dgm:dir/>
          <dgm:resizeHandles val="exact"/>
        </dgm:presLayoutVars>
      </dgm:prSet>
      <dgm:spPr/>
    </dgm:pt>
    <dgm:pt modelId="{75D46431-8936-48AB-8BD8-A5A3E1DA54B1}" type="pres">
      <dgm:prSet presAssocID="{CB7992A6-AC8A-4C24-9F48-CEDEABBA7128}" presName="node" presStyleLbl="node1" presStyleIdx="0" presStyleCnt="3">
        <dgm:presLayoutVars>
          <dgm:bulletEnabled val="1"/>
        </dgm:presLayoutVars>
      </dgm:prSet>
      <dgm:spPr>
        <a:xfrm>
          <a:off x="7339" y="0"/>
          <a:ext cx="2193776" cy="840346"/>
        </a:xfrm>
        <a:prstGeom prst="roundRect">
          <a:avLst>
            <a:gd name="adj" fmla="val 10000"/>
          </a:avLst>
        </a:prstGeom>
      </dgm:spPr>
    </dgm:pt>
    <dgm:pt modelId="{E8596835-CCFA-4D60-AF1F-124B7C7D7C75}" type="pres">
      <dgm:prSet presAssocID="{5C18E0DA-3616-421C-A781-23AF032467F7}" presName="sibTrans" presStyleLbl="sibTrans2D1" presStyleIdx="0" presStyleCnt="2"/>
      <dgm:spPr/>
    </dgm:pt>
    <dgm:pt modelId="{4B797248-40C0-4F3D-A22C-6FF1CA79B91C}" type="pres">
      <dgm:prSet presAssocID="{5C18E0DA-3616-421C-A781-23AF032467F7}" presName="connectorText" presStyleLbl="sibTrans2D1" presStyleIdx="0" presStyleCnt="2"/>
      <dgm:spPr/>
    </dgm:pt>
    <dgm:pt modelId="{AF036E0E-7540-41AF-923B-41C332A54ABC}" type="pres">
      <dgm:prSet presAssocID="{4F7689B0-33C9-4732-8C26-B1327C3C142F}" presName="node" presStyleLbl="node1" presStyleIdx="1" presStyleCnt="3">
        <dgm:presLayoutVars>
          <dgm:bulletEnabled val="1"/>
        </dgm:presLayoutVars>
      </dgm:prSet>
      <dgm:spPr>
        <a:xfrm>
          <a:off x="3078627" y="0"/>
          <a:ext cx="2193776" cy="840346"/>
        </a:xfrm>
        <a:prstGeom prst="roundRect">
          <a:avLst>
            <a:gd name="adj" fmla="val 10000"/>
          </a:avLst>
        </a:prstGeom>
      </dgm:spPr>
    </dgm:pt>
    <dgm:pt modelId="{7888BAEF-0EBC-4B2B-835C-139C3D96515D}" type="pres">
      <dgm:prSet presAssocID="{E15DFF01-335B-40A7-9707-4ACB4C1A3B63}" presName="sibTrans" presStyleLbl="sibTrans2D1" presStyleIdx="1" presStyleCnt="2"/>
      <dgm:spPr/>
    </dgm:pt>
    <dgm:pt modelId="{CBA5AC26-3D2F-4E21-8F7E-D8826B5AA4A1}" type="pres">
      <dgm:prSet presAssocID="{E15DFF01-335B-40A7-9707-4ACB4C1A3B63}" presName="connectorText" presStyleLbl="sibTrans2D1" presStyleIdx="1" presStyleCnt="2"/>
      <dgm:spPr/>
    </dgm:pt>
    <dgm:pt modelId="{76AF4964-5314-43BE-B03D-DCA756892D71}" type="pres">
      <dgm:prSet presAssocID="{A27BCC1B-5AA5-4509-BF92-A4DE212A9C7B}" presName="node" presStyleLbl="node1" presStyleIdx="2" presStyleCnt="3">
        <dgm:presLayoutVars>
          <dgm:bulletEnabled val="1"/>
        </dgm:presLayoutVars>
      </dgm:prSet>
      <dgm:spPr/>
    </dgm:pt>
  </dgm:ptLst>
  <dgm:cxnLst>
    <dgm:cxn modelId="{DA608825-EEE1-4499-9916-69F30F5AB579}" type="presOf" srcId="{5C18E0DA-3616-421C-A781-23AF032467F7}" destId="{4B797248-40C0-4F3D-A22C-6FF1CA79B91C}" srcOrd="1" destOrd="0" presId="urn:microsoft.com/office/officeart/2005/8/layout/process1"/>
    <dgm:cxn modelId="{E73DDA5C-3BE1-43F4-93B6-B8861EE0E88F}" type="presOf" srcId="{A27BCC1B-5AA5-4509-BF92-A4DE212A9C7B}" destId="{76AF4964-5314-43BE-B03D-DCA756892D71}" srcOrd="0" destOrd="0" presId="urn:microsoft.com/office/officeart/2005/8/layout/process1"/>
    <dgm:cxn modelId="{2A667441-8516-4A3F-AAE0-FF1A0A6F270C}" type="presOf" srcId="{3864FB22-6654-4A1F-BB80-14CEF4C6158C}" destId="{3524EBFF-12EC-4571-A61E-FEA4B1637C28}" srcOrd="0" destOrd="0" presId="urn:microsoft.com/office/officeart/2005/8/layout/process1"/>
    <dgm:cxn modelId="{98E21D4A-8FCA-403D-B7B1-E89256F6A906}" type="presOf" srcId="{E15DFF01-335B-40A7-9707-4ACB4C1A3B63}" destId="{CBA5AC26-3D2F-4E21-8F7E-D8826B5AA4A1}" srcOrd="1" destOrd="0" presId="urn:microsoft.com/office/officeart/2005/8/layout/process1"/>
    <dgm:cxn modelId="{27C09A92-FBED-4FA3-91A3-66F0D5A68078}" type="presOf" srcId="{CB7992A6-AC8A-4C24-9F48-CEDEABBA7128}" destId="{75D46431-8936-48AB-8BD8-A5A3E1DA54B1}" srcOrd="0" destOrd="0" presId="urn:microsoft.com/office/officeart/2005/8/layout/process1"/>
    <dgm:cxn modelId="{7E490C9C-EF16-4797-B85C-34C2F241C291}" type="presOf" srcId="{E15DFF01-335B-40A7-9707-4ACB4C1A3B63}" destId="{7888BAEF-0EBC-4B2B-835C-139C3D96515D}" srcOrd="0" destOrd="0" presId="urn:microsoft.com/office/officeart/2005/8/layout/process1"/>
    <dgm:cxn modelId="{0F4A85B4-D350-4488-A8C3-41BC5E9781C2}" type="presOf" srcId="{5C18E0DA-3616-421C-A781-23AF032467F7}" destId="{E8596835-CCFA-4D60-AF1F-124B7C7D7C75}" srcOrd="0" destOrd="0" presId="urn:microsoft.com/office/officeart/2005/8/layout/process1"/>
    <dgm:cxn modelId="{B20920D5-A57F-43CF-8E44-08CDD1E61913}" type="presOf" srcId="{4F7689B0-33C9-4732-8C26-B1327C3C142F}" destId="{AF036E0E-7540-41AF-923B-41C332A54ABC}" srcOrd="0" destOrd="0" presId="urn:microsoft.com/office/officeart/2005/8/layout/process1"/>
    <dgm:cxn modelId="{A2DF76DF-3E32-41A5-8E57-8BAAAED10EF9}" srcId="{3864FB22-6654-4A1F-BB80-14CEF4C6158C}" destId="{4F7689B0-33C9-4732-8C26-B1327C3C142F}" srcOrd="1" destOrd="0" parTransId="{85E505F5-FCC8-4B28-BA48-90BE25F2E9D3}" sibTransId="{E15DFF01-335B-40A7-9707-4ACB4C1A3B63}"/>
    <dgm:cxn modelId="{86B2A4E5-9EE6-4868-ABCA-0024327CF0AD}" srcId="{3864FB22-6654-4A1F-BB80-14CEF4C6158C}" destId="{CB7992A6-AC8A-4C24-9F48-CEDEABBA7128}" srcOrd="0" destOrd="0" parTransId="{39BC531E-9DBA-4818-8BD5-41ECA75341AE}" sibTransId="{5C18E0DA-3616-421C-A781-23AF032467F7}"/>
    <dgm:cxn modelId="{2F58C8FE-F5AE-4500-9172-5A7E1C965038}" srcId="{3864FB22-6654-4A1F-BB80-14CEF4C6158C}" destId="{A27BCC1B-5AA5-4509-BF92-A4DE212A9C7B}" srcOrd="2" destOrd="0" parTransId="{5EC9967B-6916-41B4-A658-48B3E4C7F38A}" sibTransId="{6A5D40BB-916A-431E-9446-B98791B48641}"/>
    <dgm:cxn modelId="{0B9E0ECD-C7AF-405A-AB60-832EFDCA4255}" type="presParOf" srcId="{3524EBFF-12EC-4571-A61E-FEA4B1637C28}" destId="{75D46431-8936-48AB-8BD8-A5A3E1DA54B1}" srcOrd="0" destOrd="0" presId="urn:microsoft.com/office/officeart/2005/8/layout/process1"/>
    <dgm:cxn modelId="{3EA7A9C8-2312-4C30-93B1-C18C21966B1A}" type="presParOf" srcId="{3524EBFF-12EC-4571-A61E-FEA4B1637C28}" destId="{E8596835-CCFA-4D60-AF1F-124B7C7D7C75}" srcOrd="1" destOrd="0" presId="urn:microsoft.com/office/officeart/2005/8/layout/process1"/>
    <dgm:cxn modelId="{2AF1EAA1-B76C-41B8-95BC-69BF95C1750C}" type="presParOf" srcId="{E8596835-CCFA-4D60-AF1F-124B7C7D7C75}" destId="{4B797248-40C0-4F3D-A22C-6FF1CA79B91C}" srcOrd="0" destOrd="0" presId="urn:microsoft.com/office/officeart/2005/8/layout/process1"/>
    <dgm:cxn modelId="{60115B7C-FE72-4FD2-9A3E-4C936E4F296A}" type="presParOf" srcId="{3524EBFF-12EC-4571-A61E-FEA4B1637C28}" destId="{AF036E0E-7540-41AF-923B-41C332A54ABC}" srcOrd="2" destOrd="0" presId="urn:microsoft.com/office/officeart/2005/8/layout/process1"/>
    <dgm:cxn modelId="{93251D20-886C-4A74-B4FA-6389080FD2BC}" type="presParOf" srcId="{3524EBFF-12EC-4571-A61E-FEA4B1637C28}" destId="{7888BAEF-0EBC-4B2B-835C-139C3D96515D}" srcOrd="3" destOrd="0" presId="urn:microsoft.com/office/officeart/2005/8/layout/process1"/>
    <dgm:cxn modelId="{F0632FF0-5A94-4ED7-8BD8-3CE4AD77D1BF}" type="presParOf" srcId="{7888BAEF-0EBC-4B2B-835C-139C3D96515D}" destId="{CBA5AC26-3D2F-4E21-8F7E-D8826B5AA4A1}" srcOrd="0" destOrd="0" presId="urn:microsoft.com/office/officeart/2005/8/layout/process1"/>
    <dgm:cxn modelId="{2BD4AB1B-BCDF-46C5-B180-90E1ECCBA1AF}" type="presParOf" srcId="{3524EBFF-12EC-4571-A61E-FEA4B1637C28}" destId="{76AF4964-5314-43BE-B03D-DCA756892D7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64FB22-6654-4A1F-BB80-14CEF4C6158C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CB7992A6-AC8A-4C24-9F48-CEDEABBA7128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60960" tIns="60960" rIns="60960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Baseline Evaluation</a:t>
          </a:r>
        </a:p>
      </dgm:t>
    </dgm:pt>
    <dgm:pt modelId="{39BC531E-9DBA-4818-8BD5-41ECA75341AE}" type="parTrans" cxnId="{86B2A4E5-9EE6-4868-ABCA-0024327CF0AD}">
      <dgm:prSet/>
      <dgm:spPr/>
      <dgm:t>
        <a:bodyPr/>
        <a:lstStyle/>
        <a:p>
          <a:endParaRPr lang="en-US"/>
        </a:p>
      </dgm:t>
    </dgm:pt>
    <dgm:pt modelId="{5C18E0DA-3616-421C-A781-23AF032467F7}" type="sibTrans" cxnId="{86B2A4E5-9EE6-4868-ABCA-0024327CF0AD}">
      <dgm:prSet/>
      <dgm:spPr/>
      <dgm:t>
        <a:bodyPr/>
        <a:lstStyle/>
        <a:p>
          <a:endParaRPr lang="en-US"/>
        </a:p>
      </dgm:t>
    </dgm:pt>
    <dgm:pt modelId="{4F7689B0-33C9-4732-8C26-B1327C3C142F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b="1" dirty="0"/>
            <a:t>Depth Info. Extraction and Utilization</a:t>
          </a:r>
        </a:p>
      </dgm:t>
    </dgm:pt>
    <dgm:pt modelId="{85E505F5-FCC8-4B28-BA48-90BE25F2E9D3}" type="parTrans" cxnId="{A2DF76DF-3E32-41A5-8E57-8BAAAED10EF9}">
      <dgm:prSet/>
      <dgm:spPr/>
      <dgm:t>
        <a:bodyPr/>
        <a:lstStyle/>
        <a:p>
          <a:endParaRPr lang="en-US"/>
        </a:p>
      </dgm:t>
    </dgm:pt>
    <dgm:pt modelId="{E15DFF01-335B-40A7-9707-4ACB4C1A3B63}" type="sibTrans" cxnId="{A2DF76DF-3E32-41A5-8E57-8BAAAED10EF9}">
      <dgm:prSet/>
      <dgm:spPr/>
      <dgm:t>
        <a:bodyPr/>
        <a:lstStyle/>
        <a:p>
          <a:endParaRPr lang="en-US"/>
        </a:p>
      </dgm:t>
    </dgm:pt>
    <dgm:pt modelId="{A27BCC1B-5AA5-4509-BF92-A4DE212A9C7B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60960" tIns="60960" rIns="60960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System Validation</a:t>
          </a:r>
        </a:p>
      </dgm:t>
    </dgm:pt>
    <dgm:pt modelId="{5EC9967B-6916-41B4-A658-48B3E4C7F38A}" type="parTrans" cxnId="{2F58C8FE-F5AE-4500-9172-5A7E1C965038}">
      <dgm:prSet/>
      <dgm:spPr/>
      <dgm:t>
        <a:bodyPr/>
        <a:lstStyle/>
        <a:p>
          <a:endParaRPr lang="en-US"/>
        </a:p>
      </dgm:t>
    </dgm:pt>
    <dgm:pt modelId="{6A5D40BB-916A-431E-9446-B98791B48641}" type="sibTrans" cxnId="{2F58C8FE-F5AE-4500-9172-5A7E1C965038}">
      <dgm:prSet/>
      <dgm:spPr/>
      <dgm:t>
        <a:bodyPr/>
        <a:lstStyle/>
        <a:p>
          <a:endParaRPr lang="en-US"/>
        </a:p>
      </dgm:t>
    </dgm:pt>
    <dgm:pt modelId="{3524EBFF-12EC-4571-A61E-FEA4B1637C28}" type="pres">
      <dgm:prSet presAssocID="{3864FB22-6654-4A1F-BB80-14CEF4C6158C}" presName="Name0" presStyleCnt="0">
        <dgm:presLayoutVars>
          <dgm:dir/>
          <dgm:resizeHandles val="exact"/>
        </dgm:presLayoutVars>
      </dgm:prSet>
      <dgm:spPr/>
    </dgm:pt>
    <dgm:pt modelId="{75D46431-8936-48AB-8BD8-A5A3E1DA54B1}" type="pres">
      <dgm:prSet presAssocID="{CB7992A6-AC8A-4C24-9F48-CEDEABBA7128}" presName="node" presStyleLbl="node1" presStyleIdx="0" presStyleCnt="3">
        <dgm:presLayoutVars>
          <dgm:bulletEnabled val="1"/>
        </dgm:presLayoutVars>
      </dgm:prSet>
      <dgm:spPr>
        <a:xfrm>
          <a:off x="7339" y="0"/>
          <a:ext cx="2193776" cy="840346"/>
        </a:xfrm>
        <a:prstGeom prst="roundRect">
          <a:avLst>
            <a:gd name="adj" fmla="val 10000"/>
          </a:avLst>
        </a:prstGeom>
      </dgm:spPr>
    </dgm:pt>
    <dgm:pt modelId="{E8596835-CCFA-4D60-AF1F-124B7C7D7C75}" type="pres">
      <dgm:prSet presAssocID="{5C18E0DA-3616-421C-A781-23AF032467F7}" presName="sibTrans" presStyleLbl="sibTrans2D1" presStyleIdx="0" presStyleCnt="2"/>
      <dgm:spPr/>
    </dgm:pt>
    <dgm:pt modelId="{4B797248-40C0-4F3D-A22C-6FF1CA79B91C}" type="pres">
      <dgm:prSet presAssocID="{5C18E0DA-3616-421C-A781-23AF032467F7}" presName="connectorText" presStyleLbl="sibTrans2D1" presStyleIdx="0" presStyleCnt="2"/>
      <dgm:spPr/>
    </dgm:pt>
    <dgm:pt modelId="{AF036E0E-7540-41AF-923B-41C332A54ABC}" type="pres">
      <dgm:prSet presAssocID="{4F7689B0-33C9-4732-8C26-B1327C3C142F}" presName="node" presStyleLbl="node1" presStyleIdx="1" presStyleCnt="3">
        <dgm:presLayoutVars>
          <dgm:bulletEnabled val="1"/>
        </dgm:presLayoutVars>
      </dgm:prSet>
      <dgm:spPr/>
    </dgm:pt>
    <dgm:pt modelId="{7888BAEF-0EBC-4B2B-835C-139C3D96515D}" type="pres">
      <dgm:prSet presAssocID="{E15DFF01-335B-40A7-9707-4ACB4C1A3B63}" presName="sibTrans" presStyleLbl="sibTrans2D1" presStyleIdx="1" presStyleCnt="2"/>
      <dgm:spPr/>
    </dgm:pt>
    <dgm:pt modelId="{CBA5AC26-3D2F-4E21-8F7E-D8826B5AA4A1}" type="pres">
      <dgm:prSet presAssocID="{E15DFF01-335B-40A7-9707-4ACB4C1A3B63}" presName="connectorText" presStyleLbl="sibTrans2D1" presStyleIdx="1" presStyleCnt="2"/>
      <dgm:spPr/>
    </dgm:pt>
    <dgm:pt modelId="{76AF4964-5314-43BE-B03D-DCA756892D71}" type="pres">
      <dgm:prSet presAssocID="{A27BCC1B-5AA5-4509-BF92-A4DE212A9C7B}" presName="node" presStyleLbl="node1" presStyleIdx="2" presStyleCnt="3">
        <dgm:presLayoutVars>
          <dgm:bulletEnabled val="1"/>
        </dgm:presLayoutVars>
      </dgm:prSet>
      <dgm:spPr>
        <a:xfrm>
          <a:off x="6149914" y="0"/>
          <a:ext cx="2193776" cy="840346"/>
        </a:xfrm>
        <a:prstGeom prst="roundRect">
          <a:avLst>
            <a:gd name="adj" fmla="val 10000"/>
          </a:avLst>
        </a:prstGeom>
      </dgm:spPr>
    </dgm:pt>
  </dgm:ptLst>
  <dgm:cxnLst>
    <dgm:cxn modelId="{DA608825-EEE1-4499-9916-69F30F5AB579}" type="presOf" srcId="{5C18E0DA-3616-421C-A781-23AF032467F7}" destId="{4B797248-40C0-4F3D-A22C-6FF1CA79B91C}" srcOrd="1" destOrd="0" presId="urn:microsoft.com/office/officeart/2005/8/layout/process1"/>
    <dgm:cxn modelId="{E73DDA5C-3BE1-43F4-93B6-B8861EE0E88F}" type="presOf" srcId="{A27BCC1B-5AA5-4509-BF92-A4DE212A9C7B}" destId="{76AF4964-5314-43BE-B03D-DCA756892D71}" srcOrd="0" destOrd="0" presId="urn:microsoft.com/office/officeart/2005/8/layout/process1"/>
    <dgm:cxn modelId="{2A667441-8516-4A3F-AAE0-FF1A0A6F270C}" type="presOf" srcId="{3864FB22-6654-4A1F-BB80-14CEF4C6158C}" destId="{3524EBFF-12EC-4571-A61E-FEA4B1637C28}" srcOrd="0" destOrd="0" presId="urn:microsoft.com/office/officeart/2005/8/layout/process1"/>
    <dgm:cxn modelId="{98E21D4A-8FCA-403D-B7B1-E89256F6A906}" type="presOf" srcId="{E15DFF01-335B-40A7-9707-4ACB4C1A3B63}" destId="{CBA5AC26-3D2F-4E21-8F7E-D8826B5AA4A1}" srcOrd="1" destOrd="0" presId="urn:microsoft.com/office/officeart/2005/8/layout/process1"/>
    <dgm:cxn modelId="{27C09A92-FBED-4FA3-91A3-66F0D5A68078}" type="presOf" srcId="{CB7992A6-AC8A-4C24-9F48-CEDEABBA7128}" destId="{75D46431-8936-48AB-8BD8-A5A3E1DA54B1}" srcOrd="0" destOrd="0" presId="urn:microsoft.com/office/officeart/2005/8/layout/process1"/>
    <dgm:cxn modelId="{7E490C9C-EF16-4797-B85C-34C2F241C291}" type="presOf" srcId="{E15DFF01-335B-40A7-9707-4ACB4C1A3B63}" destId="{7888BAEF-0EBC-4B2B-835C-139C3D96515D}" srcOrd="0" destOrd="0" presId="urn:microsoft.com/office/officeart/2005/8/layout/process1"/>
    <dgm:cxn modelId="{0F4A85B4-D350-4488-A8C3-41BC5E9781C2}" type="presOf" srcId="{5C18E0DA-3616-421C-A781-23AF032467F7}" destId="{E8596835-CCFA-4D60-AF1F-124B7C7D7C75}" srcOrd="0" destOrd="0" presId="urn:microsoft.com/office/officeart/2005/8/layout/process1"/>
    <dgm:cxn modelId="{B20920D5-A57F-43CF-8E44-08CDD1E61913}" type="presOf" srcId="{4F7689B0-33C9-4732-8C26-B1327C3C142F}" destId="{AF036E0E-7540-41AF-923B-41C332A54ABC}" srcOrd="0" destOrd="0" presId="urn:microsoft.com/office/officeart/2005/8/layout/process1"/>
    <dgm:cxn modelId="{A2DF76DF-3E32-41A5-8E57-8BAAAED10EF9}" srcId="{3864FB22-6654-4A1F-BB80-14CEF4C6158C}" destId="{4F7689B0-33C9-4732-8C26-B1327C3C142F}" srcOrd="1" destOrd="0" parTransId="{85E505F5-FCC8-4B28-BA48-90BE25F2E9D3}" sibTransId="{E15DFF01-335B-40A7-9707-4ACB4C1A3B63}"/>
    <dgm:cxn modelId="{86B2A4E5-9EE6-4868-ABCA-0024327CF0AD}" srcId="{3864FB22-6654-4A1F-BB80-14CEF4C6158C}" destId="{CB7992A6-AC8A-4C24-9F48-CEDEABBA7128}" srcOrd="0" destOrd="0" parTransId="{39BC531E-9DBA-4818-8BD5-41ECA75341AE}" sibTransId="{5C18E0DA-3616-421C-A781-23AF032467F7}"/>
    <dgm:cxn modelId="{2F58C8FE-F5AE-4500-9172-5A7E1C965038}" srcId="{3864FB22-6654-4A1F-BB80-14CEF4C6158C}" destId="{A27BCC1B-5AA5-4509-BF92-A4DE212A9C7B}" srcOrd="2" destOrd="0" parTransId="{5EC9967B-6916-41B4-A658-48B3E4C7F38A}" sibTransId="{6A5D40BB-916A-431E-9446-B98791B48641}"/>
    <dgm:cxn modelId="{0B9E0ECD-C7AF-405A-AB60-832EFDCA4255}" type="presParOf" srcId="{3524EBFF-12EC-4571-A61E-FEA4B1637C28}" destId="{75D46431-8936-48AB-8BD8-A5A3E1DA54B1}" srcOrd="0" destOrd="0" presId="urn:microsoft.com/office/officeart/2005/8/layout/process1"/>
    <dgm:cxn modelId="{3EA7A9C8-2312-4C30-93B1-C18C21966B1A}" type="presParOf" srcId="{3524EBFF-12EC-4571-A61E-FEA4B1637C28}" destId="{E8596835-CCFA-4D60-AF1F-124B7C7D7C75}" srcOrd="1" destOrd="0" presId="urn:microsoft.com/office/officeart/2005/8/layout/process1"/>
    <dgm:cxn modelId="{2AF1EAA1-B76C-41B8-95BC-69BF95C1750C}" type="presParOf" srcId="{E8596835-CCFA-4D60-AF1F-124B7C7D7C75}" destId="{4B797248-40C0-4F3D-A22C-6FF1CA79B91C}" srcOrd="0" destOrd="0" presId="urn:microsoft.com/office/officeart/2005/8/layout/process1"/>
    <dgm:cxn modelId="{60115B7C-FE72-4FD2-9A3E-4C936E4F296A}" type="presParOf" srcId="{3524EBFF-12EC-4571-A61E-FEA4B1637C28}" destId="{AF036E0E-7540-41AF-923B-41C332A54ABC}" srcOrd="2" destOrd="0" presId="urn:microsoft.com/office/officeart/2005/8/layout/process1"/>
    <dgm:cxn modelId="{93251D20-886C-4A74-B4FA-6389080FD2BC}" type="presParOf" srcId="{3524EBFF-12EC-4571-A61E-FEA4B1637C28}" destId="{7888BAEF-0EBC-4B2B-835C-139C3D96515D}" srcOrd="3" destOrd="0" presId="urn:microsoft.com/office/officeart/2005/8/layout/process1"/>
    <dgm:cxn modelId="{F0632FF0-5A94-4ED7-8BD8-3CE4AD77D1BF}" type="presParOf" srcId="{7888BAEF-0EBC-4B2B-835C-139C3D96515D}" destId="{CBA5AC26-3D2F-4E21-8F7E-D8826B5AA4A1}" srcOrd="0" destOrd="0" presId="urn:microsoft.com/office/officeart/2005/8/layout/process1"/>
    <dgm:cxn modelId="{2BD4AB1B-BCDF-46C5-B180-90E1ECCBA1AF}" type="presParOf" srcId="{3524EBFF-12EC-4571-A61E-FEA4B1637C28}" destId="{76AF4964-5314-43BE-B03D-DCA756892D7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46431-8936-48AB-8BD8-A5A3E1DA54B1}">
      <dsp:nvSpPr>
        <dsp:cNvPr id="0" name=""/>
        <dsp:cNvSpPr/>
      </dsp:nvSpPr>
      <dsp:spPr>
        <a:xfrm>
          <a:off x="7339" y="0"/>
          <a:ext cx="2193776" cy="8403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Baseline Evaluation</a:t>
          </a:r>
        </a:p>
      </dsp:txBody>
      <dsp:txXfrm>
        <a:off x="31952" y="24613"/>
        <a:ext cx="2144550" cy="791120"/>
      </dsp:txXfrm>
    </dsp:sp>
    <dsp:sp modelId="{E8596835-CCFA-4D60-AF1F-124B7C7D7C75}">
      <dsp:nvSpPr>
        <dsp:cNvPr id="0" name=""/>
        <dsp:cNvSpPr/>
      </dsp:nvSpPr>
      <dsp:spPr>
        <a:xfrm>
          <a:off x="2420494" y="148144"/>
          <a:ext cx="465080" cy="544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420494" y="256955"/>
        <a:ext cx="325556" cy="326434"/>
      </dsp:txXfrm>
    </dsp:sp>
    <dsp:sp modelId="{AF036E0E-7540-41AF-923B-41C332A54ABC}">
      <dsp:nvSpPr>
        <dsp:cNvPr id="0" name=""/>
        <dsp:cNvSpPr/>
      </dsp:nvSpPr>
      <dsp:spPr>
        <a:xfrm>
          <a:off x="3078627" y="0"/>
          <a:ext cx="2193776" cy="8403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Depth Info. Extraction and Utilization</a:t>
          </a:r>
        </a:p>
      </dsp:txBody>
      <dsp:txXfrm>
        <a:off x="3103240" y="24613"/>
        <a:ext cx="2144550" cy="791120"/>
      </dsp:txXfrm>
    </dsp:sp>
    <dsp:sp modelId="{7888BAEF-0EBC-4B2B-835C-139C3D96515D}">
      <dsp:nvSpPr>
        <dsp:cNvPr id="0" name=""/>
        <dsp:cNvSpPr/>
      </dsp:nvSpPr>
      <dsp:spPr>
        <a:xfrm>
          <a:off x="5491781" y="148144"/>
          <a:ext cx="465080" cy="544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491781" y="256955"/>
        <a:ext cx="325556" cy="326434"/>
      </dsp:txXfrm>
    </dsp:sp>
    <dsp:sp modelId="{76AF4964-5314-43BE-B03D-DCA756892D71}">
      <dsp:nvSpPr>
        <dsp:cNvPr id="0" name=""/>
        <dsp:cNvSpPr/>
      </dsp:nvSpPr>
      <dsp:spPr>
        <a:xfrm>
          <a:off x="6149914" y="0"/>
          <a:ext cx="2193776" cy="8403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System Validation</a:t>
          </a:r>
        </a:p>
      </dsp:txBody>
      <dsp:txXfrm>
        <a:off x="6174527" y="24613"/>
        <a:ext cx="2144550" cy="791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46431-8936-48AB-8BD8-A5A3E1DA54B1}">
      <dsp:nvSpPr>
        <dsp:cNvPr id="0" name=""/>
        <dsp:cNvSpPr/>
      </dsp:nvSpPr>
      <dsp:spPr>
        <a:xfrm>
          <a:off x="7339" y="0"/>
          <a:ext cx="2193776" cy="8403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Baseline Evaluation</a:t>
          </a:r>
        </a:p>
      </dsp:txBody>
      <dsp:txXfrm>
        <a:off x="31952" y="24613"/>
        <a:ext cx="2144550" cy="791120"/>
      </dsp:txXfrm>
    </dsp:sp>
    <dsp:sp modelId="{E8596835-CCFA-4D60-AF1F-124B7C7D7C75}">
      <dsp:nvSpPr>
        <dsp:cNvPr id="0" name=""/>
        <dsp:cNvSpPr/>
      </dsp:nvSpPr>
      <dsp:spPr>
        <a:xfrm>
          <a:off x="2420494" y="148144"/>
          <a:ext cx="465080" cy="544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420494" y="256955"/>
        <a:ext cx="325556" cy="326434"/>
      </dsp:txXfrm>
    </dsp:sp>
    <dsp:sp modelId="{AF036E0E-7540-41AF-923B-41C332A54ABC}">
      <dsp:nvSpPr>
        <dsp:cNvPr id="0" name=""/>
        <dsp:cNvSpPr/>
      </dsp:nvSpPr>
      <dsp:spPr>
        <a:xfrm>
          <a:off x="3078627" y="0"/>
          <a:ext cx="2193776" cy="8403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Depth Info. Extraction and Utilization</a:t>
          </a:r>
        </a:p>
      </dsp:txBody>
      <dsp:txXfrm>
        <a:off x="3103240" y="24613"/>
        <a:ext cx="2144550" cy="791120"/>
      </dsp:txXfrm>
    </dsp:sp>
    <dsp:sp modelId="{7888BAEF-0EBC-4B2B-835C-139C3D96515D}">
      <dsp:nvSpPr>
        <dsp:cNvPr id="0" name=""/>
        <dsp:cNvSpPr/>
      </dsp:nvSpPr>
      <dsp:spPr>
        <a:xfrm>
          <a:off x="5491781" y="148144"/>
          <a:ext cx="465080" cy="544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491781" y="256955"/>
        <a:ext cx="325556" cy="326434"/>
      </dsp:txXfrm>
    </dsp:sp>
    <dsp:sp modelId="{76AF4964-5314-43BE-B03D-DCA756892D71}">
      <dsp:nvSpPr>
        <dsp:cNvPr id="0" name=""/>
        <dsp:cNvSpPr/>
      </dsp:nvSpPr>
      <dsp:spPr>
        <a:xfrm>
          <a:off x="6149914" y="0"/>
          <a:ext cx="2193776" cy="8403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System Validation</a:t>
          </a:r>
        </a:p>
      </dsp:txBody>
      <dsp:txXfrm>
        <a:off x="6174527" y="24613"/>
        <a:ext cx="2144550" cy="791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46431-8936-48AB-8BD8-A5A3E1DA54B1}">
      <dsp:nvSpPr>
        <dsp:cNvPr id="0" name=""/>
        <dsp:cNvSpPr/>
      </dsp:nvSpPr>
      <dsp:spPr>
        <a:xfrm>
          <a:off x="7339" y="0"/>
          <a:ext cx="2193776" cy="8403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Baseline Evaluation</a:t>
          </a:r>
        </a:p>
      </dsp:txBody>
      <dsp:txXfrm>
        <a:off x="31952" y="24613"/>
        <a:ext cx="2144550" cy="791120"/>
      </dsp:txXfrm>
    </dsp:sp>
    <dsp:sp modelId="{E8596835-CCFA-4D60-AF1F-124B7C7D7C75}">
      <dsp:nvSpPr>
        <dsp:cNvPr id="0" name=""/>
        <dsp:cNvSpPr/>
      </dsp:nvSpPr>
      <dsp:spPr>
        <a:xfrm>
          <a:off x="2420494" y="148144"/>
          <a:ext cx="465080" cy="544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420494" y="256955"/>
        <a:ext cx="325556" cy="326434"/>
      </dsp:txXfrm>
    </dsp:sp>
    <dsp:sp modelId="{AF036E0E-7540-41AF-923B-41C332A54ABC}">
      <dsp:nvSpPr>
        <dsp:cNvPr id="0" name=""/>
        <dsp:cNvSpPr/>
      </dsp:nvSpPr>
      <dsp:spPr>
        <a:xfrm>
          <a:off x="3078627" y="0"/>
          <a:ext cx="2193776" cy="8403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Depth Info. Extraction and Utilization</a:t>
          </a:r>
        </a:p>
      </dsp:txBody>
      <dsp:txXfrm>
        <a:off x="3103240" y="24613"/>
        <a:ext cx="2144550" cy="791120"/>
      </dsp:txXfrm>
    </dsp:sp>
    <dsp:sp modelId="{7888BAEF-0EBC-4B2B-835C-139C3D96515D}">
      <dsp:nvSpPr>
        <dsp:cNvPr id="0" name=""/>
        <dsp:cNvSpPr/>
      </dsp:nvSpPr>
      <dsp:spPr>
        <a:xfrm>
          <a:off x="5491781" y="148144"/>
          <a:ext cx="465080" cy="544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491781" y="256955"/>
        <a:ext cx="325556" cy="326434"/>
      </dsp:txXfrm>
    </dsp:sp>
    <dsp:sp modelId="{76AF4964-5314-43BE-B03D-DCA756892D71}">
      <dsp:nvSpPr>
        <dsp:cNvPr id="0" name=""/>
        <dsp:cNvSpPr/>
      </dsp:nvSpPr>
      <dsp:spPr>
        <a:xfrm>
          <a:off x="6149914" y="0"/>
          <a:ext cx="2193776" cy="8403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System Validation</a:t>
          </a:r>
        </a:p>
      </dsp:txBody>
      <dsp:txXfrm>
        <a:off x="6174527" y="24613"/>
        <a:ext cx="2144550" cy="791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46431-8936-48AB-8BD8-A5A3E1DA54B1}">
      <dsp:nvSpPr>
        <dsp:cNvPr id="0" name=""/>
        <dsp:cNvSpPr/>
      </dsp:nvSpPr>
      <dsp:spPr>
        <a:xfrm>
          <a:off x="7339" y="0"/>
          <a:ext cx="2193776" cy="8403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Baseline Evaluation</a:t>
          </a:r>
        </a:p>
      </dsp:txBody>
      <dsp:txXfrm>
        <a:off x="31952" y="24613"/>
        <a:ext cx="2144550" cy="791120"/>
      </dsp:txXfrm>
    </dsp:sp>
    <dsp:sp modelId="{E8596835-CCFA-4D60-AF1F-124B7C7D7C75}">
      <dsp:nvSpPr>
        <dsp:cNvPr id="0" name=""/>
        <dsp:cNvSpPr/>
      </dsp:nvSpPr>
      <dsp:spPr>
        <a:xfrm>
          <a:off x="2420494" y="148144"/>
          <a:ext cx="465080" cy="544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420494" y="256955"/>
        <a:ext cx="325556" cy="326434"/>
      </dsp:txXfrm>
    </dsp:sp>
    <dsp:sp modelId="{AF036E0E-7540-41AF-923B-41C332A54ABC}">
      <dsp:nvSpPr>
        <dsp:cNvPr id="0" name=""/>
        <dsp:cNvSpPr/>
      </dsp:nvSpPr>
      <dsp:spPr>
        <a:xfrm>
          <a:off x="3078627" y="0"/>
          <a:ext cx="2193776" cy="8403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Depth Info. Extraction and Utilization</a:t>
          </a:r>
        </a:p>
      </dsp:txBody>
      <dsp:txXfrm>
        <a:off x="3103240" y="24613"/>
        <a:ext cx="2144550" cy="791120"/>
      </dsp:txXfrm>
    </dsp:sp>
    <dsp:sp modelId="{7888BAEF-0EBC-4B2B-835C-139C3D96515D}">
      <dsp:nvSpPr>
        <dsp:cNvPr id="0" name=""/>
        <dsp:cNvSpPr/>
      </dsp:nvSpPr>
      <dsp:spPr>
        <a:xfrm>
          <a:off x="5491781" y="148144"/>
          <a:ext cx="465080" cy="544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491781" y="256955"/>
        <a:ext cx="325556" cy="326434"/>
      </dsp:txXfrm>
    </dsp:sp>
    <dsp:sp modelId="{76AF4964-5314-43BE-B03D-DCA756892D71}">
      <dsp:nvSpPr>
        <dsp:cNvPr id="0" name=""/>
        <dsp:cNvSpPr/>
      </dsp:nvSpPr>
      <dsp:spPr>
        <a:xfrm>
          <a:off x="6149914" y="0"/>
          <a:ext cx="2193776" cy="8403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System Validation</a:t>
          </a:r>
        </a:p>
      </dsp:txBody>
      <dsp:txXfrm>
        <a:off x="6174527" y="24613"/>
        <a:ext cx="2144550" cy="791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46431-8936-48AB-8BD8-A5A3E1DA54B1}">
      <dsp:nvSpPr>
        <dsp:cNvPr id="0" name=""/>
        <dsp:cNvSpPr/>
      </dsp:nvSpPr>
      <dsp:spPr>
        <a:xfrm>
          <a:off x="7339" y="0"/>
          <a:ext cx="2193776" cy="8403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Baseline Evaluation</a:t>
          </a:r>
        </a:p>
      </dsp:txBody>
      <dsp:txXfrm>
        <a:off x="31952" y="24613"/>
        <a:ext cx="2144550" cy="791120"/>
      </dsp:txXfrm>
    </dsp:sp>
    <dsp:sp modelId="{E8596835-CCFA-4D60-AF1F-124B7C7D7C75}">
      <dsp:nvSpPr>
        <dsp:cNvPr id="0" name=""/>
        <dsp:cNvSpPr/>
      </dsp:nvSpPr>
      <dsp:spPr>
        <a:xfrm>
          <a:off x="2420494" y="148144"/>
          <a:ext cx="465080" cy="544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420494" y="256955"/>
        <a:ext cx="325556" cy="326434"/>
      </dsp:txXfrm>
    </dsp:sp>
    <dsp:sp modelId="{AF036E0E-7540-41AF-923B-41C332A54ABC}">
      <dsp:nvSpPr>
        <dsp:cNvPr id="0" name=""/>
        <dsp:cNvSpPr/>
      </dsp:nvSpPr>
      <dsp:spPr>
        <a:xfrm>
          <a:off x="3078627" y="0"/>
          <a:ext cx="2193776" cy="8403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Depth Info. Extraction and Utilization</a:t>
          </a:r>
        </a:p>
      </dsp:txBody>
      <dsp:txXfrm>
        <a:off x="3103240" y="24613"/>
        <a:ext cx="2144550" cy="791120"/>
      </dsp:txXfrm>
    </dsp:sp>
    <dsp:sp modelId="{7888BAEF-0EBC-4B2B-835C-139C3D96515D}">
      <dsp:nvSpPr>
        <dsp:cNvPr id="0" name=""/>
        <dsp:cNvSpPr/>
      </dsp:nvSpPr>
      <dsp:spPr>
        <a:xfrm>
          <a:off x="5491781" y="148144"/>
          <a:ext cx="465080" cy="544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491781" y="256955"/>
        <a:ext cx="325556" cy="326434"/>
      </dsp:txXfrm>
    </dsp:sp>
    <dsp:sp modelId="{76AF4964-5314-43BE-B03D-DCA756892D71}">
      <dsp:nvSpPr>
        <dsp:cNvPr id="0" name=""/>
        <dsp:cNvSpPr/>
      </dsp:nvSpPr>
      <dsp:spPr>
        <a:xfrm>
          <a:off x="6149914" y="0"/>
          <a:ext cx="2193776" cy="8403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System Validation</a:t>
          </a:r>
        </a:p>
      </dsp:txBody>
      <dsp:txXfrm>
        <a:off x="6174527" y="24613"/>
        <a:ext cx="2144550" cy="79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777CD6-A1BF-40AA-9911-8FBD271786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13ABB-E0CC-4FB0-8B84-C0F348EC49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Geneva" charset="-128"/>
              </a:defRPr>
            </a:lvl1pPr>
          </a:lstStyle>
          <a:p>
            <a:fld id="{20C6D7D9-D32B-4FE2-AFAA-D6B2BBE610CD}" type="datetime1">
              <a:rPr lang="en-US" altLang="en-US"/>
              <a:pPr/>
              <a:t>10/27/2019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E8B3E-F08B-4249-A2AC-806176C9CC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F04C3E-8783-4B21-A254-4A3369C01F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Geneva" charset="-128"/>
              </a:defRPr>
            </a:lvl1pPr>
          </a:lstStyle>
          <a:p>
            <a:fld id="{AD52B7A4-F4DA-408E-A5D3-A3A69C27C8A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7E6703-6ED2-48B1-ADC7-1CEDB15E4A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97074-92C9-4C6D-A16F-FE17A9E8688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Geneva" charset="-128"/>
              </a:defRPr>
            </a:lvl1pPr>
          </a:lstStyle>
          <a:p>
            <a:fld id="{342E822F-4A18-477D-8A7A-0E04A20B5241}" type="datetime1">
              <a:rPr lang="en-US" altLang="en-US"/>
              <a:pPr/>
              <a:t>10/27/2019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FA280AD-E581-4615-88D2-0601A0B0D4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C5B2608-8300-40EA-B79A-400F683DA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C45A5-F7C9-42B4-86A1-6FFE160379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F405B-CFA5-4905-85BC-C503E09A04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Geneva" charset="-128"/>
              </a:defRPr>
            </a:lvl1pPr>
          </a:lstStyle>
          <a:p>
            <a:fld id="{5121735E-4A3E-4FA1-BE0D-5D52E7E93F4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Geneva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kA-V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0D6E0BF-D489-48CB-A012-A362CDE2F2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0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3256189-4C6C-4FD0-B14B-2FAF7EAC7A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6073775"/>
            <a:ext cx="19081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79E03A-4CB6-486E-B3AB-22D6EDED9BB6}"/>
              </a:ext>
            </a:extLst>
          </p:cNvPr>
          <p:cNvSpPr txBox="1"/>
          <p:nvPr userDrawn="1"/>
        </p:nvSpPr>
        <p:spPr>
          <a:xfrm>
            <a:off x="5608667" y="6112946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bg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Autonomous Robot Navigation</a:t>
            </a:r>
          </a:p>
        </p:txBody>
      </p:sp>
    </p:spTree>
    <p:extLst>
      <p:ext uri="{BB962C8B-B14F-4D97-AF65-F5344CB8AC3E}">
        <p14:creationId xmlns:p14="http://schemas.microsoft.com/office/powerpoint/2010/main" val="66121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DFAAEAC5-1A81-43B7-A370-EEF8A705B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9700"/>
            <a:ext cx="91440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B3C60D1-9BC9-4B34-B8F0-7CF601F21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13" y="6186488"/>
            <a:ext cx="15716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393152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0"/>
          <p:cNvSpPr>
            <a:spLocks noGrp="1"/>
          </p:cNvSpPr>
          <p:nvPr>
            <p:ph type="title"/>
          </p:nvPr>
        </p:nvSpPr>
        <p:spPr>
          <a:xfrm>
            <a:off x="814388" y="565655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7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36B1FBD3-C07C-42E4-92B4-E5FEF3C5F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0"/>
            <a:ext cx="91440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854B5B4-1ED7-4DF5-91AF-51D6E6928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3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2532303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14388" y="1704806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15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A8B4363D-6AFF-4061-A212-303179404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5DCEA57-EE3B-419B-BF3A-1104F0614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3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0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>
          <a:xfrm>
            <a:off x="2478439" y="272256"/>
            <a:ext cx="6387748" cy="369887"/>
          </a:xfrm>
          <a:prstGeom prst="rect">
            <a:avLst/>
          </a:prstGeom>
        </p:spPr>
        <p:txBody>
          <a:bodyPr vert="horz"/>
          <a:lstStyle>
            <a:lvl1pPr algn="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3109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87EFF602-241B-4C76-BAAC-0A7B4F020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0E08C45-3406-4482-B795-CF4F3CDF7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375400"/>
            <a:ext cx="11858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C0BE3279-6618-4CD6-8507-B8B12CDB0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6376988"/>
            <a:ext cx="169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393152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0"/>
          <p:cNvSpPr>
            <a:spLocks noGrp="1"/>
          </p:cNvSpPr>
          <p:nvPr>
            <p:ph type="title"/>
          </p:nvPr>
        </p:nvSpPr>
        <p:spPr>
          <a:xfrm>
            <a:off x="814388" y="565655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17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A04F0750-98B6-4D98-8833-164B66C80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65700"/>
            <a:ext cx="91440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218C773-170D-4924-8B7A-FD3BAFB25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13" y="6200775"/>
            <a:ext cx="157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80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4AED91FE-A87F-46FC-AC4C-1968521D0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65700"/>
            <a:ext cx="91440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399CC66-2B06-4998-B7E6-64AA7B66F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6153150"/>
            <a:ext cx="2551113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52F4CDA1-A277-42E3-AA14-C399FC5C9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3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76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E86A925D-E952-44E9-9BB0-762AD9EA5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9700"/>
            <a:ext cx="91440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D0661A7-DC81-4D9F-B881-EFA55A622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6153150"/>
            <a:ext cx="2551113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D5D94E7F-DA8C-4C0E-8CD8-564230D5B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3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26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71694521-1AAA-4CEA-9D8B-5EC37167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38" y="6411913"/>
            <a:ext cx="1682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7EAD06F-F434-4E02-B0AA-FA6E49ABD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408738"/>
            <a:ext cx="11858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514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B6161521-6337-4C68-A5B3-5172E0E80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5" y="6408738"/>
            <a:ext cx="11858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989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08F545-FB55-417F-A282-3125636C9449}"/>
              </a:ext>
            </a:extLst>
          </p:cNvPr>
          <p:cNvSpPr/>
          <p:nvPr/>
        </p:nvSpPr>
        <p:spPr>
          <a:xfrm>
            <a:off x="0" y="6235700"/>
            <a:ext cx="9144000" cy="622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AFB0B9E-0E9F-413E-A050-900F2977C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38" y="6408738"/>
            <a:ext cx="1682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19711C1C-FC10-4DA2-8BBD-FB3479750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407150"/>
            <a:ext cx="11858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1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A353ED4-9D56-434C-9C3F-5A2D3934E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1A05AE03-4021-40F5-8C1E-57E9F8672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62087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27218F0C-6E73-4584-A005-9BB54DB06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56"/>
          <a:stretch>
            <a:fillRect/>
          </a:stretch>
        </p:blipFill>
        <p:spPr bwMode="auto">
          <a:xfrm rot="10800000">
            <a:off x="0" y="9525"/>
            <a:ext cx="9144000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33493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0"/>
          <p:cNvSpPr>
            <a:spLocks noGrp="1"/>
          </p:cNvSpPr>
          <p:nvPr>
            <p:ph type="title"/>
          </p:nvPr>
        </p:nvSpPr>
        <p:spPr>
          <a:xfrm>
            <a:off x="2432242" y="6215230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624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80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D4B8C52-9F2E-439D-B4DF-1DB0230A5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792856C1-D6E5-4366-8888-11DEDBDAE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24822F-2D37-4CAC-B977-C0A3F681E1A1}"/>
              </a:ext>
            </a:extLst>
          </p:cNvPr>
          <p:cNvCxnSpPr/>
          <p:nvPr/>
        </p:nvCxnSpPr>
        <p:spPr bwMode="auto">
          <a:xfrm>
            <a:off x="0" y="914400"/>
            <a:ext cx="9144000" cy="1588"/>
          </a:xfrm>
          <a:prstGeom prst="line">
            <a:avLst/>
          </a:prstGeom>
          <a:ln w="508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>
                <a:solidFill>
                  <a:schemeClr val="bg1"/>
                </a:solidFill>
              </a:defRPr>
            </a:lvl2pPr>
            <a:lvl3pPr marL="228600" indent="-228600">
              <a:defRPr sz="1800">
                <a:solidFill>
                  <a:schemeClr val="bg1"/>
                </a:solidFill>
              </a:defRPr>
            </a:lvl3pPr>
            <a:lvl4pPr marL="514350" indent="-230188">
              <a:buFont typeface="Lucida Grande"/>
              <a:buChar char="-"/>
              <a:tabLst/>
              <a:defRPr sz="1800">
                <a:solidFill>
                  <a:schemeClr val="bg1"/>
                </a:solidFill>
              </a:defRPr>
            </a:lvl4pPr>
            <a:lvl5pPr marL="747713" indent="-228600">
              <a:buFont typeface="Lucida Grande"/>
              <a:buChar char="·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80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5FC6814A-C7CF-4A81-A092-890063610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D2E58FD-2B66-4900-A8D7-DB538AD82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575" y="6396038"/>
            <a:ext cx="119221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>
                <a:solidFill>
                  <a:schemeClr val="bg1"/>
                </a:solidFill>
              </a:defRPr>
            </a:lvl2pPr>
            <a:lvl3pPr marL="228600" indent="-228600">
              <a:defRPr sz="1800">
                <a:solidFill>
                  <a:schemeClr val="bg1"/>
                </a:solidFill>
              </a:defRPr>
            </a:lvl3pPr>
            <a:lvl4pPr marL="514350" indent="-230188">
              <a:buFont typeface="Lucida Grande"/>
              <a:buChar char="-"/>
              <a:tabLst/>
              <a:defRPr sz="1800">
                <a:solidFill>
                  <a:schemeClr val="bg1"/>
                </a:solidFill>
              </a:defRPr>
            </a:lvl4pPr>
            <a:lvl5pPr marL="747713" indent="-228600">
              <a:buFont typeface="Lucida Grande"/>
              <a:buChar char="·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90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EFFC6A-D21F-44C1-8E3B-CA707A830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0AC4D4-B504-46C6-88DD-1C6E11B7D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2606675"/>
            <a:ext cx="5795963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970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A0C74C-A9E4-4353-A2C7-720C46BE2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9E0A71-D54D-477E-A440-3AF8E5984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1090613"/>
            <a:ext cx="4268788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509817"/>
            <a:ext cx="8229600" cy="1394548"/>
          </a:xfrm>
          <a:prstGeom prst="rect">
            <a:avLst/>
          </a:prstGeom>
        </p:spPr>
        <p:txBody>
          <a:bodyPr vert="horz"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15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1CEDC4-5968-416B-A95A-3BA4C7CC7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AEAF3B-4863-462C-8485-6D9C79811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00375"/>
            <a:ext cx="3657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0279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E2B9DF-636B-4EBD-A142-AEBF71F89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DD9B6A-ECF6-44AE-B224-FEB3DCC96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3114675"/>
            <a:ext cx="3848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4246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391EC9-76E7-4C3A-87DF-52D8CC663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8CB696-6F12-4803-820A-3BD29BB74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3114675"/>
            <a:ext cx="3848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64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0789E026-317B-4E07-8277-4E4A1BE5A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56"/>
          <a:stretch>
            <a:fillRect/>
          </a:stretch>
        </p:blipFill>
        <p:spPr bwMode="auto">
          <a:xfrm rot="10800000">
            <a:off x="0" y="9525"/>
            <a:ext cx="9144000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93E8242-C20F-4074-981C-FE5301F17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07E91AEF-EE2E-4E34-8A1A-7BF3C0169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62087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2055091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14388" y="1381534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BE4072D-7BCA-47A4-BE59-5021300A1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846A250C-1404-4525-A177-8621210C2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6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970DFFB-316B-4D47-94B8-D9D53883D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2E531702-C3F3-416E-88DD-439D38D50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946727"/>
            <a:ext cx="9144000" cy="591127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6425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3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25A8D3E-D02B-4367-8483-FFE5291F5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11272932-41EC-4285-9F79-850E768B0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62087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6215230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738909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2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7E74114A-D74C-4F69-8A56-3389A3D60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9AC0CDF-59D4-4775-8320-0350A5B24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369050"/>
            <a:ext cx="119221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43C0B9A9-2E28-47E1-A3D0-074E6BFC6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6376988"/>
            <a:ext cx="169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393152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0"/>
          <p:cNvSpPr>
            <a:spLocks noGrp="1"/>
          </p:cNvSpPr>
          <p:nvPr>
            <p:ph type="title"/>
          </p:nvPr>
        </p:nvSpPr>
        <p:spPr>
          <a:xfrm>
            <a:off x="814388" y="565655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9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13B3346-C427-4DFE-A69C-450874111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710F2E05-67EC-40B9-AD13-A8404C607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62087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6215230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1540"/>
            <a:ext cx="9144000" cy="590511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9708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F009F142-4B38-49E2-966E-C7DCDA1EB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A111DC3-9003-4CBC-A7CC-10FA24F83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2532303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0"/>
          <p:cNvSpPr>
            <a:spLocks noGrp="1"/>
          </p:cNvSpPr>
          <p:nvPr>
            <p:ph type="title"/>
          </p:nvPr>
        </p:nvSpPr>
        <p:spPr>
          <a:xfrm>
            <a:off x="814388" y="1704806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  <p:sldLayoutId id="2147483888" r:id="rId17"/>
    <p:sldLayoutId id="2147483889" r:id="rId18"/>
    <p:sldLayoutId id="2147483890" r:id="rId19"/>
    <p:sldLayoutId id="2147483871" r:id="rId20"/>
    <p:sldLayoutId id="2147483891" r:id="rId21"/>
    <p:sldLayoutId id="2147483892" r:id="rId22"/>
    <p:sldLayoutId id="2147483893" r:id="rId23"/>
    <p:sldLayoutId id="2147483894" r:id="rId24"/>
    <p:sldLayoutId id="2147483895" r:id="rId25"/>
    <p:sldLayoutId id="2147483896" r:id="rId26"/>
    <p:sldLayoutId id="2147483897" r:id="rId27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Geneva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Geneva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Geneva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Geneva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Geneva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Geneva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Geneva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Geneva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Genev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Geneva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Geneva" charset="0"/>
          <a:cs typeface="Geneva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Geneva" charset="0"/>
          <a:cs typeface="Geneva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Geneva" charset="0"/>
          <a:cs typeface="Geneva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Geneva" charset="0"/>
          <a:cs typeface="Geneva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task/simultaneous-localization-and-mapping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CCB699-68AC-4A1C-BE36-D1EC56971518}"/>
              </a:ext>
            </a:extLst>
          </p:cNvPr>
          <p:cNvSpPr txBox="1"/>
          <p:nvPr/>
        </p:nvSpPr>
        <p:spPr>
          <a:xfrm>
            <a:off x="219398" y="1674255"/>
            <a:ext cx="8705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Performance Enhancement of RTAB-map Utilizing</a:t>
            </a:r>
          </a:p>
          <a:p>
            <a:pPr algn="ctr"/>
            <a:r>
              <a:rPr lang="en-US" sz="2800" b="1" dirty="0"/>
              <a:t>ORB-SLAM2 Depth Information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F650D95-F62B-4983-8BCE-02F158D22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35938"/>
              </p:ext>
            </p:extLst>
          </p:nvPr>
        </p:nvGraphicFramePr>
        <p:xfrm>
          <a:off x="1524000" y="3429000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14849187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6808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Islam 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Zifei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Jiang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54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iaali@ualberta.ca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zifei.jiang@ualberta.ca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2666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and Procedure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1338040-89B1-474B-AE2E-9438B2C640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7098568"/>
              </p:ext>
            </p:extLst>
          </p:nvPr>
        </p:nvGraphicFramePr>
        <p:xfrm>
          <a:off x="396484" y="1188492"/>
          <a:ext cx="8351031" cy="840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9885164F-EB21-49BB-B210-AD5A1F91677F}"/>
              </a:ext>
            </a:extLst>
          </p:cNvPr>
          <p:cNvSpPr txBox="1">
            <a:spLocks/>
          </p:cNvSpPr>
          <p:nvPr/>
        </p:nvSpPr>
        <p:spPr>
          <a:xfrm>
            <a:off x="966788" y="2253803"/>
            <a:ext cx="7562850" cy="4171627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fontAlgn="base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230188" algn="l"/>
              </a:tabLst>
              <a:defRPr sz="2000" b="1" kern="1200">
                <a:solidFill>
                  <a:schemeClr val="tx1"/>
                </a:solidFill>
                <a:latin typeface="+mn-lt"/>
                <a:ea typeface="ＭＳ Ｐゴシック" charset="0"/>
                <a:cs typeface="Geneva" charset="0"/>
              </a:defRPr>
            </a:lvl1pPr>
            <a:lvl2pPr marL="3175" indent="0" algn="l" defTabSz="457200" rtl="0" eaLnBrk="1" fontAlgn="base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228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514350" indent="-2301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747713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·"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08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and Procedure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1338040-89B1-474B-AE2E-9438B2C640BA}"/>
              </a:ext>
            </a:extLst>
          </p:cNvPr>
          <p:cNvGraphicFramePr/>
          <p:nvPr/>
        </p:nvGraphicFramePr>
        <p:xfrm>
          <a:off x="396484" y="1188492"/>
          <a:ext cx="8351031" cy="840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9885164F-EB21-49BB-B210-AD5A1F91677F}"/>
              </a:ext>
            </a:extLst>
          </p:cNvPr>
          <p:cNvSpPr txBox="1">
            <a:spLocks/>
          </p:cNvSpPr>
          <p:nvPr/>
        </p:nvSpPr>
        <p:spPr>
          <a:xfrm>
            <a:off x="966788" y="2253803"/>
            <a:ext cx="7562850" cy="4171627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fontAlgn="base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230188" algn="l"/>
              </a:tabLst>
              <a:defRPr sz="2000" b="1" kern="1200">
                <a:solidFill>
                  <a:schemeClr val="tx1"/>
                </a:solidFill>
                <a:latin typeface="+mn-lt"/>
                <a:ea typeface="ＭＳ Ｐゴシック" charset="0"/>
                <a:cs typeface="Geneva" charset="0"/>
              </a:defRPr>
            </a:lvl1pPr>
            <a:lvl2pPr marL="3175" indent="0" algn="l" defTabSz="457200" rtl="0" eaLnBrk="1" fontAlgn="base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228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514350" indent="-2301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747713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·"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Baseline performance is the performance of both RTAB-Map and ORB-SLAM2 on the selected datasets.</a:t>
            </a:r>
          </a:p>
          <a:p>
            <a:pPr marL="682625" lvl="1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B050"/>
                </a:solidFill>
              </a:rPr>
              <a:t>KITTI (for outdoor), and TUM RGB-D (for indoor)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Accuracy performance metrics are available in a number of studies, and can be replicated during the course of the research work.</a:t>
            </a:r>
          </a:p>
        </p:txBody>
      </p:sp>
    </p:spTree>
    <p:extLst>
      <p:ext uri="{BB962C8B-B14F-4D97-AF65-F5344CB8AC3E}">
        <p14:creationId xmlns:p14="http://schemas.microsoft.com/office/powerpoint/2010/main" val="201157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and Procedure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1338040-89B1-474B-AE2E-9438B2C640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2897702"/>
              </p:ext>
            </p:extLst>
          </p:nvPr>
        </p:nvGraphicFramePr>
        <p:xfrm>
          <a:off x="396484" y="1188492"/>
          <a:ext cx="8351031" cy="840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9885164F-EB21-49BB-B210-AD5A1F91677F}"/>
              </a:ext>
            </a:extLst>
          </p:cNvPr>
          <p:cNvSpPr txBox="1">
            <a:spLocks/>
          </p:cNvSpPr>
          <p:nvPr/>
        </p:nvSpPr>
        <p:spPr>
          <a:xfrm>
            <a:off x="966788" y="2253803"/>
            <a:ext cx="7562850" cy="4171627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fontAlgn="base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230188" algn="l"/>
              </a:tabLst>
              <a:defRPr sz="2000" b="1" kern="1200">
                <a:solidFill>
                  <a:schemeClr val="tx1"/>
                </a:solidFill>
                <a:latin typeface="+mn-lt"/>
                <a:ea typeface="ＭＳ Ｐゴシック" charset="0"/>
                <a:cs typeface="Geneva" charset="0"/>
              </a:defRPr>
            </a:lvl1pPr>
            <a:lvl2pPr marL="3175" indent="0" algn="l" defTabSz="457200" rtl="0" eaLnBrk="1" fontAlgn="base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228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514350" indent="-2301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747713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·"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RTAB-map only perform local optimization on camera poses to minimize the re-projection error between matched 3D points in world coordinate frame and the camera observation.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ORB-SLAM2 optimize the feature points in the map, and can provide more accurate depth information for feature points in keyframes.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29E67F-EAC4-4B39-9A49-B4A9782F3F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8530" y="3602462"/>
            <a:ext cx="6226937" cy="9703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09527C-21ED-499A-A8A2-F828B69848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099" y="5818443"/>
            <a:ext cx="7722227" cy="93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and Procedure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1338040-89B1-474B-AE2E-9438B2C640BA}"/>
              </a:ext>
            </a:extLst>
          </p:cNvPr>
          <p:cNvGraphicFramePr/>
          <p:nvPr/>
        </p:nvGraphicFramePr>
        <p:xfrm>
          <a:off x="396484" y="1188492"/>
          <a:ext cx="8351031" cy="840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9885164F-EB21-49BB-B210-AD5A1F91677F}"/>
              </a:ext>
            </a:extLst>
          </p:cNvPr>
          <p:cNvSpPr txBox="1">
            <a:spLocks/>
          </p:cNvSpPr>
          <p:nvPr/>
        </p:nvSpPr>
        <p:spPr>
          <a:xfrm>
            <a:off x="966788" y="2253803"/>
            <a:ext cx="7562850" cy="4171627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fontAlgn="base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230188" algn="l"/>
              </a:tabLst>
              <a:defRPr sz="2000" b="1" kern="1200">
                <a:solidFill>
                  <a:schemeClr val="tx1"/>
                </a:solidFill>
                <a:latin typeface="+mn-lt"/>
                <a:ea typeface="ＭＳ Ｐゴシック" charset="0"/>
                <a:cs typeface="Geneva" charset="0"/>
              </a:defRPr>
            </a:lvl1pPr>
            <a:lvl2pPr marL="3175" indent="0" algn="l" defTabSz="457200" rtl="0" eaLnBrk="1" fontAlgn="base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228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514350" indent="-2301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747713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·"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In this work, we will utilize the optimized keyframe generated by ORB-SLAM2 inside the RTAB-Map pipeline.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Objectives are to achieve: </a:t>
            </a:r>
          </a:p>
          <a:p>
            <a:pPr marL="682625" lvl="1" indent="-342900" algn="just">
              <a:buFont typeface="+mj-lt"/>
              <a:buAutoNum type="arabicPeriod"/>
            </a:pPr>
            <a:r>
              <a:rPr lang="en-US" b="0" dirty="0">
                <a:solidFill>
                  <a:srgbClr val="00B050"/>
                </a:solidFill>
              </a:rPr>
              <a:t>Better trajectory accuracy</a:t>
            </a:r>
          </a:p>
          <a:p>
            <a:pPr marL="682625" lvl="1" indent="-342900" algn="just">
              <a:buFont typeface="+mj-lt"/>
              <a:buAutoNum type="arabicPeriod"/>
            </a:pPr>
            <a:r>
              <a:rPr lang="en-US" b="0" dirty="0">
                <a:solidFill>
                  <a:srgbClr val="00B050"/>
                </a:solidFill>
              </a:rPr>
              <a:t>More reliable point cloud map</a:t>
            </a:r>
          </a:p>
        </p:txBody>
      </p:sp>
    </p:spTree>
    <p:extLst>
      <p:ext uri="{BB962C8B-B14F-4D97-AF65-F5344CB8AC3E}">
        <p14:creationId xmlns:p14="http://schemas.microsoft.com/office/powerpoint/2010/main" val="2520671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and Procedure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1338040-89B1-474B-AE2E-9438B2C640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1127614"/>
              </p:ext>
            </p:extLst>
          </p:nvPr>
        </p:nvGraphicFramePr>
        <p:xfrm>
          <a:off x="396484" y="1188492"/>
          <a:ext cx="8351031" cy="840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9885164F-EB21-49BB-B210-AD5A1F91677F}"/>
              </a:ext>
            </a:extLst>
          </p:cNvPr>
          <p:cNvSpPr txBox="1">
            <a:spLocks/>
          </p:cNvSpPr>
          <p:nvPr/>
        </p:nvSpPr>
        <p:spPr>
          <a:xfrm>
            <a:off x="966788" y="2253803"/>
            <a:ext cx="7562850" cy="4171627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fontAlgn="base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230188" algn="l"/>
              </a:tabLst>
              <a:defRPr sz="2000" b="1" kern="1200">
                <a:solidFill>
                  <a:schemeClr val="tx1"/>
                </a:solidFill>
                <a:latin typeface="+mn-lt"/>
                <a:ea typeface="ＭＳ Ｐゴシック" charset="0"/>
                <a:cs typeface="Geneva" charset="0"/>
              </a:defRPr>
            </a:lvl1pPr>
            <a:lvl2pPr marL="3175" indent="0" algn="l" defTabSz="457200" rtl="0" eaLnBrk="1" fontAlgn="base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228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514350" indent="-2301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747713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·"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System will be developed under ROS environment.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Validation will be conducted using unified datasets exploiting different scenarios, and having a ground truth.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Datasets selected are KITTI and TUM RGB-D.</a:t>
            </a:r>
          </a:p>
          <a:p>
            <a:pPr marL="682625" indent="-342900">
              <a:buFont typeface="Arial" panose="020B0604020202020204" pitchFamily="34" charset="0"/>
              <a:buChar char="•"/>
              <a:tabLst>
                <a:tab pos="515938" algn="l"/>
              </a:tabLst>
            </a:pPr>
            <a:r>
              <a:rPr lang="en-US" b="0" dirty="0"/>
              <a:t>Covering indoor/outdoor static/dynamic conditions. </a:t>
            </a:r>
          </a:p>
        </p:txBody>
      </p:sp>
    </p:spTree>
    <p:extLst>
      <p:ext uri="{BB962C8B-B14F-4D97-AF65-F5344CB8AC3E}">
        <p14:creationId xmlns:p14="http://schemas.microsoft.com/office/powerpoint/2010/main" val="2884775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B27027-B59A-4E6B-B377-A7A8C7EF4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this work, we focus on </a:t>
            </a:r>
            <a:r>
              <a:rPr lang="en-US" dirty="0">
                <a:solidFill>
                  <a:srgbClr val="00B050"/>
                </a:solidFill>
              </a:rPr>
              <a:t>Accuracy</a:t>
            </a:r>
            <a:r>
              <a:rPr lang="en-US" dirty="0"/>
              <a:t> enhancement.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Absolute Trajectory Error (ATE) </a:t>
            </a:r>
            <a:r>
              <a:rPr lang="en-US" dirty="0"/>
              <a:t>was adopted by many as a measure for accuracy, ATE is defined by: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have a better representation of the error and its evolution, statistical measurements are applied to ATE.</a:t>
            </a:r>
          </a:p>
          <a:p>
            <a:pPr marL="682625" lvl="1" indent="-342900">
              <a:buFont typeface="Arial" panose="020B0604020202020204" pitchFamily="34" charset="0"/>
              <a:buChar char="•"/>
            </a:pPr>
            <a:r>
              <a:rPr lang="en-US" b="0" dirty="0"/>
              <a:t>Max / Min ATE Error</a:t>
            </a:r>
          </a:p>
          <a:p>
            <a:pPr marL="682625" lvl="1" indent="-342900">
              <a:buFont typeface="Arial" panose="020B0604020202020204" pitchFamily="34" charset="0"/>
              <a:buChar char="•"/>
            </a:pPr>
            <a:r>
              <a:rPr lang="en-US" b="0" dirty="0"/>
              <a:t>Root Mean Square Error (RMSE)</a:t>
            </a:r>
          </a:p>
          <a:p>
            <a:pPr marL="682625" lvl="1" indent="-342900">
              <a:buFont typeface="Arial" panose="020B0604020202020204" pitchFamily="34" charset="0"/>
              <a:buChar char="•"/>
            </a:pPr>
            <a:r>
              <a:rPr lang="en-US" b="0" dirty="0"/>
              <a:t>Mean, median, variance, and std. deviation.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FDD36D-E47C-47C4-A9B0-FB048698E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93" y="3086294"/>
            <a:ext cx="4791813" cy="68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25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B27027-B59A-4E6B-B377-A7A8C7EF4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Extension of the boundaries of both Algorithms.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robust and reliable SLAM solution.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Serve the ultimate objective of having an out-of-box SLAM system able to work under challenging conditions.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of Proposed Research</a:t>
            </a:r>
          </a:p>
        </p:txBody>
      </p:sp>
    </p:spTree>
    <p:extLst>
      <p:ext uri="{BB962C8B-B14F-4D97-AF65-F5344CB8AC3E}">
        <p14:creationId xmlns:p14="http://schemas.microsoft.com/office/powerpoint/2010/main" val="244355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99C30C-BE44-4C45-887C-EA882D81BA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Questions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AE42E0C-A286-4DF9-9AD3-8A488542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E071B9-C40E-4EEE-B916-BC333C515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280" y="1608668"/>
            <a:ext cx="2155065" cy="21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70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99C30C-BE44-4C45-887C-EA882D81BA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Thank You !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AE42E0C-A286-4DF9-9AD3-8A488542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5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B27027-B59A-4E6B-B377-A7A8C7EF4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Problem 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Literature 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Methodology and Procedure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Performance 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Significance of Proposed Research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2248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B27027-B59A-4E6B-B377-A7A8C7EF4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Wide Spectrum of Applications … 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E4EE9F2-4C0F-4AB8-88B4-DD9F6149B7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83" r="14386" b="11729"/>
          <a:stretch/>
        </p:blipFill>
        <p:spPr>
          <a:xfrm>
            <a:off x="160602" y="2379898"/>
            <a:ext cx="4635674" cy="181627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C09CC0B-8DAA-47CC-90B6-49B7666296A2}"/>
              </a:ext>
            </a:extLst>
          </p:cNvPr>
          <p:cNvSpPr txBox="1"/>
          <p:nvPr/>
        </p:nvSpPr>
        <p:spPr>
          <a:xfrm>
            <a:off x="400557" y="4210365"/>
            <a:ext cx="41504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https://www.amazon.com/Amazon-Prime-Air/b?node=8037720011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B6173C3-6B14-4EA9-A228-FAB4895FB4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3" b="10378"/>
          <a:stretch/>
        </p:blipFill>
        <p:spPr>
          <a:xfrm>
            <a:off x="139589" y="4700573"/>
            <a:ext cx="4260552" cy="160333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E625613-656D-43E7-81EB-617F1093B189}"/>
              </a:ext>
            </a:extLst>
          </p:cNvPr>
          <p:cNvSpPr txBox="1"/>
          <p:nvPr/>
        </p:nvSpPr>
        <p:spPr>
          <a:xfrm>
            <a:off x="450296" y="6334780"/>
            <a:ext cx="39501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http://www.dji.com/newsroom/news/tags/phantom-2-vision-plus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381F757-E3CE-409B-99BC-91DE2BB389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9" t="25851" b="5988"/>
          <a:stretch/>
        </p:blipFill>
        <p:spPr>
          <a:xfrm>
            <a:off x="4877945" y="2379897"/>
            <a:ext cx="4124059" cy="185511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4DCCA1E-2CAA-41A8-A87B-8A4BF67A7C3B}"/>
              </a:ext>
            </a:extLst>
          </p:cNvPr>
          <p:cNvSpPr/>
          <p:nvPr/>
        </p:nvSpPr>
        <p:spPr>
          <a:xfrm>
            <a:off x="4877945" y="4199898"/>
            <a:ext cx="412405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https://techcrunch.com/2016/08/11/teslas-autopilot-2-0-said-to-add-triple-camera-system-and-more-radar/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DE502A1-8D0E-4ECA-823C-E5404F6B35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65" y="4630980"/>
            <a:ext cx="1637015" cy="169080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CE99E4C-F89B-41A6-9327-59A18E4B0D69}"/>
              </a:ext>
            </a:extLst>
          </p:cNvPr>
          <p:cNvSpPr txBox="1"/>
          <p:nvPr/>
        </p:nvSpPr>
        <p:spPr>
          <a:xfrm>
            <a:off x="4596969" y="6304002"/>
            <a:ext cx="177280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http://www.datixinc.com/will-robot-job-2050/bot-and-dolly-scout/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FAD2367-61DB-4BFE-AA99-1D8C180AD4C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6" r="22253"/>
          <a:stretch/>
        </p:blipFill>
        <p:spPr>
          <a:xfrm>
            <a:off x="6718495" y="4656760"/>
            <a:ext cx="2047741" cy="1690957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08E44D6-887B-4367-BEF7-92CF2D64C267}"/>
              </a:ext>
            </a:extLst>
          </p:cNvPr>
          <p:cNvSpPr/>
          <p:nvPr/>
        </p:nvSpPr>
        <p:spPr>
          <a:xfrm>
            <a:off x="6718495" y="6347717"/>
            <a:ext cx="204774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https://www.ald.softbankrobotics.com/en/cool-robots/nao</a:t>
            </a:r>
          </a:p>
        </p:txBody>
      </p:sp>
    </p:spTree>
    <p:extLst>
      <p:ext uri="{BB962C8B-B14F-4D97-AF65-F5344CB8AC3E}">
        <p14:creationId xmlns:p14="http://schemas.microsoft.com/office/powerpoint/2010/main" val="2538341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B27027-B59A-4E6B-B377-A7A8C7EF4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B256B702-FF2B-4559-A27C-55D3DB9BA0F4}"/>
              </a:ext>
            </a:extLst>
          </p:cNvPr>
          <p:cNvSpPr txBox="1">
            <a:spLocks/>
          </p:cNvSpPr>
          <p:nvPr/>
        </p:nvSpPr>
        <p:spPr>
          <a:xfrm>
            <a:off x="814388" y="1608667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fontAlgn="base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230188" algn="l"/>
              </a:tabLst>
              <a:defRPr sz="2000" b="1" kern="1200">
                <a:solidFill>
                  <a:schemeClr val="tx1"/>
                </a:solidFill>
                <a:latin typeface="+mn-lt"/>
                <a:ea typeface="ＭＳ Ｐゴシック" charset="0"/>
                <a:cs typeface="Geneva" charset="0"/>
              </a:defRPr>
            </a:lvl1pPr>
            <a:lvl2pPr marL="3175" indent="0" algn="l" defTabSz="457200" rtl="0" eaLnBrk="1" fontAlgn="base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228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514350" indent="-2301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747713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·"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Wide spectrum of applications in many industries and disciplines </a:t>
            </a:r>
            <a:r>
              <a:rPr lang="en-US" dirty="0">
                <a:solidFill>
                  <a:srgbClr val="00B050"/>
                </a:solidFill>
              </a:rPr>
              <a:t>sharing the similar needs in terms of perception</a:t>
            </a:r>
            <a:r>
              <a:rPr lang="en-US" dirty="0"/>
              <a:t> of the world.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Perception</a:t>
            </a:r>
            <a:r>
              <a:rPr lang="en-US" dirty="0"/>
              <a:t> of the world became possible and feasible by the introduction of different types of </a:t>
            </a:r>
            <a:r>
              <a:rPr lang="en-US" dirty="0">
                <a:solidFill>
                  <a:srgbClr val="00B050"/>
                </a:solidFill>
              </a:rPr>
              <a:t>low-cost sensors </a:t>
            </a:r>
            <a:r>
              <a:rPr lang="en-US" dirty="0"/>
              <a:t>such as :</a:t>
            </a:r>
          </a:p>
          <a:p>
            <a:pPr marL="682625" lvl="1" indent="-342900">
              <a:buFont typeface="Arial" panose="020B0604020202020204" pitchFamily="34" charset="0"/>
              <a:buChar char="•"/>
            </a:pPr>
            <a:r>
              <a:rPr lang="en-US" b="0" dirty="0"/>
              <a:t>Cameras, </a:t>
            </a:r>
            <a:r>
              <a:rPr lang="en-US" b="0" dirty="0" err="1"/>
              <a:t>LiDARs</a:t>
            </a:r>
            <a:r>
              <a:rPr lang="en-US" b="0" dirty="0"/>
              <a:t>, Radars, IMUs, GPS, among many others</a:t>
            </a:r>
          </a:p>
        </p:txBody>
      </p:sp>
    </p:spTree>
    <p:extLst>
      <p:ext uri="{BB962C8B-B14F-4D97-AF65-F5344CB8AC3E}">
        <p14:creationId xmlns:p14="http://schemas.microsoft.com/office/powerpoint/2010/main" val="349020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B27027-B59A-4E6B-B377-A7A8C7EF4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Autonomous robotics are playing a vital role in all aspects of our lives and communities.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ability of the robot to have </a:t>
            </a:r>
            <a:r>
              <a:rPr lang="en-US" dirty="0">
                <a:solidFill>
                  <a:srgbClr val="00B050"/>
                </a:solidFill>
              </a:rPr>
              <a:t>accurate perception </a:t>
            </a:r>
            <a:r>
              <a:rPr lang="en-US" dirty="0"/>
              <a:t>of the </a:t>
            </a:r>
            <a:r>
              <a:rPr lang="en-US" dirty="0">
                <a:solidFill>
                  <a:srgbClr val="00B050"/>
                </a:solidFill>
              </a:rPr>
              <a:t>surroundings</a:t>
            </a:r>
            <a:r>
              <a:rPr lang="en-US" dirty="0"/>
              <a:t> and sense of </a:t>
            </a:r>
            <a:r>
              <a:rPr lang="en-US" dirty="0">
                <a:solidFill>
                  <a:srgbClr val="00B050"/>
                </a:solidFill>
              </a:rPr>
              <a:t>location</a:t>
            </a:r>
            <a:r>
              <a:rPr lang="en-US" dirty="0"/>
              <a:t> is essential.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SLAM</a:t>
            </a:r>
            <a:r>
              <a:rPr lang="en-US" dirty="0"/>
              <a:t> was the answer to both question, as it provides a model of the environment, and localize the robot inside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519AF9-8D2C-4EB4-9B2C-1F3F66F18A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187"/>
          <a:stretch/>
        </p:blipFill>
        <p:spPr>
          <a:xfrm>
            <a:off x="2758926" y="4215611"/>
            <a:ext cx="3626147" cy="22776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3E2864-22EC-4B62-B5EA-5737236A0885}"/>
              </a:ext>
            </a:extLst>
          </p:cNvPr>
          <p:cNvSpPr/>
          <p:nvPr/>
        </p:nvSpPr>
        <p:spPr>
          <a:xfrm>
            <a:off x="2285999" y="64933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https://paperswithcode.com/task/simultaneous-localization-and-mapping</a:t>
            </a:r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26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B27027-B59A-4E6B-B377-A7A8C7EF4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Studies shown that, </a:t>
            </a:r>
            <a:r>
              <a:rPr lang="en-US" dirty="0">
                <a:solidFill>
                  <a:srgbClr val="00B050"/>
                </a:solidFill>
              </a:rPr>
              <a:t>RTAB-Map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ORB-SLAM 1&amp;2 </a:t>
            </a:r>
            <a:r>
              <a:rPr lang="en-US" dirty="0"/>
              <a:t>are two state-of-the-art algorithms solving the SLAM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Both algorithms </a:t>
            </a:r>
            <a:r>
              <a:rPr lang="en-US" dirty="0">
                <a:solidFill>
                  <a:srgbClr val="00B050"/>
                </a:solidFill>
              </a:rPr>
              <a:t>outperform</a:t>
            </a:r>
            <a:r>
              <a:rPr lang="en-US" dirty="0"/>
              <a:t> most of the classical and modern SLAM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However</a:t>
            </a:r>
            <a:r>
              <a:rPr lang="en-US" dirty="0"/>
              <a:t>, both suffer from performance issues under certain conditions and can provide </a:t>
            </a:r>
            <a:r>
              <a:rPr lang="en-US" dirty="0">
                <a:solidFill>
                  <a:srgbClr val="FF0000"/>
                </a:solidFill>
              </a:rPr>
              <a:t>wrong estimations</a:t>
            </a:r>
            <a:r>
              <a:rPr lang="en-US" dirty="0"/>
              <a:t> for both the trajectory and the mapping.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</p:spTree>
    <p:extLst>
      <p:ext uri="{BB962C8B-B14F-4D97-AF65-F5344CB8AC3E}">
        <p14:creationId xmlns:p14="http://schemas.microsoft.com/office/powerpoint/2010/main" val="263612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B27027-B59A-4E6B-B377-A7A8C7EF4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Looking into the details of RTAB-Map and ORB-SLAM2, we can infer </a:t>
            </a:r>
            <a:r>
              <a:rPr lang="en-US" dirty="0">
                <a:solidFill>
                  <a:srgbClr val="00B050"/>
                </a:solidFill>
              </a:rPr>
              <a:t>potentials for Integration </a:t>
            </a:r>
            <a:r>
              <a:rPr lang="en-US" dirty="0"/>
              <a:t>for a more reliable solution.</a:t>
            </a:r>
          </a:p>
          <a:p>
            <a:pPr marL="347663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7663" indent="-342900">
              <a:buFont typeface="Arial" panose="020B0604020202020204" pitchFamily="34" charset="0"/>
              <a:buChar char="•"/>
            </a:pPr>
            <a:r>
              <a:rPr lang="en-US" dirty="0"/>
              <a:t>The original RTAB-Map pointed out the </a:t>
            </a:r>
            <a:r>
              <a:rPr lang="en-US" dirty="0">
                <a:solidFill>
                  <a:srgbClr val="00B050"/>
                </a:solidFill>
              </a:rPr>
              <a:t>possibility of integration and the performance gain </a:t>
            </a:r>
            <a:r>
              <a:rPr lang="en-US" dirty="0"/>
              <a:t>modestly. </a:t>
            </a:r>
          </a:p>
          <a:p>
            <a:pPr marL="347663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7663" indent="-342900">
              <a:buFont typeface="Arial" panose="020B0604020202020204" pitchFamily="34" charset="0"/>
              <a:buChar char="•"/>
            </a:pPr>
            <a:r>
              <a:rPr lang="en-US" dirty="0"/>
              <a:t>In this work, we explore the possibility of embedding the </a:t>
            </a:r>
            <a:r>
              <a:rPr lang="en-US" dirty="0">
                <a:solidFill>
                  <a:srgbClr val="00B050"/>
                </a:solidFill>
              </a:rPr>
              <a:t>depth information extracted from ORB-SLAM2 into RTAB-Map</a:t>
            </a:r>
            <a:r>
              <a:rPr lang="en-US" dirty="0"/>
              <a:t> for performance enhancement.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</p:spTree>
    <p:extLst>
      <p:ext uri="{BB962C8B-B14F-4D97-AF65-F5344CB8AC3E}">
        <p14:creationId xmlns:p14="http://schemas.microsoft.com/office/powerpoint/2010/main" val="276325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B27027-B59A-4E6B-B377-A7A8C7EF4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RTAB-Map</a:t>
            </a:r>
          </a:p>
          <a:p>
            <a:pPr marL="682625" lvl="1" indent="-342900">
              <a:buFont typeface="Arial" panose="020B0604020202020204" pitchFamily="34" charset="0"/>
              <a:buChar char="•"/>
            </a:pPr>
            <a:r>
              <a:rPr lang="en-US" b="0" dirty="0"/>
              <a:t>Open source graph-based SLAM, </a:t>
            </a:r>
            <a:r>
              <a:rPr lang="en-US" b="0" dirty="0">
                <a:solidFill>
                  <a:srgbClr val="00B050"/>
                </a:solidFill>
              </a:rPr>
              <a:t>deeply integrated to ROS</a:t>
            </a:r>
            <a:r>
              <a:rPr lang="en-US" b="0" dirty="0"/>
              <a:t>.</a:t>
            </a:r>
          </a:p>
          <a:p>
            <a:pPr marL="682625" lvl="1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B050"/>
                </a:solidFill>
              </a:rPr>
              <a:t>Mapping is separated </a:t>
            </a:r>
            <a:r>
              <a:rPr lang="en-US" b="0" dirty="0"/>
              <a:t>from Odometry for </a:t>
            </a:r>
            <a:r>
              <a:rPr lang="en-US" b="0" dirty="0">
                <a:solidFill>
                  <a:srgbClr val="00B050"/>
                </a:solidFill>
              </a:rPr>
              <a:t>efficiency</a:t>
            </a:r>
            <a:r>
              <a:rPr lang="en-US" b="0" dirty="0"/>
              <a:t>. </a:t>
            </a:r>
          </a:p>
          <a:p>
            <a:pPr marL="682625" lvl="1" indent="-342900">
              <a:buFont typeface="Arial" panose="020B0604020202020204" pitchFamily="34" charset="0"/>
              <a:buChar char="•"/>
            </a:pPr>
            <a:r>
              <a:rPr lang="en-US" b="0" dirty="0"/>
              <a:t>Map created directly from depth information </a:t>
            </a:r>
            <a:r>
              <a:rPr lang="en-US" b="0" dirty="0">
                <a:solidFill>
                  <a:srgbClr val="FF0000"/>
                </a:solidFill>
              </a:rPr>
              <a:t>without</a:t>
            </a:r>
            <a:r>
              <a:rPr lang="en-US" b="0" dirty="0"/>
              <a:t> optimization.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ORB-SLAM</a:t>
            </a:r>
          </a:p>
          <a:p>
            <a:pPr marL="682625" lvl="1" indent="-342900">
              <a:buFont typeface="Arial" panose="020B0604020202020204" pitchFamily="34" charset="0"/>
              <a:buChar char="•"/>
            </a:pPr>
            <a:r>
              <a:rPr lang="en-US" dirty="0"/>
              <a:t>Ver. 1 </a:t>
            </a:r>
            <a:r>
              <a:rPr lang="en-US" b="0" dirty="0">
                <a:sym typeface="Wingdings" panose="05000000000000000000" pitchFamily="2" charset="2"/>
              </a:rPr>
              <a:t> Monocular only, while </a:t>
            </a:r>
            <a:r>
              <a:rPr lang="en-US" dirty="0">
                <a:sym typeface="Wingdings" panose="05000000000000000000" pitchFamily="2" charset="2"/>
              </a:rPr>
              <a:t>Ver. 2 </a:t>
            </a:r>
            <a:r>
              <a:rPr lang="en-US" b="0" dirty="0">
                <a:sym typeface="Wingdings" panose="05000000000000000000" pitchFamily="2" charset="2"/>
              </a:rPr>
              <a:t></a:t>
            </a:r>
            <a:r>
              <a:rPr lang="en-US" b="0" dirty="0"/>
              <a:t> Stereo and RGB-D</a:t>
            </a:r>
          </a:p>
          <a:p>
            <a:pPr marL="682625" lvl="1" indent="-342900">
              <a:buFont typeface="Arial" panose="020B0604020202020204" pitchFamily="34" charset="0"/>
              <a:buChar char="•"/>
            </a:pPr>
            <a:r>
              <a:rPr lang="en-US" b="0" dirty="0"/>
              <a:t>Optimization is done on camera poses and features points in the map </a:t>
            </a:r>
            <a:r>
              <a:rPr lang="en-US" b="0" dirty="0">
                <a:solidFill>
                  <a:srgbClr val="00B050"/>
                </a:solidFill>
              </a:rPr>
              <a:t>(two levels of optimization)</a:t>
            </a:r>
          </a:p>
          <a:p>
            <a:pPr marL="682625" lvl="1" indent="-342900">
              <a:buFont typeface="Arial" panose="020B0604020202020204" pitchFamily="34" charset="0"/>
              <a:buChar char="•"/>
            </a:pPr>
            <a:r>
              <a:rPr lang="en-US" b="0" dirty="0">
                <a:sym typeface="Wingdings" panose="05000000000000000000" pitchFamily="2" charset="2"/>
              </a:rPr>
              <a:t>ORB features are used in all stages (e.g. tracking, loop closure, ..)</a:t>
            </a:r>
          </a:p>
          <a:p>
            <a:pPr marL="682625" lvl="1" indent="-342900">
              <a:buFont typeface="Arial" panose="020B0604020202020204" pitchFamily="34" charset="0"/>
              <a:buChar char="•"/>
            </a:pPr>
            <a:r>
              <a:rPr lang="en-US" b="0" dirty="0">
                <a:sym typeface="Wingdings" panose="05000000000000000000" pitchFamily="2" charset="2"/>
              </a:rPr>
              <a:t>Running 3 </a:t>
            </a:r>
            <a:r>
              <a:rPr lang="en-US" b="0" dirty="0">
                <a:solidFill>
                  <a:srgbClr val="00B050"/>
                </a:solidFill>
                <a:sym typeface="Wingdings" panose="05000000000000000000" pitchFamily="2" charset="2"/>
              </a:rPr>
              <a:t>parallel threads for efficiency </a:t>
            </a:r>
            <a:r>
              <a:rPr lang="en-US" b="0" dirty="0">
                <a:sym typeface="Wingdings" panose="05000000000000000000" pitchFamily="2" charset="2"/>
              </a:rPr>
              <a:t>(tracking, local mapping, and loop closure)</a:t>
            </a:r>
            <a:endParaRPr lang="en-US" b="0" dirty="0">
              <a:solidFill>
                <a:srgbClr val="00B050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93280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B27027-B59A-4E6B-B377-A7A8C7EF4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RTAB-Map vs. ORB-SLAM 2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54250E6-FA62-4C99-9CE2-3B84274CF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882936"/>
              </p:ext>
            </p:extLst>
          </p:nvPr>
        </p:nvGraphicFramePr>
        <p:xfrm>
          <a:off x="274749" y="2131095"/>
          <a:ext cx="8495764" cy="420764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11628">
                  <a:extLst>
                    <a:ext uri="{9D8B030D-6E8A-4147-A177-3AD203B41FA5}">
                      <a16:colId xmlns:a16="http://schemas.microsoft.com/office/drawing/2014/main" val="3508328808"/>
                    </a:ext>
                  </a:extLst>
                </a:gridCol>
                <a:gridCol w="3342068">
                  <a:extLst>
                    <a:ext uri="{9D8B030D-6E8A-4147-A177-3AD203B41FA5}">
                      <a16:colId xmlns:a16="http://schemas.microsoft.com/office/drawing/2014/main" val="823931593"/>
                    </a:ext>
                  </a:extLst>
                </a:gridCol>
                <a:gridCol w="3342068">
                  <a:extLst>
                    <a:ext uri="{9D8B030D-6E8A-4147-A177-3AD203B41FA5}">
                      <a16:colId xmlns:a16="http://schemas.microsoft.com/office/drawing/2014/main" val="3096973783"/>
                    </a:ext>
                  </a:extLst>
                </a:gridCol>
              </a:tblGrid>
              <a:tr h="3671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RTAB-Map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ORB-SLAM2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87269"/>
                  </a:ext>
                </a:extLst>
              </a:tr>
              <a:tr h="3671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Can accept a wide range of sensors as inputs.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Better trajectory estimation.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Better loop closure mechanism based on </a:t>
                      </a:r>
                      <a:r>
                        <a:rPr lang="en-US" sz="1600" dirty="0" err="1"/>
                        <a:t>BoW</a:t>
                      </a:r>
                      <a:r>
                        <a:rPr lang="en-US" sz="16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Works better outdoors.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Dense map generation.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Better </a:t>
                      </a:r>
                      <a:r>
                        <a:rPr lang="en-US" sz="1600" b="1" dirty="0"/>
                        <a:t>RMS</a:t>
                      </a:r>
                      <a:r>
                        <a:rPr lang="en-US" sz="1600" dirty="0"/>
                        <a:t> trajectory error.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Work with Monocular, Stereo, and RGB-D camera.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Better odometry measurements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Small number of outliers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Works better indoors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Strong loop closure resulting in rejection of false estimates.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Better </a:t>
                      </a:r>
                      <a:r>
                        <a:rPr lang="en-US" sz="1600" b="1" dirty="0"/>
                        <a:t>Max</a:t>
                      </a:r>
                      <a:r>
                        <a:rPr lang="en-US" sz="1600" dirty="0"/>
                        <a:t>. trajectory error.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972108"/>
                  </a:ext>
                </a:extLst>
              </a:tr>
              <a:tr h="3671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Disadvantages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Bad odometry measurements.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Repeated surfaces due to odometry noise.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Performance depends on the environment when using internal odometry engine.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Lack of map optimization.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Long initialization / re-initialization time.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Sparse non-detailed map.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Missing loop closure and allow the trajectory drift to be visible.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184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297064"/>
      </p:ext>
    </p:extLst>
  </p:cSld>
  <p:clrMapOvr>
    <a:masterClrMapping/>
  </p:clrMapOvr>
</p:sld>
</file>

<file path=ppt/theme/theme1.xml><?xml version="1.0" encoding="utf-8"?>
<a:theme xmlns:a="http://schemas.openxmlformats.org/drawingml/2006/main" name="TrkA-PPT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TrkA-PPT-V1</Template>
  <TotalTime>413</TotalTime>
  <Words>931</Words>
  <Application>Microsoft Office PowerPoint</Application>
  <PresentationFormat>On-screen Show (4:3)</PresentationFormat>
  <Paragraphs>141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Berlin Sans FB Demi</vt:lpstr>
      <vt:lpstr>Calibri</vt:lpstr>
      <vt:lpstr>Lucida Grande</vt:lpstr>
      <vt:lpstr>TrkA-PPT-V1</vt:lpstr>
      <vt:lpstr>PowerPoint Presentation</vt:lpstr>
      <vt:lpstr>Agenda</vt:lpstr>
      <vt:lpstr>Introduction</vt:lpstr>
      <vt:lpstr>Introduction</vt:lpstr>
      <vt:lpstr>Problem Definition</vt:lpstr>
      <vt:lpstr>Problem Definition</vt:lpstr>
      <vt:lpstr>Problem Definition</vt:lpstr>
      <vt:lpstr>Literature Review</vt:lpstr>
      <vt:lpstr>Literature Review</vt:lpstr>
      <vt:lpstr>Methodology and Procedure</vt:lpstr>
      <vt:lpstr>Methodology and Procedure</vt:lpstr>
      <vt:lpstr>Methodology and Procedure</vt:lpstr>
      <vt:lpstr>Methodology and Procedure</vt:lpstr>
      <vt:lpstr>Methodology and Procedure</vt:lpstr>
      <vt:lpstr>Performance Evaluation</vt:lpstr>
      <vt:lpstr>Significance of Proposed Research</vt:lpstr>
      <vt:lpstr>PowerPoint Presentation</vt:lpstr>
      <vt:lpstr>PowerPoint Presentation</vt:lpstr>
    </vt:vector>
  </TitlesOfParts>
  <Company>University of Alberta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Islam Alaa</dc:creator>
  <cp:lastModifiedBy>Islam Alaa</cp:lastModifiedBy>
  <cp:revision>37</cp:revision>
  <dcterms:created xsi:type="dcterms:W3CDTF">2019-10-27T20:23:13Z</dcterms:created>
  <dcterms:modified xsi:type="dcterms:W3CDTF">2019-10-28T03:53:15Z</dcterms:modified>
</cp:coreProperties>
</file>