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66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238"/>
    <a:srgbClr val="44754C"/>
    <a:srgbClr val="10643A"/>
    <a:srgbClr val="467E4F"/>
    <a:srgbClr val="E1C603"/>
    <a:srgbClr val="467E44"/>
    <a:srgbClr val="006231"/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777CD6-A1BF-40AA-9911-8FBD27178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3ABB-E0CC-4FB0-8B84-C0F348EC4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20C6D7D9-D32B-4FE2-AFAA-D6B2BBE610CD}" type="datetime1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8B3E-F08B-4249-A2AC-806176C9C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4C3E-8783-4B21-A254-4A3369C01F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AD52B7A4-F4DA-408E-A5D3-A3A69C27C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E6703-6ED2-48B1-ADC7-1CEDB15E4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97074-92C9-4C6D-A16F-FE17A9E86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342E822F-4A18-477D-8A7A-0E04A20B5241}" type="datetime1">
              <a:rPr lang="en-US" altLang="en-US"/>
              <a:pPr/>
              <a:t>11/19/2019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A280AD-E581-4615-88D2-0601A0B0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5B2608-8300-40EA-B79A-400F683D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45A5-F7C9-42B4-86A1-6FFE16037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05B-CFA5-4905-85BC-C503E09A0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5121735E-4A3E-4FA1-BE0D-5D52E7E93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kA-V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D6E0BF-D489-48CB-A012-A362CDE2F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256189-4C6C-4FD0-B14B-2FAF7EAC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073775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9E03A-4CB6-486E-B3AB-22D6EDED9BB6}"/>
              </a:ext>
            </a:extLst>
          </p:cNvPr>
          <p:cNvSpPr txBox="1"/>
          <p:nvPr userDrawn="1"/>
        </p:nvSpPr>
        <p:spPr>
          <a:xfrm>
            <a:off x="5608667" y="6112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Autonomous 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6612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FAAEAC5-1A81-43B7-A370-EEF8A70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3C60D1-9BC9-4B34-B8F0-7CF601F2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186488"/>
            <a:ext cx="1571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6B1FBD3-C07C-42E4-92B4-E5FEF3C5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54B5B4-1ED7-4DF5-91AF-51D6E692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B4363D-6AFF-4061-A212-30317940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DCEA57-EE3B-419B-BF3A-1104F061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0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78439" y="272256"/>
            <a:ext cx="6387748" cy="369887"/>
          </a:xfrm>
          <a:prstGeom prst="rect">
            <a:avLst/>
          </a:prstGeom>
        </p:spPr>
        <p:txBody>
          <a:bodyPr vert="horz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0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7EFF602-241B-4C76-BAAC-0A7B4F0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0E08C45-3406-4482-B795-CF4F3CDF7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7540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0BE3279-6618-4CD6-8507-B8B12CDB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4F0750-98B6-4D98-8833-164B66C8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218C773-170D-4924-8B7A-FD3BAFB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2007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AED91FE-A87F-46FC-AC4C-1968521D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99CC66-2B06-4998-B7E6-64AA7B66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F4CDA1-A277-42E3-AA14-C399FC5C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86A925D-E952-44E9-9BB0-762AD9EA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0661A7-DC81-4D9F-B881-EFA55A62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5D94E7F-DA8C-4C0E-8CD8-564230D5B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694521-1AAA-4CEA-9D8B-5EC37167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11913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EAD06F-F434-4E02-B0AA-FA6E49AB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8738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6161521-6337-4C68-A5B3-5172E0E8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408738"/>
            <a:ext cx="11858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8F545-FB55-417F-A282-3125636C9449}"/>
              </a:ext>
            </a:extLst>
          </p:cNvPr>
          <p:cNvSpPr/>
          <p:nvPr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B0B9E-0E9F-413E-A050-900F2977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087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9711C1C-FC10-4DA2-8BBD-FB34797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715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353ED4-9D56-434C-9C3F-5A2D3934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05AE03-4021-40F5-8C1E-57E9F86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7218F0C-6E73-4584-A005-9BB54DB0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33493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4B8C52-9F2E-439D-B4DF-1DB0230A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92856C1-D6E5-4366-8888-11DEDBDA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822F-2D37-4CAC-B977-C0A3F681E1A1}"/>
              </a:ext>
            </a:extLst>
          </p:cNvPr>
          <p:cNvCxnSpPr/>
          <p:nvPr/>
        </p:nvCxnSpPr>
        <p:spPr bwMode="auto">
          <a:xfrm>
            <a:off x="0" y="914400"/>
            <a:ext cx="9144000" cy="1588"/>
          </a:xfrm>
          <a:prstGeom prst="line">
            <a:avLst/>
          </a:pr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FC6814A-C7CF-4A81-A092-89006361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2E58FD-2B66-4900-A8D7-DB538AD8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96038"/>
            <a:ext cx="1192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FFC6A-D21F-44C1-8E3B-CA707A8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AC4D4-B504-46C6-88DD-1C6E11B7D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06675"/>
            <a:ext cx="57959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97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74C-A9E4-4353-A2C7-720C46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E0A71-D54D-477E-A440-3AF8E598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90613"/>
            <a:ext cx="4268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9817"/>
            <a:ext cx="8229600" cy="1394548"/>
          </a:xfrm>
          <a:prstGeom prst="rect">
            <a:avLst/>
          </a:prstGeo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EDC4-5968-416B-A95A-3BA4C7CC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EAF3B-4863-462C-8485-6D9C798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00375"/>
            <a:ext cx="365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2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2B9DF-636B-4EBD-A142-AEBF71F8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D9B6A-ECF6-44AE-B224-FEB3DCC9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2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91EC9-76E7-4C3A-87DF-52D8CC66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CB696-6F12-4803-820A-3BD29BB7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789E026-317B-4E07-8277-4E4A1BE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3E8242-C20F-4074-981C-FE5301F1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E91AEF-EE2E-4E34-8A1A-7BF3C0169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055091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381534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E4072D-7BCA-47A4-BE59-5021300A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6A250C-1404-4525-A177-8621210C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70DFFB-316B-4D47-94B8-D9D53883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E531702-C3F3-416E-88DD-439D38D5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46727"/>
            <a:ext cx="9144000" cy="591127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5A8D3E-D02B-4367-8483-FFE5291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272932-41EC-4285-9F79-850E768B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738909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74114A-D74C-4F69-8A56-3389A3D6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AC0CDF-59D4-4775-8320-0350A5B2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9050"/>
            <a:ext cx="1192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3C0B9A9-2E28-47E1-A3D0-074E6BFC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3B3346-C427-4DFE-A69C-4508741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0F2E05-67EC-40B9-AD13-A8404C60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540"/>
            <a:ext cx="9144000" cy="590511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009F142-4B38-49E2-966E-C7DCDA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111DC3-9003-4CBC-A7CC-10FA24F8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71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CB699-68AC-4A1C-BE36-D1EC56971518}"/>
              </a:ext>
            </a:extLst>
          </p:cNvPr>
          <p:cNvSpPr txBox="1"/>
          <p:nvPr/>
        </p:nvSpPr>
        <p:spPr>
          <a:xfrm>
            <a:off x="219398" y="1674255"/>
            <a:ext cx="870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 Enhancement of RTAB-map Utilizing</a:t>
            </a:r>
          </a:p>
          <a:p>
            <a:pPr algn="ctr"/>
            <a:r>
              <a:rPr lang="en-US" sz="2800" b="1" dirty="0"/>
              <a:t>ORB-SLAM2 Depth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50D95-F62B-4983-8BCE-02F158D2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81082"/>
              </p:ext>
            </p:extLst>
          </p:nvPr>
        </p:nvGraphicFramePr>
        <p:xfrm>
          <a:off x="1524000" y="3712338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484918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08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Islam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Jiang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4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iaali@ualberta.ca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zifei.jiang@ualberta.ca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666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5ACCE1-8BB0-4E4C-93A9-54546715922F}"/>
              </a:ext>
            </a:extLst>
          </p:cNvPr>
          <p:cNvSpPr txBox="1"/>
          <p:nvPr/>
        </p:nvSpPr>
        <p:spPr>
          <a:xfrm>
            <a:off x="2849413" y="2745552"/>
            <a:ext cx="344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Project Progress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3532325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</a:rPr>
              <a:t>Freiburg2 trajectories have large errors </a:t>
            </a:r>
            <a:r>
              <a:rPr lang="en-US" b="0" dirty="0"/>
              <a:t>when compared to freiburg3.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Different maybe in the </a:t>
            </a:r>
            <a:r>
              <a:rPr lang="en-US" b="0" dirty="0">
                <a:solidFill>
                  <a:srgbClr val="00B050"/>
                </a:solidFill>
              </a:rPr>
              <a:t>un-distortion applied only to freiburg3.</a:t>
            </a:r>
            <a:endParaRPr lang="en-US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F8F20-0BCB-48B9-A3F8-00D171C3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1979"/>
            <a:ext cx="4773812" cy="260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5FA171-356A-4ED4-A899-78A9D32E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19" y="1593873"/>
            <a:ext cx="4773812" cy="2602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38E6A-E89E-48A7-930A-03BE01E1C2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2" t="-568" b="568"/>
          <a:stretch/>
        </p:blipFill>
        <p:spPr>
          <a:xfrm>
            <a:off x="4452730" y="4167185"/>
            <a:ext cx="4509701" cy="2602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25C50A-51AE-465E-A81E-ABE5CFA8DCF8}"/>
              </a:ext>
            </a:extLst>
          </p:cNvPr>
          <p:cNvSpPr txBox="1"/>
          <p:nvPr/>
        </p:nvSpPr>
        <p:spPr>
          <a:xfrm>
            <a:off x="3816401" y="47983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DC0D1-5E75-4DE2-BA76-912D1DC00B84}"/>
              </a:ext>
            </a:extLst>
          </p:cNvPr>
          <p:cNvSpPr txBox="1"/>
          <p:nvPr/>
        </p:nvSpPr>
        <p:spPr>
          <a:xfrm>
            <a:off x="7957394" y="47732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898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35271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Large with loop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0.691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0.155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0.124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Freiburg2</a:t>
                      </a:r>
                    </a:p>
                    <a:p>
                      <a:pPr algn="ctr"/>
                      <a:r>
                        <a:rPr lang="en-US" sz="1400" b="1" dirty="0"/>
                        <a:t>Pioneer slam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1.594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1.220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0.967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1.028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0.314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7.112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0.526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0.350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0.230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0.385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Freiburg3</a:t>
                      </a:r>
                    </a:p>
                    <a:p>
                      <a:pPr algn="ctr"/>
                      <a:r>
                        <a:rPr lang="en-US" sz="1400" b="1" dirty="0"/>
                        <a:t>Long office household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0.074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TUM RGB-D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1360D-96B0-49C4-9F2A-8922FC7D9FD6}"/>
              </a:ext>
            </a:extLst>
          </p:cNvPr>
          <p:cNvSpPr txBox="1"/>
          <p:nvPr/>
        </p:nvSpPr>
        <p:spPr>
          <a:xfrm>
            <a:off x="1695677" y="395817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AC303-5CDF-4568-B072-A52EEEA18946}"/>
              </a:ext>
            </a:extLst>
          </p:cNvPr>
          <p:cNvSpPr txBox="1"/>
          <p:nvPr/>
        </p:nvSpPr>
        <p:spPr>
          <a:xfrm>
            <a:off x="1695677" y="321095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520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00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03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4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15224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Plots: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Sequence 05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b="0" dirty="0"/>
              <a:t>RTAB-Map (left) &amp; ORB-SLAM2 (right)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DD27-1901-4021-A6C0-E8844611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388" y="2740705"/>
            <a:ext cx="3532325" cy="353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8B49B-AC11-43A1-B1DF-AFEBB61A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00612" y="2792367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2DC43-62BF-497B-B913-D0401A9E3F68}"/>
              </a:ext>
            </a:extLst>
          </p:cNvPr>
          <p:cNvSpPr txBox="1"/>
          <p:nvPr/>
        </p:nvSpPr>
        <p:spPr>
          <a:xfrm>
            <a:off x="3362325" y="2288339"/>
            <a:ext cx="5432271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Absolute Trajectory Error (m)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BE2E-ECD7-4DAF-B54B-9CBCB4DB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Baseline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A352A9-E0CC-4D2B-ACBC-30504D97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20539"/>
              </p:ext>
            </p:extLst>
          </p:nvPr>
        </p:nvGraphicFramePr>
        <p:xfrm>
          <a:off x="349403" y="2633372"/>
          <a:ext cx="8445193" cy="2804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307737301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5477225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796826066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129850466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325821922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012883565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021732741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474162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SLAM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7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Sequence 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12.426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235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2.964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5.850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5.865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2.965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0.131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11.486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394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6.476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10.329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10.190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6.488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0.096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21.573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361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4.623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7.709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7.690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4.631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0.049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14.979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096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Sequence 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70C0"/>
                          </a:solidFill>
                        </a:rPr>
                        <a:t>RTAB-Map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1.868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3.705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3.600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1.869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0.024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7.171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3671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ORB-SLAM2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480102"/>
                  </a:ext>
                </a:extLst>
              </a:tr>
            </a:tbl>
          </a:graphicData>
        </a:graphic>
      </p:graphicFrame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08454B5-1829-47B4-9F42-0E11A30A73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KITTI Stereo Dataset </a:t>
            </a:r>
            <a:r>
              <a:rPr lang="en-US" dirty="0" err="1"/>
              <a:t>Quantitive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167830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024B5-A240-4D0B-B4D4-EDC6829DD3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ORB-SLAM2 generates sparse maps (point clouds), would this be sufficient for RTAB-Map to utilize in its operation?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Is the synchronization block in RTAB-Map enough to handle the synchronization between input images and point cloud?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Are KITTI (Stereo) and TUM (RGB-D) enough to evaluate the system and to explore its corner cases?</a:t>
            </a:r>
          </a:p>
          <a:p>
            <a:pPr marL="457200" indent="-457200">
              <a:buFont typeface="+mj-lt"/>
              <a:buAutoNum type="arabicPeriod"/>
            </a:pP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TUM Dataset, is the lack of distortion is the reason behind the degraded performance in freiburg2 sequences?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EA317C-9D68-4442-AC92-F3257F6D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</p:spTree>
    <p:extLst>
      <p:ext uri="{BB962C8B-B14F-4D97-AF65-F5344CB8AC3E}">
        <p14:creationId xmlns:p14="http://schemas.microsoft.com/office/powerpoint/2010/main" val="3670489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071B9-C40E-4EEE-B916-BC333C5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608668"/>
            <a:ext cx="2155065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9407" y="1608667"/>
            <a:ext cx="8485186" cy="4664363"/>
          </a:xfrm>
        </p:spPr>
        <p:txBody>
          <a:bodyPr numCol="2" spcCol="182880"/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RTAB-Map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 : </a:t>
            </a:r>
            <a:r>
              <a:rPr lang="en-US" b="0" dirty="0"/>
              <a:t>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RTAB-Map Vs. ORB-SLAM2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Problem Definition</a:t>
            </a:r>
          </a:p>
          <a:p>
            <a:pPr marL="685800" lvl="1" indent="-342900">
              <a:buFont typeface="Courier New" panose="02070309020205020404" pitchFamily="49" charset="0"/>
              <a:buChar char="o"/>
              <a:tabLst>
                <a:tab pos="406400" algn="l"/>
              </a:tabLst>
            </a:pPr>
            <a:r>
              <a:rPr lang="en-US" b="0" dirty="0"/>
              <a:t>Revisiting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System Block Diagram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Abstract Integration Structure</a:t>
            </a:r>
          </a:p>
          <a:p>
            <a:pPr marL="685800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Detailed Block Diagram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Initial Baseline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KITTI &amp; TUM datasets Results</a:t>
            </a:r>
          </a:p>
          <a:p>
            <a:pPr marL="682625" lvl="1" indent="-342900">
              <a:buFont typeface="Courier New" panose="02070309020205020404" pitchFamily="49" charset="0"/>
              <a:buChar char="o"/>
            </a:pPr>
            <a:r>
              <a:rPr lang="en-US" b="0" dirty="0"/>
              <a:t>Discussion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Open Questions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2248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465E0D-5630-4FE5-8D29-0D3BB1CA60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presentation, we discuss the </a:t>
            </a:r>
            <a:r>
              <a:rPr lang="en-US" dirty="0">
                <a:solidFill>
                  <a:srgbClr val="00B050"/>
                </a:solidFill>
              </a:rPr>
              <a:t>details of both ORB-SLAM2 and RTAB-Map</a:t>
            </a:r>
            <a:r>
              <a:rPr lang="en-US" dirty="0"/>
              <a:t> as well as </a:t>
            </a:r>
            <a:r>
              <a:rPr lang="en-US" dirty="0">
                <a:solidFill>
                  <a:srgbClr val="00B050"/>
                </a:solidFill>
              </a:rPr>
              <a:t>the integration details between the two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Additionally, we present some of the </a:t>
            </a:r>
            <a:r>
              <a:rPr lang="en-US" dirty="0">
                <a:solidFill>
                  <a:srgbClr val="00B050"/>
                </a:solidFill>
              </a:rPr>
              <a:t>baseline results and discuss their indications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Finally, we conclude with some </a:t>
            </a:r>
            <a:r>
              <a:rPr lang="en-US" dirty="0">
                <a:solidFill>
                  <a:srgbClr val="00B050"/>
                </a:solidFill>
              </a:rPr>
              <a:t>open questions </a:t>
            </a:r>
            <a:r>
              <a:rPr lang="en-US" dirty="0"/>
              <a:t>that are yet to be answered in the course of the project.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D120D-01B9-48D4-BB27-B3E8B6DE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7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2CC23C-16FE-4080-A46C-B424C1C06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RTAB-Map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2CC23C-16FE-4080-A46C-B424C1C067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4BB4A-11EF-47B1-9CAE-40AB0EC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: </a:t>
            </a:r>
            <a:r>
              <a:rPr lang="en-US" b="0" dirty="0"/>
              <a:t>ORB-SLAM2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6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2E0B0E-2E5F-4BB3-95A9-40BD5F1F39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FDF4FF-2BE5-44B4-8A65-D68F78B6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RTAB-Map Vs. ORB-SLAM2</a:t>
            </a:r>
          </a:p>
        </p:txBody>
      </p:sp>
    </p:spTree>
    <p:extLst>
      <p:ext uri="{BB962C8B-B14F-4D97-AF65-F5344CB8AC3E}">
        <p14:creationId xmlns:p14="http://schemas.microsoft.com/office/powerpoint/2010/main" val="285978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E18D23-CCCF-4B54-8D8C-73CF496E2F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</a:t>
            </a:r>
            <a:r>
              <a:rPr lang="en-US" dirty="0">
                <a:solidFill>
                  <a:srgbClr val="00B050"/>
                </a:solidFill>
              </a:rPr>
              <a:t>ORB-SLAM2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RTAB-Map</a:t>
            </a:r>
            <a:r>
              <a:rPr lang="en-US" dirty="0"/>
              <a:t> are state-of-the-art SLAM algorithms </a:t>
            </a:r>
            <a:r>
              <a:rPr lang="en-US" dirty="0">
                <a:solidFill>
                  <a:srgbClr val="00B050"/>
                </a:solidFill>
              </a:rPr>
              <a:t>but each has performance issues under certain conditions</a:t>
            </a:r>
            <a:r>
              <a:rPr lang="en-US" dirty="0"/>
              <a:t> due to </a:t>
            </a:r>
            <a:r>
              <a:rPr lang="en-US" dirty="0">
                <a:solidFill>
                  <a:srgbClr val="00B050"/>
                </a:solidFill>
              </a:rPr>
              <a:t>its architecture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ORB-SLAM2 optimizes </a:t>
            </a:r>
            <a:r>
              <a:rPr lang="en-US" dirty="0">
                <a:solidFill>
                  <a:srgbClr val="00B050"/>
                </a:solidFill>
              </a:rPr>
              <a:t>both camera poses and map points </a:t>
            </a:r>
            <a:r>
              <a:rPr lang="en-US" dirty="0"/>
              <a:t>(2 levels of optimization) while RTAB-Map only optimize</a:t>
            </a:r>
            <a:r>
              <a:rPr lang="en-US" dirty="0">
                <a:solidFill>
                  <a:srgbClr val="00B050"/>
                </a:solidFill>
              </a:rPr>
              <a:t> camera poses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of both algorithms can yield </a:t>
            </a:r>
            <a:r>
              <a:rPr lang="en-US" dirty="0">
                <a:solidFill>
                  <a:srgbClr val="00B050"/>
                </a:solidFill>
              </a:rPr>
              <a:t>more reliable solution</a:t>
            </a:r>
            <a:r>
              <a:rPr lang="en-US" dirty="0"/>
              <a:t> and can achieve </a:t>
            </a:r>
            <a:r>
              <a:rPr lang="en-US" dirty="0">
                <a:solidFill>
                  <a:srgbClr val="00B050"/>
                </a:solidFill>
              </a:rPr>
              <a:t>better performance under wider range of scenarios</a:t>
            </a:r>
            <a:r>
              <a:rPr lang="en-US" dirty="0"/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4E667-1C3D-4043-8FE4-F892B8FE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Problem Definition: </a:t>
            </a:r>
            <a:r>
              <a:rPr lang="en-US" b="0" dirty="0"/>
              <a:t>Revisiting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7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86BDD8-C15B-451E-A593-40D405E119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 nutshell, we are trying to </a:t>
            </a:r>
            <a:r>
              <a:rPr lang="en-US" dirty="0">
                <a:solidFill>
                  <a:srgbClr val="00B050"/>
                </a:solidFill>
              </a:rPr>
              <a:t>utilize the optimized map points from ORB-SLAM2</a:t>
            </a:r>
            <a:r>
              <a:rPr lang="en-US" dirty="0"/>
              <a:t> in RTAB-Map in order to </a:t>
            </a:r>
            <a:r>
              <a:rPr lang="en-US" dirty="0">
                <a:solidFill>
                  <a:srgbClr val="00B050"/>
                </a:solidFill>
              </a:rPr>
              <a:t>enhance its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Input controls are dependent on the dataset under test </a:t>
            </a:r>
            <a:r>
              <a:rPr lang="en-US" dirty="0"/>
              <a:t>(DUT) and is sent to both ORB-SLAM2 and RTAB-Map. 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164BB-0384-4AA7-A10B-34C6FA61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Abstract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1A9E5-3025-4E18-903B-545394D2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4922"/>
            <a:ext cx="9144000" cy="30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C138BA-64D3-4572-B81F-AE21E7FC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Diagram: </a:t>
            </a:r>
            <a:r>
              <a:rPr lang="en-US" b="0" dirty="0"/>
              <a:t>Detailed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64E13-C1E8-4A63-8A14-5CAB3C77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93"/>
            <a:ext cx="9144000" cy="50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4731"/>
      </p:ext>
    </p:extLst>
  </p:cSld>
  <p:clrMapOvr>
    <a:masterClrMapping/>
  </p:clrMapOvr>
</p:sld>
</file>

<file path=ppt/theme/theme1.xml><?xml version="1.0" encoding="utf-8"?>
<a:theme xmlns:a="http://schemas.openxmlformats.org/drawingml/2006/main" name="TrkA-PPT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TrkA-PPT-V1</Template>
  <TotalTime>619</TotalTime>
  <Words>569</Words>
  <Application>Microsoft Office PowerPoint</Application>
  <PresentationFormat>On-screen Show (4:3)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Berlin Sans FB Demi</vt:lpstr>
      <vt:lpstr>Calibri</vt:lpstr>
      <vt:lpstr>Courier New</vt:lpstr>
      <vt:lpstr>Lucida Grande</vt:lpstr>
      <vt:lpstr>TrkA-PPT-V1</vt:lpstr>
      <vt:lpstr>PowerPoint Presentation</vt:lpstr>
      <vt:lpstr>Agenda</vt:lpstr>
      <vt:lpstr>Introduction</vt:lpstr>
      <vt:lpstr>Background : RTAB-Map</vt:lpstr>
      <vt:lpstr>Background : ORB-SLAM2</vt:lpstr>
      <vt:lpstr>RTAB-Map Vs. ORB-SLAM2</vt:lpstr>
      <vt:lpstr>Problem Definition: Revisiting</vt:lpstr>
      <vt:lpstr>System Block Diagram: Abstract</vt:lpstr>
      <vt:lpstr>System Block Diagram: Detailed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Initial Baseline Results</vt:lpstr>
      <vt:lpstr>Open Questions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Islam Alaa</cp:lastModifiedBy>
  <cp:revision>55</cp:revision>
  <dcterms:created xsi:type="dcterms:W3CDTF">2019-10-27T20:23:13Z</dcterms:created>
  <dcterms:modified xsi:type="dcterms:W3CDTF">2019-11-20T03:56:56Z</dcterms:modified>
</cp:coreProperties>
</file>