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6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38"/>
    <a:srgbClr val="44754C"/>
    <a:srgbClr val="10643A"/>
    <a:srgbClr val="467E4F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81082"/>
              </p:ext>
            </p:extLst>
          </p:nvPr>
        </p:nvGraphicFramePr>
        <p:xfrm>
          <a:off x="1524000" y="371233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5ACCE1-8BB0-4E4C-93A9-54546715922F}"/>
              </a:ext>
            </a:extLst>
          </p:cNvPr>
          <p:cNvSpPr txBox="1"/>
          <p:nvPr/>
        </p:nvSpPr>
        <p:spPr>
          <a:xfrm>
            <a:off x="2962424" y="2693829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76238"/>
                </a:solidFill>
              </a:rPr>
              <a:t>Project Progress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3532325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Freiburg2 trajectories have large errors </a:t>
            </a:r>
            <a:r>
              <a:rPr lang="en-US" b="0" dirty="0"/>
              <a:t>when compared to freiburg3.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Different maybe in the </a:t>
            </a:r>
            <a:r>
              <a:rPr lang="en-US" b="0" dirty="0">
                <a:solidFill>
                  <a:srgbClr val="00B050"/>
                </a:solidFill>
              </a:rPr>
              <a:t>un-distortion applied only to freiburg3.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F8F20-0BCB-48B9-A3F8-00D171C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79"/>
            <a:ext cx="4773812" cy="260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FA171-356A-4ED4-A899-78A9D32E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9" y="1593873"/>
            <a:ext cx="4773812" cy="260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8E6A-E89E-48A7-930A-03BE01E1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2" t="-568" b="568"/>
          <a:stretch/>
        </p:blipFill>
        <p:spPr>
          <a:xfrm>
            <a:off x="4452730" y="4167185"/>
            <a:ext cx="4509701" cy="2602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C50A-51AE-465E-A81E-ABE5CFA8DCF8}"/>
              </a:ext>
            </a:extLst>
          </p:cNvPr>
          <p:cNvSpPr txBox="1"/>
          <p:nvPr/>
        </p:nvSpPr>
        <p:spPr>
          <a:xfrm>
            <a:off x="3816401" y="47983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DC0D1-5E75-4DE2-BA76-912D1DC00B84}"/>
              </a:ext>
            </a:extLst>
          </p:cNvPr>
          <p:cNvSpPr txBox="1"/>
          <p:nvPr/>
        </p:nvSpPr>
        <p:spPr>
          <a:xfrm>
            <a:off x="7957394" y="47732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98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5271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Large with loop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Pioneer slam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1.594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7.112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Freiburg3</a:t>
                      </a:r>
                    </a:p>
                    <a:p>
                      <a:pPr algn="ctr"/>
                      <a:r>
                        <a:rPr lang="en-US" sz="1400" b="1" dirty="0"/>
                        <a:t>Long office household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1360D-96B0-49C4-9F2A-8922FC7D9FD6}"/>
              </a:ext>
            </a:extLst>
          </p:cNvPr>
          <p:cNvSpPr txBox="1"/>
          <p:nvPr/>
        </p:nvSpPr>
        <p:spPr>
          <a:xfrm>
            <a:off x="1695677" y="39581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C303-5CDF-4568-B072-A52EEEA18946}"/>
              </a:ext>
            </a:extLst>
          </p:cNvPr>
          <p:cNvSpPr txBox="1"/>
          <p:nvPr/>
        </p:nvSpPr>
        <p:spPr>
          <a:xfrm>
            <a:off x="1695677" y="32109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2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00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03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05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08265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 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6783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024B5-A240-4D0B-B4D4-EDC6829DD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ORB-SLAM2 generates sparse maps (point clouds), would this be sufficient for RTAB-Map to utilize in its operation?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</a:t>
            </a:r>
            <a:r>
              <a:rPr lang="en-US" dirty="0" err="1"/>
              <a:t>Kitti</a:t>
            </a:r>
            <a:r>
              <a:rPr lang="en-US" dirty="0"/>
              <a:t> (Stereo) and TUM (RGB-D) enough to evaluate the system and to explore its corner cases?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TUM Dataset, is the lack of distortion is the reason behind the degraded performance in freiburg2 sequences?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A317C-9D68-4442-AC92-F3257F6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67048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407" y="1608667"/>
            <a:ext cx="8485186" cy="4664363"/>
          </a:xfrm>
        </p:spPr>
        <p:txBody>
          <a:bodyPr numCol="2" spcCol="18288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RTAB-Map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RTAB-Map Vs. 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Problem Definition</a:t>
            </a:r>
          </a:p>
          <a:p>
            <a:pPr marL="685800" lvl="1" indent="-342900">
              <a:buFont typeface="Courier New" panose="02070309020205020404" pitchFamily="49" charset="0"/>
              <a:buChar char="o"/>
              <a:tabLst>
                <a:tab pos="406400" algn="l"/>
              </a:tabLst>
            </a:pPr>
            <a:r>
              <a:rPr lang="en-US" b="0" dirty="0"/>
              <a:t>Revisiting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System Block Diagram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Abstract Integration 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Detailed Block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Initial Baseline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KITTI &amp; TUM datasets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Discussion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Open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465E0D-5630-4FE5-8D29-0D3BB1CA6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D120D-01B9-48D4-BB27-B3E8B6D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RTAB-Map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ORB-SLAM2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28597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8D23-CCCF-4B54-8D8C-73CF496E2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4E667-1C3D-4043-8FE4-F892B8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Problem Definition: </a:t>
            </a:r>
            <a:r>
              <a:rPr lang="en-US" b="0" dirty="0"/>
              <a:t>Revisiting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6BDD8-C15B-451E-A593-40D405E119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164BB-0384-4AA7-A10B-34C6FA6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38BA-64D3-4572-B81F-AE21E7F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Detailed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4E13-C1E8-4A63-8A14-5CAB3C7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93"/>
            <a:ext cx="9144000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4731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514</TotalTime>
  <Words>350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Courier New</vt:lpstr>
      <vt:lpstr>Lucida Grande</vt:lpstr>
      <vt:lpstr>TrkA-PPT-V1</vt:lpstr>
      <vt:lpstr>PowerPoint Presentation</vt:lpstr>
      <vt:lpstr>Agenda</vt:lpstr>
      <vt:lpstr>Introduction</vt:lpstr>
      <vt:lpstr>Background : RTAB-Map</vt:lpstr>
      <vt:lpstr>Background : ORB-SLAM2</vt:lpstr>
      <vt:lpstr>RTAB-Map Vs. ORB-SLAM2</vt:lpstr>
      <vt:lpstr>Problem Definition: Revisiting</vt:lpstr>
      <vt:lpstr>System Block Diagram: Abstract</vt:lpstr>
      <vt:lpstr>System Block Diagram: Detailed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Open Questions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47</cp:revision>
  <dcterms:created xsi:type="dcterms:W3CDTF">2019-10-27T20:23:13Z</dcterms:created>
  <dcterms:modified xsi:type="dcterms:W3CDTF">2019-11-20T02:11:43Z</dcterms:modified>
</cp:coreProperties>
</file>