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2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0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4B42-2037-4B73-8F1C-C3D83768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6EC2-32C6-4A92-99E0-DB16FFE4E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4825-720F-445E-A5AB-7331D7A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4779-1CA2-4869-974D-18AFD20B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E51B-9501-43CD-9D03-DD527B1B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79B5-E922-48E1-9B03-E212F8E4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4802F-3E8D-4617-AC7F-D9E419D7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9F86-C2C9-41AF-9CEC-29268263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B1988-1C60-421B-9022-92B567A3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F75A-86AB-49CB-8537-F68CEED4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64CD8-904F-44B5-AB0A-3E8462A6F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69D8F-B238-48CB-A6C3-0E220791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810E-4B06-4640-9E8D-49B632CF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B773-1299-4810-9B42-AE5A9E7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C872-84D9-4B3D-B304-655420A5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0CF4-14B2-4800-8EF8-6195B441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B622-F747-4A91-88DE-6F24F060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5B8C-F47A-4857-B02C-BBE06EFB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874D-7C5A-474D-A73C-0B5290B2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94AC-4A64-4423-9BE1-5F6F48F6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7BB9-D666-438A-8A78-BF95ACA1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7E5C-2CF1-4E6A-8660-D6EC9B89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D66F-DDA2-41FB-B1E2-C18C20C8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E2BDF-B30F-4967-947D-8FDA1044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B679-342F-41E9-8ED2-494B56AE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CFB5-38D2-463D-B3F2-481693E8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1957-98AA-40D5-8F37-4B69F071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0E531-6D33-4C1B-8FFF-1AC093A2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6D9B6-97C1-41D3-99F3-7DE05D48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DB59D-6A15-4927-9735-EC090D4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1E55-5362-4176-A323-4326DEB8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5F5-8104-422D-862E-36D434FF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AC6B-A21A-4FC1-B248-A5BA6068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EB8DA-CDDD-4614-9201-7A28ED52C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F0556-153C-4E61-AA8A-01B6EF98D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F8DD0-AD4D-4990-985C-4EBC84FB5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B925D-3E39-44BD-A033-342589BA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3F262-3A07-43B8-AC2C-38CB3A14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6D4E3-E419-44F7-B3D5-D4E14F0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21A0-BAE5-446A-99FA-2C18CBB6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802B9-64C9-44CD-95CC-FF476C17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71373-9823-40CC-B45F-B44D380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F8822-98CB-404C-B8C2-A008020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7D69-4E15-4436-B2BB-88C672D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EACC8-CAEF-4E91-A031-8A3E658F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CC70-6418-47A5-8475-B034D2A9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B3B1-4189-43A8-9B8D-2D1708EF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59F8-A007-4C7D-AD36-9D74ECE4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194D4-F763-4646-A6CB-E98CEE48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3687-7792-49AF-AC62-602EC4DF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0804C-9757-4BDE-8BD1-2405519E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9FD2D-A5C9-4FD9-9284-0AB001D6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11CC-0DC1-420E-9223-E7EE6490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267DC-70E0-4ABF-B39F-90EFFDEC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82C03-E6B3-4A3D-A9AD-2BFF6822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4FDE7-ECCB-4B05-9FBA-99DCE4A8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9B2C-522A-41DF-B45B-7B124813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678E-EBF5-4DF7-953A-FB7145E8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8FE99-367B-45A2-B806-CFDE2A2C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456C-5E92-432C-91F6-5394184B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D4E3-A675-4EE3-B4EB-974037304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3142-955C-4B42-9167-8E133FC12E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514F-EEBD-4C18-9B46-D08374110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CDE2-0DF1-4525-8D03-B9ED1501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4FEB-B837-48A7-B0F7-9949774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078C180-874C-42CC-B00C-EDC1E67EDB80}"/>
              </a:ext>
            </a:extLst>
          </p:cNvPr>
          <p:cNvSpPr/>
          <p:nvPr/>
        </p:nvSpPr>
        <p:spPr>
          <a:xfrm>
            <a:off x="2620373" y="1131632"/>
            <a:ext cx="368489" cy="118411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17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9BEAC9-CD57-4E30-8FCF-10682B79ECCD}"/>
              </a:ext>
            </a:extLst>
          </p:cNvPr>
          <p:cNvCxnSpPr/>
          <p:nvPr/>
        </p:nvCxnSpPr>
        <p:spPr>
          <a:xfrm>
            <a:off x="500418" y="3429000"/>
            <a:ext cx="11191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9182D-550D-4F44-AB85-223985D174B3}"/>
              </a:ext>
            </a:extLst>
          </p:cNvPr>
          <p:cNvSpPr/>
          <p:nvPr/>
        </p:nvSpPr>
        <p:spPr>
          <a:xfrm>
            <a:off x="1419371" y="1131632"/>
            <a:ext cx="1050877" cy="641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ROS Bag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74636B-7DD8-4055-82AA-CC82104E9D5C}"/>
              </a:ext>
            </a:extLst>
          </p:cNvPr>
          <p:cNvSpPr/>
          <p:nvPr/>
        </p:nvSpPr>
        <p:spPr>
          <a:xfrm>
            <a:off x="3284409" y="1355046"/>
            <a:ext cx="1317311" cy="722333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Publish Input Topics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16452C-AF6D-46A6-87B4-6611A705066E}"/>
              </a:ext>
            </a:extLst>
          </p:cNvPr>
          <p:cNvCxnSpPr>
            <a:cxnSpLocks/>
          </p:cNvCxnSpPr>
          <p:nvPr/>
        </p:nvCxnSpPr>
        <p:spPr>
          <a:xfrm>
            <a:off x="1050882" y="1452347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9ED4D-355E-449B-9110-2124A64F4F72}"/>
              </a:ext>
            </a:extLst>
          </p:cNvPr>
          <p:cNvCxnSpPr>
            <a:cxnSpLocks/>
          </p:cNvCxnSpPr>
          <p:nvPr/>
        </p:nvCxnSpPr>
        <p:spPr>
          <a:xfrm>
            <a:off x="1007515" y="2023378"/>
            <a:ext cx="1787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A1DABC-A0C6-438E-AB96-73602923F9D6}"/>
              </a:ext>
            </a:extLst>
          </p:cNvPr>
          <p:cNvSpPr txBox="1"/>
          <p:nvPr/>
        </p:nvSpPr>
        <p:spPr>
          <a:xfrm>
            <a:off x="236754" y="1283070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ROS Bag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97C42-AFC9-459D-90A5-C461DEBEDFD1}"/>
              </a:ext>
            </a:extLst>
          </p:cNvPr>
          <p:cNvSpPr txBox="1"/>
          <p:nvPr/>
        </p:nvSpPr>
        <p:spPr>
          <a:xfrm>
            <a:off x="264045" y="1730996"/>
            <a:ext cx="83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Dataset</a:t>
            </a:r>
          </a:p>
          <a:p>
            <a:pPr algn="ctr"/>
            <a:r>
              <a:rPr lang="en-US" sz="1600" b="1" dirty="0"/>
              <a:t>Images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0FDB25-BD0D-4B2A-9788-B73CE33D7618}"/>
              </a:ext>
            </a:extLst>
          </p:cNvPr>
          <p:cNvCxnSpPr>
            <a:cxnSpLocks/>
          </p:cNvCxnSpPr>
          <p:nvPr/>
        </p:nvCxnSpPr>
        <p:spPr>
          <a:xfrm>
            <a:off x="2470248" y="1433013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D33DBA-E4A0-4806-A28D-48EC90506F43}"/>
              </a:ext>
            </a:extLst>
          </p:cNvPr>
          <p:cNvCxnSpPr>
            <a:cxnSpLocks/>
          </p:cNvCxnSpPr>
          <p:nvPr/>
        </p:nvCxnSpPr>
        <p:spPr>
          <a:xfrm>
            <a:off x="2836310" y="1716206"/>
            <a:ext cx="42550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ED4E90-E1AD-4227-A8F6-4EEB36A1D0C3}"/>
              </a:ext>
            </a:extLst>
          </p:cNvPr>
          <p:cNvGrpSpPr/>
          <p:nvPr/>
        </p:nvGrpSpPr>
        <p:grpSpPr>
          <a:xfrm>
            <a:off x="5295775" y="882994"/>
            <a:ext cx="1983476" cy="1657370"/>
            <a:chOff x="5793332" y="1058383"/>
            <a:chExt cx="1983476" cy="165737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0AE8AB-567D-4286-B612-7DAE9B8A663D}"/>
                </a:ext>
              </a:extLst>
            </p:cNvPr>
            <p:cNvSpPr/>
            <p:nvPr/>
          </p:nvSpPr>
          <p:spPr>
            <a:xfrm>
              <a:off x="5793332" y="1058383"/>
              <a:ext cx="1983475" cy="722333"/>
            </a:xfrm>
            <a:prstGeom prst="roundRect">
              <a:avLst>
                <a:gd name="adj" fmla="val 80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</a:rPr>
                <a:t>RTAB-Map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493D8B-5E56-45BD-AB6E-5F45E12AD544}"/>
                </a:ext>
              </a:extLst>
            </p:cNvPr>
            <p:cNvSpPr/>
            <p:nvPr/>
          </p:nvSpPr>
          <p:spPr>
            <a:xfrm>
              <a:off x="5793333" y="1993420"/>
              <a:ext cx="1983475" cy="722333"/>
            </a:xfrm>
            <a:prstGeom prst="roundRect">
              <a:avLst>
                <a:gd name="adj" fmla="val 80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</a:rPr>
                <a:t>ORB-SLAM2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84DC9E0-341C-4BC5-951A-3E56953A65DD}"/>
              </a:ext>
            </a:extLst>
          </p:cNvPr>
          <p:cNvCxnSpPr>
            <a:stCxn id="7" idx="3"/>
            <a:endCxn id="25" idx="1"/>
          </p:cNvCxnSpPr>
          <p:nvPr/>
        </p:nvCxnSpPr>
        <p:spPr>
          <a:xfrm flipV="1">
            <a:off x="4601713" y="1244168"/>
            <a:ext cx="694062" cy="472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12FDD11-A67B-4D09-9B1F-ECAE4A4441A5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4601720" y="1716206"/>
            <a:ext cx="694063" cy="462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83A8FE-27C5-4247-AC6C-12C30280784A}"/>
              </a:ext>
            </a:extLst>
          </p:cNvPr>
          <p:cNvCxnSpPr>
            <a:cxnSpLocks/>
          </p:cNvCxnSpPr>
          <p:nvPr/>
        </p:nvCxnSpPr>
        <p:spPr>
          <a:xfrm>
            <a:off x="7279250" y="1057707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8048C-32E4-4F35-8F79-E0AE9E7FCD01}"/>
              </a:ext>
            </a:extLst>
          </p:cNvPr>
          <p:cNvCxnSpPr>
            <a:cxnSpLocks/>
          </p:cNvCxnSpPr>
          <p:nvPr/>
        </p:nvCxnSpPr>
        <p:spPr>
          <a:xfrm>
            <a:off x="7279249" y="1406862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F04BBE-B850-43A8-9545-4EA139EDC4B1}"/>
              </a:ext>
            </a:extLst>
          </p:cNvPr>
          <p:cNvCxnSpPr>
            <a:cxnSpLocks/>
          </p:cNvCxnSpPr>
          <p:nvPr/>
        </p:nvCxnSpPr>
        <p:spPr>
          <a:xfrm>
            <a:off x="7279249" y="1993890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A54CC2-8782-4C76-89EC-276CAEA1489D}"/>
              </a:ext>
            </a:extLst>
          </p:cNvPr>
          <p:cNvCxnSpPr>
            <a:cxnSpLocks/>
          </p:cNvCxnSpPr>
          <p:nvPr/>
        </p:nvCxnSpPr>
        <p:spPr>
          <a:xfrm>
            <a:off x="7279248" y="2343045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00CA52-598A-40C1-9991-079AF4AAFF6F}"/>
              </a:ext>
            </a:extLst>
          </p:cNvPr>
          <p:cNvSpPr/>
          <p:nvPr/>
        </p:nvSpPr>
        <p:spPr>
          <a:xfrm>
            <a:off x="8202303" y="878230"/>
            <a:ext cx="1060413" cy="1662130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ROS Bag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Record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9B4437C-F9EC-4C53-87A0-BE9267C1C2B5}"/>
              </a:ext>
            </a:extLst>
          </p:cNvPr>
          <p:cNvSpPr/>
          <p:nvPr/>
        </p:nvSpPr>
        <p:spPr>
          <a:xfrm>
            <a:off x="9829092" y="1244168"/>
            <a:ext cx="1348239" cy="935028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Performance Evaluation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8A6733-36D0-4EC6-A151-05B92A20EE61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9262716" y="1709295"/>
            <a:ext cx="566376" cy="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AE4AD2-9555-4B99-A1E2-DFA264ECD491}"/>
              </a:ext>
            </a:extLst>
          </p:cNvPr>
          <p:cNvSpPr txBox="1"/>
          <p:nvPr/>
        </p:nvSpPr>
        <p:spPr>
          <a:xfrm>
            <a:off x="10055203" y="261600"/>
            <a:ext cx="89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Ground</a:t>
            </a:r>
          </a:p>
          <a:p>
            <a:pPr algn="ctr"/>
            <a:r>
              <a:rPr lang="en-US" sz="1600" b="1" dirty="0"/>
              <a:t>Truth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79F7C0-9558-4F6A-9A23-02056D029CC5}"/>
              </a:ext>
            </a:extLst>
          </p:cNvPr>
          <p:cNvCxnSpPr>
            <a:cxnSpLocks/>
          </p:cNvCxnSpPr>
          <p:nvPr/>
        </p:nvCxnSpPr>
        <p:spPr>
          <a:xfrm rot="5400000">
            <a:off x="10318965" y="1057707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C4A7426-D040-41BE-AC7E-E9D7056FBC06}"/>
              </a:ext>
            </a:extLst>
          </p:cNvPr>
          <p:cNvSpPr txBox="1"/>
          <p:nvPr/>
        </p:nvSpPr>
        <p:spPr>
          <a:xfrm>
            <a:off x="5385651" y="245041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Params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A80508-D8D4-4EAB-BDCA-4008B24D5CE2}"/>
              </a:ext>
            </a:extLst>
          </p:cNvPr>
          <p:cNvCxnSpPr>
            <a:cxnSpLocks/>
          </p:cNvCxnSpPr>
          <p:nvPr/>
        </p:nvCxnSpPr>
        <p:spPr>
          <a:xfrm rot="5400000">
            <a:off x="5649413" y="699948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154C25-F2C2-4544-8B29-E4CA3E78219B}"/>
              </a:ext>
            </a:extLst>
          </p:cNvPr>
          <p:cNvSpPr txBox="1"/>
          <p:nvPr/>
        </p:nvSpPr>
        <p:spPr>
          <a:xfrm>
            <a:off x="6177886" y="-832"/>
            <a:ext cx="89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Camera config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7B4C1C-4382-4807-BC81-341364D058DD}"/>
              </a:ext>
            </a:extLst>
          </p:cNvPr>
          <p:cNvCxnSpPr>
            <a:cxnSpLocks/>
          </p:cNvCxnSpPr>
          <p:nvPr/>
        </p:nvCxnSpPr>
        <p:spPr>
          <a:xfrm rot="5400000">
            <a:off x="6441650" y="689218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A44C881-2556-4663-A708-ED500988711C}"/>
              </a:ext>
            </a:extLst>
          </p:cNvPr>
          <p:cNvSpPr txBox="1"/>
          <p:nvPr/>
        </p:nvSpPr>
        <p:spPr>
          <a:xfrm>
            <a:off x="5385651" y="2867413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Vocab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C40C19-BEE5-41F5-A7A3-118B99B57B51}"/>
              </a:ext>
            </a:extLst>
          </p:cNvPr>
          <p:cNvSpPr txBox="1"/>
          <p:nvPr/>
        </p:nvSpPr>
        <p:spPr>
          <a:xfrm>
            <a:off x="6177886" y="2863633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Settings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B578B5-E92C-4D95-8E7E-FAA650D694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49412" y="2753189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0655DD-6765-4F1F-83B4-14A426601F7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1648" y="2734804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93B6596-F88D-452A-953B-6568016B2C01}"/>
              </a:ext>
            </a:extLst>
          </p:cNvPr>
          <p:cNvCxnSpPr>
            <a:stCxn id="7" idx="3"/>
            <a:endCxn id="61" idx="2"/>
          </p:cNvCxnSpPr>
          <p:nvPr/>
        </p:nvCxnSpPr>
        <p:spPr>
          <a:xfrm>
            <a:off x="4601720" y="1716213"/>
            <a:ext cx="5901492" cy="462983"/>
          </a:xfrm>
          <a:prstGeom prst="bentConnector4">
            <a:avLst>
              <a:gd name="adj1" fmla="val 3749"/>
              <a:gd name="adj2" fmla="val 349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B28CDB-DD57-46E3-8FED-54029DEF99A0}"/>
              </a:ext>
            </a:extLst>
          </p:cNvPr>
          <p:cNvCxnSpPr>
            <a:cxnSpLocks/>
          </p:cNvCxnSpPr>
          <p:nvPr/>
        </p:nvCxnSpPr>
        <p:spPr>
          <a:xfrm>
            <a:off x="11177332" y="1543955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27989E-3FB8-48CB-BB30-7A4495F0A7D6}"/>
              </a:ext>
            </a:extLst>
          </p:cNvPr>
          <p:cNvCxnSpPr>
            <a:cxnSpLocks/>
          </p:cNvCxnSpPr>
          <p:nvPr/>
        </p:nvCxnSpPr>
        <p:spPr>
          <a:xfrm>
            <a:off x="11177331" y="1893110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C7B3986-6EA5-4B58-8600-191F2A5716F4}"/>
              </a:ext>
            </a:extLst>
          </p:cNvPr>
          <p:cNvSpPr txBox="1"/>
          <p:nvPr/>
        </p:nvSpPr>
        <p:spPr>
          <a:xfrm>
            <a:off x="7291266" y="820006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Pose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E33704-345A-4DCC-86D7-083E14DD0DDF}"/>
              </a:ext>
            </a:extLst>
          </p:cNvPr>
          <p:cNvSpPr txBox="1"/>
          <p:nvPr/>
        </p:nvSpPr>
        <p:spPr>
          <a:xfrm>
            <a:off x="7238716" y="1133028"/>
            <a:ext cx="100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Map Points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E7C394-2903-4909-8B01-C950E75D5197}"/>
              </a:ext>
            </a:extLst>
          </p:cNvPr>
          <p:cNvSpPr txBox="1"/>
          <p:nvPr/>
        </p:nvSpPr>
        <p:spPr>
          <a:xfrm>
            <a:off x="7278289" y="1750653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Pose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581750-BA86-4198-BC6F-B4649C281D50}"/>
              </a:ext>
            </a:extLst>
          </p:cNvPr>
          <p:cNvSpPr txBox="1"/>
          <p:nvPr/>
        </p:nvSpPr>
        <p:spPr>
          <a:xfrm>
            <a:off x="7225739" y="2063675"/>
            <a:ext cx="100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Map Points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2DFF1A-634B-4265-9F0C-66FB6A24333E}"/>
              </a:ext>
            </a:extLst>
          </p:cNvPr>
          <p:cNvSpPr txBox="1"/>
          <p:nvPr/>
        </p:nvSpPr>
        <p:spPr>
          <a:xfrm>
            <a:off x="11185228" y="1233079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Plots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579EF4-7911-4DCF-91A3-872B24413F1E}"/>
              </a:ext>
            </a:extLst>
          </p:cNvPr>
          <p:cNvSpPr txBox="1"/>
          <p:nvPr/>
        </p:nvSpPr>
        <p:spPr>
          <a:xfrm>
            <a:off x="11185228" y="1592164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18928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078C180-874C-42CC-B00C-EDC1E67EDB80}"/>
              </a:ext>
            </a:extLst>
          </p:cNvPr>
          <p:cNvSpPr/>
          <p:nvPr/>
        </p:nvSpPr>
        <p:spPr>
          <a:xfrm>
            <a:off x="2511189" y="1773067"/>
            <a:ext cx="368489" cy="118411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17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9182D-550D-4F44-AB85-223985D174B3}"/>
              </a:ext>
            </a:extLst>
          </p:cNvPr>
          <p:cNvSpPr/>
          <p:nvPr/>
        </p:nvSpPr>
        <p:spPr>
          <a:xfrm>
            <a:off x="1310187" y="1773067"/>
            <a:ext cx="1050877" cy="641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ROS Bag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74636B-7DD8-4055-82AA-CC82104E9D5C}"/>
              </a:ext>
            </a:extLst>
          </p:cNvPr>
          <p:cNvSpPr/>
          <p:nvPr/>
        </p:nvSpPr>
        <p:spPr>
          <a:xfrm>
            <a:off x="3175225" y="1996481"/>
            <a:ext cx="1317311" cy="722333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Publish Input Topics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16452C-AF6D-46A6-87B4-6611A705066E}"/>
              </a:ext>
            </a:extLst>
          </p:cNvPr>
          <p:cNvCxnSpPr>
            <a:cxnSpLocks/>
          </p:cNvCxnSpPr>
          <p:nvPr/>
        </p:nvCxnSpPr>
        <p:spPr>
          <a:xfrm>
            <a:off x="941698" y="2093782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9ED4D-355E-449B-9110-2124A64F4F72}"/>
              </a:ext>
            </a:extLst>
          </p:cNvPr>
          <p:cNvCxnSpPr>
            <a:cxnSpLocks/>
          </p:cNvCxnSpPr>
          <p:nvPr/>
        </p:nvCxnSpPr>
        <p:spPr>
          <a:xfrm>
            <a:off x="898331" y="2664813"/>
            <a:ext cx="1787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A1DABC-A0C6-438E-AB96-73602923F9D6}"/>
              </a:ext>
            </a:extLst>
          </p:cNvPr>
          <p:cNvSpPr txBox="1"/>
          <p:nvPr/>
        </p:nvSpPr>
        <p:spPr>
          <a:xfrm>
            <a:off x="127570" y="1924505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ROS Bag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97C42-AFC9-459D-90A5-C461DEBEDFD1}"/>
              </a:ext>
            </a:extLst>
          </p:cNvPr>
          <p:cNvSpPr txBox="1"/>
          <p:nvPr/>
        </p:nvSpPr>
        <p:spPr>
          <a:xfrm>
            <a:off x="154861" y="2372431"/>
            <a:ext cx="83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Dataset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Images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0FDB25-BD0D-4B2A-9788-B73CE33D7618}"/>
              </a:ext>
            </a:extLst>
          </p:cNvPr>
          <p:cNvCxnSpPr>
            <a:cxnSpLocks/>
          </p:cNvCxnSpPr>
          <p:nvPr/>
        </p:nvCxnSpPr>
        <p:spPr>
          <a:xfrm>
            <a:off x="2361064" y="2074448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D33DBA-E4A0-4806-A28D-48EC90506F43}"/>
              </a:ext>
            </a:extLst>
          </p:cNvPr>
          <p:cNvCxnSpPr>
            <a:cxnSpLocks/>
          </p:cNvCxnSpPr>
          <p:nvPr/>
        </p:nvCxnSpPr>
        <p:spPr>
          <a:xfrm>
            <a:off x="2727126" y="2357641"/>
            <a:ext cx="42550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ED4E90-E1AD-4227-A8F6-4EEB36A1D0C3}"/>
              </a:ext>
            </a:extLst>
          </p:cNvPr>
          <p:cNvGrpSpPr/>
          <p:nvPr/>
        </p:nvGrpSpPr>
        <p:grpSpPr>
          <a:xfrm>
            <a:off x="5186591" y="1524429"/>
            <a:ext cx="1983476" cy="1657370"/>
            <a:chOff x="5793332" y="1058383"/>
            <a:chExt cx="1983476" cy="165737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0AE8AB-567D-4286-B612-7DAE9B8A663D}"/>
                </a:ext>
              </a:extLst>
            </p:cNvPr>
            <p:cNvSpPr/>
            <p:nvPr/>
          </p:nvSpPr>
          <p:spPr>
            <a:xfrm>
              <a:off x="5793332" y="1058383"/>
              <a:ext cx="1983475" cy="722333"/>
            </a:xfrm>
            <a:prstGeom prst="roundRect">
              <a:avLst>
                <a:gd name="adj" fmla="val 80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</a:rPr>
                <a:t>RTAB-Map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493D8B-5E56-45BD-AB6E-5F45E12AD544}"/>
                </a:ext>
              </a:extLst>
            </p:cNvPr>
            <p:cNvSpPr/>
            <p:nvPr/>
          </p:nvSpPr>
          <p:spPr>
            <a:xfrm>
              <a:off x="5793333" y="1993420"/>
              <a:ext cx="1983475" cy="722333"/>
            </a:xfrm>
            <a:prstGeom prst="roundRect">
              <a:avLst>
                <a:gd name="adj" fmla="val 80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</a:rPr>
                <a:t>ORB-SLAM2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84DC9E0-341C-4BC5-951A-3E56953A65DD}"/>
              </a:ext>
            </a:extLst>
          </p:cNvPr>
          <p:cNvCxnSpPr>
            <a:stCxn id="7" idx="3"/>
            <a:endCxn id="25" idx="1"/>
          </p:cNvCxnSpPr>
          <p:nvPr/>
        </p:nvCxnSpPr>
        <p:spPr>
          <a:xfrm flipV="1">
            <a:off x="4492529" y="1885603"/>
            <a:ext cx="694062" cy="472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12FDD11-A67B-4D09-9B1F-ECAE4A4441A5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4492536" y="2357641"/>
            <a:ext cx="694063" cy="462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83A8FE-27C5-4247-AC6C-12C30280784A}"/>
              </a:ext>
            </a:extLst>
          </p:cNvPr>
          <p:cNvCxnSpPr>
            <a:cxnSpLocks/>
          </p:cNvCxnSpPr>
          <p:nvPr/>
        </p:nvCxnSpPr>
        <p:spPr>
          <a:xfrm>
            <a:off x="7170066" y="1699142"/>
            <a:ext cx="118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8048C-32E4-4F35-8F79-E0AE9E7FCD01}"/>
              </a:ext>
            </a:extLst>
          </p:cNvPr>
          <p:cNvCxnSpPr>
            <a:cxnSpLocks/>
          </p:cNvCxnSpPr>
          <p:nvPr/>
        </p:nvCxnSpPr>
        <p:spPr>
          <a:xfrm>
            <a:off x="7170065" y="2048297"/>
            <a:ext cx="1182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F04BBE-B850-43A8-9545-4EA139EDC4B1}"/>
              </a:ext>
            </a:extLst>
          </p:cNvPr>
          <p:cNvCxnSpPr>
            <a:cxnSpLocks/>
          </p:cNvCxnSpPr>
          <p:nvPr/>
        </p:nvCxnSpPr>
        <p:spPr>
          <a:xfrm>
            <a:off x="7170065" y="2635325"/>
            <a:ext cx="1182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A54CC2-8782-4C76-89EC-276CAEA1489D}"/>
              </a:ext>
            </a:extLst>
          </p:cNvPr>
          <p:cNvCxnSpPr>
            <a:cxnSpLocks/>
          </p:cNvCxnSpPr>
          <p:nvPr/>
        </p:nvCxnSpPr>
        <p:spPr>
          <a:xfrm>
            <a:off x="7170064" y="2984480"/>
            <a:ext cx="118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00CA52-598A-40C1-9991-079AF4AAFF6F}"/>
              </a:ext>
            </a:extLst>
          </p:cNvPr>
          <p:cNvSpPr/>
          <p:nvPr/>
        </p:nvSpPr>
        <p:spPr>
          <a:xfrm>
            <a:off x="8352430" y="1519665"/>
            <a:ext cx="1060413" cy="1662130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ROS Bag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Record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9B4437C-F9EC-4C53-87A0-BE9267C1C2B5}"/>
              </a:ext>
            </a:extLst>
          </p:cNvPr>
          <p:cNvSpPr/>
          <p:nvPr/>
        </p:nvSpPr>
        <p:spPr>
          <a:xfrm>
            <a:off x="9719908" y="1885603"/>
            <a:ext cx="1348239" cy="935028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Performance Metrics Evaluation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8A6733-36D0-4EC6-A151-05B92A20EE61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9412843" y="2350730"/>
            <a:ext cx="307065" cy="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AE4AD2-9555-4B99-A1E2-DFA264ECD491}"/>
              </a:ext>
            </a:extLst>
          </p:cNvPr>
          <p:cNvSpPr txBox="1"/>
          <p:nvPr/>
        </p:nvSpPr>
        <p:spPr>
          <a:xfrm>
            <a:off x="9946019" y="903035"/>
            <a:ext cx="89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Ground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Truth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79F7C0-9558-4F6A-9A23-02056D029CC5}"/>
              </a:ext>
            </a:extLst>
          </p:cNvPr>
          <p:cNvCxnSpPr>
            <a:cxnSpLocks/>
          </p:cNvCxnSpPr>
          <p:nvPr/>
        </p:nvCxnSpPr>
        <p:spPr>
          <a:xfrm rot="5400000">
            <a:off x="10209781" y="1699142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C4A7426-D040-41BE-AC7E-E9D7056FBC06}"/>
              </a:ext>
            </a:extLst>
          </p:cNvPr>
          <p:cNvSpPr txBox="1"/>
          <p:nvPr/>
        </p:nvSpPr>
        <p:spPr>
          <a:xfrm>
            <a:off x="5276467" y="886476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Params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A80508-D8D4-4EAB-BDCA-4008B24D5CE2}"/>
              </a:ext>
            </a:extLst>
          </p:cNvPr>
          <p:cNvCxnSpPr>
            <a:cxnSpLocks/>
          </p:cNvCxnSpPr>
          <p:nvPr/>
        </p:nvCxnSpPr>
        <p:spPr>
          <a:xfrm rot="5400000">
            <a:off x="5540229" y="1341383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154C25-F2C2-4544-8B29-E4CA3E78219B}"/>
              </a:ext>
            </a:extLst>
          </p:cNvPr>
          <p:cNvSpPr txBox="1"/>
          <p:nvPr/>
        </p:nvSpPr>
        <p:spPr>
          <a:xfrm>
            <a:off x="6068702" y="640603"/>
            <a:ext cx="89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Camera config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7B4C1C-4382-4807-BC81-341364D058DD}"/>
              </a:ext>
            </a:extLst>
          </p:cNvPr>
          <p:cNvCxnSpPr>
            <a:cxnSpLocks/>
          </p:cNvCxnSpPr>
          <p:nvPr/>
        </p:nvCxnSpPr>
        <p:spPr>
          <a:xfrm rot="5400000">
            <a:off x="6332466" y="1330653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A44C881-2556-4663-A708-ED500988711C}"/>
              </a:ext>
            </a:extLst>
          </p:cNvPr>
          <p:cNvSpPr txBox="1"/>
          <p:nvPr/>
        </p:nvSpPr>
        <p:spPr>
          <a:xfrm>
            <a:off x="5276467" y="3508848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Vocab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C40C19-BEE5-41F5-A7A3-118B99B57B51}"/>
              </a:ext>
            </a:extLst>
          </p:cNvPr>
          <p:cNvSpPr txBox="1"/>
          <p:nvPr/>
        </p:nvSpPr>
        <p:spPr>
          <a:xfrm>
            <a:off x="6068702" y="3505068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Settings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B578B5-E92C-4D95-8E7E-FAA650D694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40228" y="3394624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0655DD-6765-4F1F-83B4-14A426601F7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32464" y="3376239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93B6596-F88D-452A-953B-6568016B2C01}"/>
              </a:ext>
            </a:extLst>
          </p:cNvPr>
          <p:cNvCxnSpPr>
            <a:stCxn id="7" idx="3"/>
            <a:endCxn id="61" idx="2"/>
          </p:cNvCxnSpPr>
          <p:nvPr/>
        </p:nvCxnSpPr>
        <p:spPr>
          <a:xfrm>
            <a:off x="4492536" y="2357648"/>
            <a:ext cx="5901492" cy="462983"/>
          </a:xfrm>
          <a:prstGeom prst="bentConnector4">
            <a:avLst>
              <a:gd name="adj1" fmla="val 3749"/>
              <a:gd name="adj2" fmla="val 340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B28CDB-DD57-46E3-8FED-54029DEF99A0}"/>
              </a:ext>
            </a:extLst>
          </p:cNvPr>
          <p:cNvCxnSpPr>
            <a:cxnSpLocks/>
          </p:cNvCxnSpPr>
          <p:nvPr/>
        </p:nvCxnSpPr>
        <p:spPr>
          <a:xfrm>
            <a:off x="11068148" y="2185390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27989E-3FB8-48CB-BB30-7A4495F0A7D6}"/>
              </a:ext>
            </a:extLst>
          </p:cNvPr>
          <p:cNvCxnSpPr>
            <a:cxnSpLocks/>
          </p:cNvCxnSpPr>
          <p:nvPr/>
        </p:nvCxnSpPr>
        <p:spPr>
          <a:xfrm>
            <a:off x="11068147" y="2534545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C7B3986-6EA5-4B58-8600-191F2A5716F4}"/>
              </a:ext>
            </a:extLst>
          </p:cNvPr>
          <p:cNvSpPr txBox="1"/>
          <p:nvPr/>
        </p:nvSpPr>
        <p:spPr>
          <a:xfrm>
            <a:off x="7182082" y="1461441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Pose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E33704-345A-4DCC-86D7-083E14DD0DDF}"/>
              </a:ext>
            </a:extLst>
          </p:cNvPr>
          <p:cNvSpPr txBox="1"/>
          <p:nvPr/>
        </p:nvSpPr>
        <p:spPr>
          <a:xfrm>
            <a:off x="7129532" y="1774463"/>
            <a:ext cx="100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Map Points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E7C394-2903-4909-8B01-C950E75D5197}"/>
              </a:ext>
            </a:extLst>
          </p:cNvPr>
          <p:cNvSpPr txBox="1"/>
          <p:nvPr/>
        </p:nvSpPr>
        <p:spPr>
          <a:xfrm>
            <a:off x="7169105" y="2392088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Pose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581750-BA86-4198-BC6F-B4649C281D50}"/>
              </a:ext>
            </a:extLst>
          </p:cNvPr>
          <p:cNvSpPr txBox="1"/>
          <p:nvPr/>
        </p:nvSpPr>
        <p:spPr>
          <a:xfrm>
            <a:off x="7116555" y="2705110"/>
            <a:ext cx="100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Map Points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2DFF1A-634B-4265-9F0C-66FB6A24333E}"/>
              </a:ext>
            </a:extLst>
          </p:cNvPr>
          <p:cNvSpPr txBox="1"/>
          <p:nvPr/>
        </p:nvSpPr>
        <p:spPr>
          <a:xfrm>
            <a:off x="11076044" y="1901810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Plots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579EF4-7911-4DCF-91A3-872B24413F1E}"/>
              </a:ext>
            </a:extLst>
          </p:cNvPr>
          <p:cNvSpPr txBox="1"/>
          <p:nvPr/>
        </p:nvSpPr>
        <p:spPr>
          <a:xfrm>
            <a:off x="11076044" y="2233599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Stats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4FF55E-28FE-4D8C-B315-5804D67DB8D5}"/>
              </a:ext>
            </a:extLst>
          </p:cNvPr>
          <p:cNvCxnSpPr>
            <a:cxnSpLocks/>
          </p:cNvCxnSpPr>
          <p:nvPr/>
        </p:nvCxnSpPr>
        <p:spPr>
          <a:xfrm>
            <a:off x="4588065" y="750620"/>
            <a:ext cx="0" cy="600502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9B2363-8BC1-418E-AC63-D458A3206EA4}"/>
              </a:ext>
            </a:extLst>
          </p:cNvPr>
          <p:cNvCxnSpPr>
            <a:cxnSpLocks/>
          </p:cNvCxnSpPr>
          <p:nvPr/>
        </p:nvCxnSpPr>
        <p:spPr>
          <a:xfrm>
            <a:off x="8125265" y="747208"/>
            <a:ext cx="0" cy="6008434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620F7C-38F9-4F8C-A87B-C026D681BBB9}"/>
              </a:ext>
            </a:extLst>
          </p:cNvPr>
          <p:cNvCxnSpPr>
            <a:cxnSpLocks/>
          </p:cNvCxnSpPr>
          <p:nvPr/>
        </p:nvCxnSpPr>
        <p:spPr>
          <a:xfrm>
            <a:off x="9546909" y="749480"/>
            <a:ext cx="0" cy="600616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5E69-56C3-41D2-A59C-28760B2FF748}"/>
              </a:ext>
            </a:extLst>
          </p:cNvPr>
          <p:cNvSpPr txBox="1"/>
          <p:nvPr/>
        </p:nvSpPr>
        <p:spPr>
          <a:xfrm>
            <a:off x="2235808" y="1118597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Mode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3414EC-15AC-4243-A4D2-D987A36D5386}"/>
              </a:ext>
            </a:extLst>
          </p:cNvPr>
          <p:cNvCxnSpPr>
            <a:cxnSpLocks/>
          </p:cNvCxnSpPr>
          <p:nvPr/>
        </p:nvCxnSpPr>
        <p:spPr>
          <a:xfrm rot="5400000">
            <a:off x="2499570" y="1573504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7F730C-4FA8-4469-B842-3D83040D31F2}"/>
              </a:ext>
            </a:extLst>
          </p:cNvPr>
          <p:cNvSpPr/>
          <p:nvPr/>
        </p:nvSpPr>
        <p:spPr>
          <a:xfrm>
            <a:off x="168509" y="66954"/>
            <a:ext cx="4337655" cy="535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Management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782BCB-1483-4AA1-834B-2F5422FB4FD7}"/>
              </a:ext>
            </a:extLst>
          </p:cNvPr>
          <p:cNvSpPr/>
          <p:nvPr/>
        </p:nvSpPr>
        <p:spPr>
          <a:xfrm>
            <a:off x="4661358" y="66954"/>
            <a:ext cx="3342327" cy="535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Processing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8FFA4DE-E6BA-43D8-9A86-2A2171045A48}"/>
              </a:ext>
            </a:extLst>
          </p:cNvPr>
          <p:cNvSpPr/>
          <p:nvPr/>
        </p:nvSpPr>
        <p:spPr>
          <a:xfrm>
            <a:off x="8158879" y="66954"/>
            <a:ext cx="1330050" cy="535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1A538B5-1D12-44E8-8784-639D83E09E3B}"/>
              </a:ext>
            </a:extLst>
          </p:cNvPr>
          <p:cNvSpPr/>
          <p:nvPr/>
        </p:nvSpPr>
        <p:spPr>
          <a:xfrm>
            <a:off x="9644123" y="66954"/>
            <a:ext cx="2341583" cy="535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Evaluation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A5C842-D372-4CEC-831F-A4C348CF07D7}"/>
              </a:ext>
            </a:extLst>
          </p:cNvPr>
          <p:cNvCxnSpPr/>
          <p:nvPr/>
        </p:nvCxnSpPr>
        <p:spPr>
          <a:xfrm>
            <a:off x="500418" y="4111380"/>
            <a:ext cx="11191164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AA843EF-2F1A-4671-83DF-80984C45B67F}"/>
              </a:ext>
            </a:extLst>
          </p:cNvPr>
          <p:cNvSpPr/>
          <p:nvPr/>
        </p:nvSpPr>
        <p:spPr>
          <a:xfrm>
            <a:off x="1312215" y="5354588"/>
            <a:ext cx="1050877" cy="641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ROS Bag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Play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3863304-68A6-40AB-9A8C-ECB38DE85C6A}"/>
              </a:ext>
            </a:extLst>
          </p:cNvPr>
          <p:cNvSpPr/>
          <p:nvPr/>
        </p:nvSpPr>
        <p:spPr>
          <a:xfrm>
            <a:off x="3177253" y="5312891"/>
            <a:ext cx="1317311" cy="722333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Publish Input Topics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C6F11B-9945-454A-94AE-9BAF3D94F69D}"/>
              </a:ext>
            </a:extLst>
          </p:cNvPr>
          <p:cNvSpPr txBox="1"/>
          <p:nvPr/>
        </p:nvSpPr>
        <p:spPr>
          <a:xfrm>
            <a:off x="6794" y="4771630"/>
            <a:ext cx="1902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Recorded Dataset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&amp;</a:t>
            </a:r>
            <a:r>
              <a:rPr lang="en-US" sz="1600" b="1" dirty="0">
                <a:solidFill>
                  <a:schemeClr val="accent1"/>
                </a:solidFill>
              </a:rPr>
              <a:t> ORBSLAM2 Map Points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76734F3-1353-4926-81FA-6A7D8853E28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2363092" y="5674058"/>
            <a:ext cx="814161" cy="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4BBC9DF-EECE-4837-AB93-518499333D45}"/>
              </a:ext>
            </a:extLst>
          </p:cNvPr>
          <p:cNvSpPr/>
          <p:nvPr/>
        </p:nvSpPr>
        <p:spPr>
          <a:xfrm>
            <a:off x="5186591" y="5310736"/>
            <a:ext cx="1983475" cy="722333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RTAB-Map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8A1207-7FE7-40C9-8045-17E67CBEB7F0}"/>
              </a:ext>
            </a:extLst>
          </p:cNvPr>
          <p:cNvCxnSpPr>
            <a:cxnSpLocks/>
          </p:cNvCxnSpPr>
          <p:nvPr/>
        </p:nvCxnSpPr>
        <p:spPr>
          <a:xfrm>
            <a:off x="7170066" y="5485449"/>
            <a:ext cx="118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F0C5A66-B5B9-44A6-BFC0-7161F0067E8C}"/>
              </a:ext>
            </a:extLst>
          </p:cNvPr>
          <p:cNvCxnSpPr>
            <a:cxnSpLocks/>
          </p:cNvCxnSpPr>
          <p:nvPr/>
        </p:nvCxnSpPr>
        <p:spPr>
          <a:xfrm>
            <a:off x="7170065" y="5834604"/>
            <a:ext cx="1182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5D1477F-0CA0-44A3-8AAB-3593415C3836}"/>
              </a:ext>
            </a:extLst>
          </p:cNvPr>
          <p:cNvSpPr/>
          <p:nvPr/>
        </p:nvSpPr>
        <p:spPr>
          <a:xfrm>
            <a:off x="8354458" y="5301205"/>
            <a:ext cx="1060413" cy="731861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ROS Bag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Record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D17D5D6-E72A-44B6-9E58-C9EFBE2AEABE}"/>
              </a:ext>
            </a:extLst>
          </p:cNvPr>
          <p:cNvSpPr/>
          <p:nvPr/>
        </p:nvSpPr>
        <p:spPr>
          <a:xfrm>
            <a:off x="9721936" y="5202013"/>
            <a:ext cx="1348239" cy="935028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Performance Metrics Evaluation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AC4DC25-3072-493C-A515-9D3C25FCE4E3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9414871" y="5667136"/>
            <a:ext cx="307065" cy="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4E42C79-3EAD-4E07-85C5-8F218C20FA22}"/>
              </a:ext>
            </a:extLst>
          </p:cNvPr>
          <p:cNvSpPr txBox="1"/>
          <p:nvPr/>
        </p:nvSpPr>
        <p:spPr>
          <a:xfrm>
            <a:off x="9948047" y="4219445"/>
            <a:ext cx="89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Ground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Truth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6C084-F190-4770-A2B8-FD2A06E76724}"/>
              </a:ext>
            </a:extLst>
          </p:cNvPr>
          <p:cNvCxnSpPr>
            <a:cxnSpLocks/>
          </p:cNvCxnSpPr>
          <p:nvPr/>
        </p:nvCxnSpPr>
        <p:spPr>
          <a:xfrm rot="5400000">
            <a:off x="10211809" y="5015552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F780604-639A-4B56-B779-B8081EF6D8BE}"/>
              </a:ext>
            </a:extLst>
          </p:cNvPr>
          <p:cNvSpPr txBox="1"/>
          <p:nvPr/>
        </p:nvSpPr>
        <p:spPr>
          <a:xfrm>
            <a:off x="5276467" y="4672783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Params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A332BD9-08AB-4A4E-90E0-E52309096CFC}"/>
              </a:ext>
            </a:extLst>
          </p:cNvPr>
          <p:cNvCxnSpPr>
            <a:cxnSpLocks/>
          </p:cNvCxnSpPr>
          <p:nvPr/>
        </p:nvCxnSpPr>
        <p:spPr>
          <a:xfrm rot="5400000">
            <a:off x="5540229" y="5127690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2D89EF9-55C1-49EE-BC55-B5A6E6580F8E}"/>
              </a:ext>
            </a:extLst>
          </p:cNvPr>
          <p:cNvSpPr txBox="1"/>
          <p:nvPr/>
        </p:nvSpPr>
        <p:spPr>
          <a:xfrm>
            <a:off x="6068702" y="4426910"/>
            <a:ext cx="89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Camera config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5A60DD5-7CA0-4B4E-81BD-ED7E281865CB}"/>
              </a:ext>
            </a:extLst>
          </p:cNvPr>
          <p:cNvCxnSpPr>
            <a:cxnSpLocks/>
          </p:cNvCxnSpPr>
          <p:nvPr/>
        </p:nvCxnSpPr>
        <p:spPr>
          <a:xfrm rot="5400000">
            <a:off x="6332466" y="5116960"/>
            <a:ext cx="368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3230BD-E377-4D60-9030-BDE715811016}"/>
              </a:ext>
            </a:extLst>
          </p:cNvPr>
          <p:cNvCxnSpPr>
            <a:cxnSpLocks/>
          </p:cNvCxnSpPr>
          <p:nvPr/>
        </p:nvCxnSpPr>
        <p:spPr>
          <a:xfrm>
            <a:off x="11070176" y="5501800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CF9216-B889-485A-99E5-45095A9C5B7F}"/>
              </a:ext>
            </a:extLst>
          </p:cNvPr>
          <p:cNvCxnSpPr>
            <a:cxnSpLocks/>
          </p:cNvCxnSpPr>
          <p:nvPr/>
        </p:nvCxnSpPr>
        <p:spPr>
          <a:xfrm>
            <a:off x="11070175" y="5850955"/>
            <a:ext cx="923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322273-386E-4046-B3AB-94284BE358B1}"/>
              </a:ext>
            </a:extLst>
          </p:cNvPr>
          <p:cNvSpPr txBox="1"/>
          <p:nvPr/>
        </p:nvSpPr>
        <p:spPr>
          <a:xfrm>
            <a:off x="7182082" y="5247748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Pose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256949-F383-4230-B229-55327BDBA76A}"/>
              </a:ext>
            </a:extLst>
          </p:cNvPr>
          <p:cNvSpPr txBox="1"/>
          <p:nvPr/>
        </p:nvSpPr>
        <p:spPr>
          <a:xfrm>
            <a:off x="7129532" y="5560770"/>
            <a:ext cx="100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Map Points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305BCD3-1C80-4C4A-B15B-3CF8E1C985DD}"/>
              </a:ext>
            </a:extLst>
          </p:cNvPr>
          <p:cNvSpPr txBox="1"/>
          <p:nvPr/>
        </p:nvSpPr>
        <p:spPr>
          <a:xfrm>
            <a:off x="11078072" y="5218220"/>
            <a:ext cx="89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Plots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A78BE1-533B-4C98-AE50-56BA41E82134}"/>
              </a:ext>
            </a:extLst>
          </p:cNvPr>
          <p:cNvSpPr txBox="1"/>
          <p:nvPr/>
        </p:nvSpPr>
        <p:spPr>
          <a:xfrm>
            <a:off x="11078072" y="5550009"/>
            <a:ext cx="896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Stats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0BD5E-5F09-4043-A282-421D791FBFEF}"/>
              </a:ext>
            </a:extLst>
          </p:cNvPr>
          <p:cNvCxnSpPr>
            <a:stCxn id="70" idx="3"/>
            <a:endCxn id="89" idx="1"/>
          </p:cNvCxnSpPr>
          <p:nvPr/>
        </p:nvCxnSpPr>
        <p:spPr>
          <a:xfrm flipV="1">
            <a:off x="4494564" y="5671903"/>
            <a:ext cx="692027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86035BD-70F3-413B-B400-F37006DDA819}"/>
              </a:ext>
            </a:extLst>
          </p:cNvPr>
          <p:cNvCxnSpPr>
            <a:stCxn id="60" idx="2"/>
            <a:endCxn id="69" idx="0"/>
          </p:cNvCxnSpPr>
          <p:nvPr/>
        </p:nvCxnSpPr>
        <p:spPr>
          <a:xfrm rot="5400000">
            <a:off x="4273750" y="745700"/>
            <a:ext cx="2172793" cy="7044983"/>
          </a:xfrm>
          <a:prstGeom prst="bentConnector3">
            <a:avLst>
              <a:gd name="adj1" fmla="val 5565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3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100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8</cp:revision>
  <dcterms:created xsi:type="dcterms:W3CDTF">2019-11-19T21:29:54Z</dcterms:created>
  <dcterms:modified xsi:type="dcterms:W3CDTF">2019-11-20T00:29:51Z</dcterms:modified>
</cp:coreProperties>
</file>