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54C"/>
    <a:srgbClr val="10643A"/>
    <a:srgbClr val="467E4F"/>
    <a:srgbClr val="176238"/>
    <a:srgbClr val="E1C603"/>
    <a:srgbClr val="467E44"/>
    <a:srgbClr val="006231"/>
    <a:srgbClr val="007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777CD6-A1BF-40AA-9911-8FBD271786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13ABB-E0CC-4FB0-8B84-C0F348EC4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20C6D7D9-D32B-4FE2-AFAA-D6B2BBE610CD}" type="datetime1">
              <a:rPr lang="en-US" altLang="en-US"/>
              <a:pPr/>
              <a:t>10/27/2019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8B3E-F08B-4249-A2AC-806176C9CC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04C3E-8783-4B21-A254-4A3369C01F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AD52B7A4-F4DA-408E-A5D3-A3A69C27C8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7E6703-6ED2-48B1-ADC7-1CEDB15E4A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97074-92C9-4C6D-A16F-FE17A9E868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342E822F-4A18-477D-8A7A-0E04A20B5241}" type="datetime1">
              <a:rPr lang="en-US" altLang="en-US"/>
              <a:pPr/>
              <a:t>10/27/2019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FA280AD-E581-4615-88D2-0601A0B0D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C5B2608-8300-40EA-B79A-400F683D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C45A5-F7C9-42B4-86A1-6FFE16037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405B-CFA5-4905-85BC-C503E09A0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Geneva" charset="-128"/>
              </a:defRPr>
            </a:lvl1pPr>
          </a:lstStyle>
          <a:p>
            <a:fld id="{5121735E-4A3E-4FA1-BE0D-5D52E7E93F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kA-V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0D6E0BF-D489-48CB-A012-A362CDE2F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0"/>
            <a:ext cx="914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3256189-4C6C-4FD0-B14B-2FAF7EAC7A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6073775"/>
            <a:ext cx="1908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9E03A-4CB6-486E-B3AB-22D6EDED9BB6}"/>
              </a:ext>
            </a:extLst>
          </p:cNvPr>
          <p:cNvSpPr txBox="1"/>
          <p:nvPr userDrawn="1"/>
        </p:nvSpPr>
        <p:spPr>
          <a:xfrm>
            <a:off x="5608667" y="61129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Autonomous Robot Navigation</a:t>
            </a:r>
          </a:p>
        </p:txBody>
      </p:sp>
    </p:spTree>
    <p:extLst>
      <p:ext uri="{BB962C8B-B14F-4D97-AF65-F5344CB8AC3E}">
        <p14:creationId xmlns:p14="http://schemas.microsoft.com/office/powerpoint/2010/main" val="66121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DFAAEAC5-1A81-43B7-A370-EEF8A705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B3C60D1-9BC9-4B34-B8F0-7CF601F21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186488"/>
            <a:ext cx="15716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7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36B1FBD3-C07C-42E4-92B4-E5FEF3C5F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854B5B4-1ED7-4DF5-91AF-51D6E6928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15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8B4363D-6AFF-4061-A212-303179404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5DCEA57-EE3B-419B-BF3A-1104F0614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78439" y="272256"/>
            <a:ext cx="6387748" cy="369887"/>
          </a:xfrm>
          <a:prstGeom prst="rect">
            <a:avLst/>
          </a:prstGeom>
        </p:spPr>
        <p:txBody>
          <a:bodyPr vert="horz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310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87EFF602-241B-4C76-BAAC-0A7B4F020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0E08C45-3406-4482-B795-CF4F3CDF7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7540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C0BE3279-6618-4CD6-8507-B8B12CDB0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1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4F0750-98B6-4D98-8833-164B66C8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218C773-170D-4924-8B7A-FD3BAFB25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6200775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8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4AED91FE-A87F-46FC-AC4C-1968521D0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5700"/>
            <a:ext cx="91440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399CC66-2B06-4998-B7E6-64AA7B66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2F4CDA1-A277-42E3-AA14-C399FC5C9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76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E86A925D-E952-44E9-9BB0-762AD9EA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700"/>
            <a:ext cx="91440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D0661A7-DC81-4D9F-B881-EFA55A622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6153150"/>
            <a:ext cx="255111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5D94E7F-DA8C-4C0E-8CD8-564230D5B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3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26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1694521-1AAA-4CEA-9D8B-5EC371672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11913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7EAD06F-F434-4E02-B0AA-FA6E49AB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8738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4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B6161521-6337-4C68-A5B3-5172E0E8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6408738"/>
            <a:ext cx="11858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989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8F545-FB55-417F-A282-3125636C9449}"/>
              </a:ext>
            </a:extLst>
          </p:cNvPr>
          <p:cNvSpPr/>
          <p:nvPr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FB0B9E-0E9F-413E-A050-900F2977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038" y="6408738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9711C1C-FC10-4DA2-8BBD-FB3479750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407150"/>
            <a:ext cx="11858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A353ED4-9D56-434C-9C3F-5A2D3934E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A05AE03-4021-40F5-8C1E-57E9F8672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27218F0C-6E73-4584-A005-9BB54DB06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33493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62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0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D4B8C52-9F2E-439D-B4DF-1DB0230A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92856C1-D6E5-4366-8888-11DEDBDA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24822F-2D37-4CAC-B977-C0A3F681E1A1}"/>
              </a:ext>
            </a:extLst>
          </p:cNvPr>
          <p:cNvCxnSpPr/>
          <p:nvPr/>
        </p:nvCxnSpPr>
        <p:spPr bwMode="auto">
          <a:xfrm>
            <a:off x="0" y="914400"/>
            <a:ext cx="9144000" cy="1588"/>
          </a:xfrm>
          <a:prstGeom prst="line">
            <a:avLst/>
          </a:pr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0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5FC6814A-C7CF-4A81-A092-890063610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2E58FD-2B66-4900-A8D7-DB538AD82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575" y="6396038"/>
            <a:ext cx="11922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8"/>
            <a:ext cx="7562850" cy="4133272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>
                <a:solidFill>
                  <a:schemeClr val="bg1"/>
                </a:solidFill>
              </a:defRPr>
            </a:lvl2pPr>
            <a:lvl3pPr marL="228600" indent="-228600">
              <a:defRPr sz="1800">
                <a:solidFill>
                  <a:schemeClr val="bg1"/>
                </a:solidFill>
              </a:defRPr>
            </a:lvl3pPr>
            <a:lvl4pPr marL="514350" indent="-230188">
              <a:buFont typeface="Lucida Grande"/>
              <a:buChar char="-"/>
              <a:tabLst/>
              <a:defRPr sz="1800">
                <a:solidFill>
                  <a:schemeClr val="bg1"/>
                </a:solidFill>
              </a:defRPr>
            </a:lvl4pPr>
            <a:lvl5pPr marL="747713" indent="-228600">
              <a:buFont typeface="Lucida Grande"/>
              <a:buChar char="·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272733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9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FFC6A-D21F-44C1-8E3B-CA707A830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AC4D4-B504-46C6-88DD-1C6E11B7D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606675"/>
            <a:ext cx="57959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970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0C74C-A9E4-4353-A2C7-720C46BE2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9E0A71-D54D-477E-A440-3AF8E5984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090613"/>
            <a:ext cx="42687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509817"/>
            <a:ext cx="8229600" cy="1394548"/>
          </a:xfrm>
          <a:prstGeom prst="rect">
            <a:avLst/>
          </a:prstGeom>
        </p:spPr>
        <p:txBody>
          <a:bodyPr vert="horz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1CEDC4-5968-416B-A95A-3BA4C7CC7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AEAF3B-4863-462C-8485-6D9C7981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00375"/>
            <a:ext cx="3657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6027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E2B9DF-636B-4EBD-A142-AEBF71F8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DD9B6A-ECF6-44AE-B224-FEB3DCC9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4246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91EC9-76E7-4C3A-87DF-52D8CC66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8CB696-6F12-4803-820A-3BD29BB74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14675"/>
            <a:ext cx="38481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6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0789E026-317B-4E07-8277-4E4A1BE5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56"/>
          <a:stretch>
            <a:fillRect/>
          </a:stretch>
        </p:blipFill>
        <p:spPr bwMode="auto">
          <a:xfrm rot="10800000">
            <a:off x="0" y="9525"/>
            <a:ext cx="91440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3E8242-C20F-4074-981C-FE5301F17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07E91AEF-EE2E-4E34-8A1A-7BF3C0169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055091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814388" y="1381534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BE4072D-7BCA-47A4-BE59-5021300A1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46A250C-1404-4525-A177-8621210C2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608667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970DFFB-316B-4D47-94B8-D9D53883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E531702-C3F3-416E-88DD-439D38D50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340903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946727"/>
            <a:ext cx="9144000" cy="591127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425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25A8D3E-D02B-4367-8483-FFE5291F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1272932-41EC-4285-9F79-850E768B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738909"/>
            <a:ext cx="7562850" cy="466436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4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2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7E74114A-D74C-4F69-8A56-3389A3D6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9AC0CDF-59D4-4775-8320-0350A5B2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6369050"/>
            <a:ext cx="11922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43C0B9A9-2E28-47E1-A3D0-074E6BFC6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6376988"/>
            <a:ext cx="1690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1393152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814388" y="565655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3B3346-C427-4DFE-A69C-45087411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10F2E05-67EC-40B9-AD13-A8404C607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62087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432242" y="6215230"/>
            <a:ext cx="6387748" cy="307777"/>
          </a:xfrm>
          <a:prstGeom prst="rect">
            <a:avLst/>
          </a:prstGeom>
        </p:spPr>
        <p:txBody>
          <a:bodyPr vert="horz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540"/>
            <a:ext cx="9144000" cy="590511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708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F009F142-4B38-49E2-966E-C7DCDA1EB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A111DC3-9003-4CBC-A7CC-10FA24F83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265113"/>
            <a:ext cx="15700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14388" y="2532303"/>
            <a:ext cx="7562850" cy="3748424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200"/>
              </a:spcBef>
              <a:spcAft>
                <a:spcPts val="600"/>
              </a:spcAft>
              <a:buNone/>
              <a:tabLst>
                <a:tab pos="230188" algn="l"/>
              </a:tabLst>
              <a:defRPr sz="2200" b="1"/>
            </a:lvl1pPr>
            <a:lvl2pPr marL="3175" indent="0">
              <a:spcBef>
                <a:spcPts val="0"/>
              </a:spcBef>
              <a:spcAft>
                <a:spcPts val="1200"/>
              </a:spcAft>
              <a:buNone/>
              <a:defRPr sz="1800" b="1"/>
            </a:lvl2pPr>
            <a:lvl3pPr marL="228600" indent="-228600">
              <a:defRPr sz="1800"/>
            </a:lvl3pPr>
            <a:lvl4pPr marL="514350" indent="-230188">
              <a:buFont typeface="Lucida Grande"/>
              <a:buChar char="-"/>
              <a:tabLst/>
              <a:defRPr sz="1800"/>
            </a:lvl4pPr>
            <a:lvl5pPr marL="747713" indent="-228600">
              <a:buFont typeface="Lucida Grande"/>
              <a:buChar char="·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0"/>
          <p:cNvSpPr>
            <a:spLocks noGrp="1"/>
          </p:cNvSpPr>
          <p:nvPr>
            <p:ph type="title"/>
          </p:nvPr>
        </p:nvSpPr>
        <p:spPr>
          <a:xfrm>
            <a:off x="814388" y="1704806"/>
            <a:ext cx="7562850" cy="481134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  <p:sldLayoutId id="2147483890" r:id="rId19"/>
    <p:sldLayoutId id="2147483871" r:id="rId20"/>
    <p:sldLayoutId id="2147483891" r:id="rId21"/>
    <p:sldLayoutId id="2147483892" r:id="rId22"/>
    <p:sldLayoutId id="2147483893" r:id="rId23"/>
    <p:sldLayoutId id="2147483894" r:id="rId24"/>
    <p:sldLayoutId id="2147483895" r:id="rId25"/>
    <p:sldLayoutId id="2147483896" r:id="rId26"/>
    <p:sldLayoutId id="2147483897" r:id="rId2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Geneva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Genev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Genev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Geneva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Geneva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Geneva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Geneva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CB699-68AC-4A1C-BE36-D1EC56971518}"/>
              </a:ext>
            </a:extLst>
          </p:cNvPr>
          <p:cNvSpPr txBox="1"/>
          <p:nvPr/>
        </p:nvSpPr>
        <p:spPr>
          <a:xfrm>
            <a:off x="219398" y="1674255"/>
            <a:ext cx="8705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Performance Enhancement of RTAB-map Utilizing</a:t>
            </a:r>
          </a:p>
          <a:p>
            <a:pPr algn="ctr"/>
            <a:r>
              <a:rPr lang="en-US" sz="2800" b="1" dirty="0"/>
              <a:t>ORB-SLAM2 Depth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650D95-F62B-4983-8BCE-02F158D22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5938"/>
              </p:ext>
            </p:extLst>
          </p:nvPr>
        </p:nvGraphicFramePr>
        <p:xfrm>
          <a:off x="1524000" y="3429000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484918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6808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Islam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Jiang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4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iaali@ualberta.ca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zifei.jiang@ualberta.ca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2666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Thank You 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Literature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Methodology and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Significance of Proposed Research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2248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3834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349020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93280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Procedure</a:t>
            </a:r>
          </a:p>
        </p:txBody>
      </p:sp>
    </p:spTree>
    <p:extLst>
      <p:ext uri="{BB962C8B-B14F-4D97-AF65-F5344CB8AC3E}">
        <p14:creationId xmlns:p14="http://schemas.microsoft.com/office/powerpoint/2010/main" val="359266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340432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B27027-B59A-4E6B-B377-A7A8C7EF45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DD2AFE4-63BE-45E4-B15C-024DB8D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Proposed Research</a:t>
            </a:r>
          </a:p>
        </p:txBody>
      </p:sp>
    </p:spTree>
    <p:extLst>
      <p:ext uri="{BB962C8B-B14F-4D97-AF65-F5344CB8AC3E}">
        <p14:creationId xmlns:p14="http://schemas.microsoft.com/office/powerpoint/2010/main" val="24435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99C30C-BE44-4C45-887C-EA882D81BA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Questions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E42E0C-A286-4DF9-9AD3-8A48854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E071B9-C40E-4EEE-B916-BC333C51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280" y="1608668"/>
            <a:ext cx="2155065" cy="215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0727"/>
      </p:ext>
    </p:extLst>
  </p:cSld>
  <p:clrMapOvr>
    <a:masterClrMapping/>
  </p:clrMapOvr>
</p:sld>
</file>

<file path=ppt/theme/theme1.xml><?xml version="1.0" encoding="utf-8"?>
<a:theme xmlns:a="http://schemas.openxmlformats.org/drawingml/2006/main" name="TrkA-PPT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TrkA-PPT-V1</Template>
  <TotalTime>82</TotalTime>
  <Words>57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ＭＳ Ｐゴシック</vt:lpstr>
      <vt:lpstr>Geneva</vt:lpstr>
      <vt:lpstr>Calibri</vt:lpstr>
      <vt:lpstr>TrkA-PPT-V1</vt:lpstr>
      <vt:lpstr>PowerPoint Presentation</vt:lpstr>
      <vt:lpstr>Agenda</vt:lpstr>
      <vt:lpstr>Introduction</vt:lpstr>
      <vt:lpstr>Problem Definition</vt:lpstr>
      <vt:lpstr>Literature Review</vt:lpstr>
      <vt:lpstr>Methodology and Procedure</vt:lpstr>
      <vt:lpstr>Performance Evaluation</vt:lpstr>
      <vt:lpstr>Significance of Proposed Research</vt:lpstr>
      <vt:lpstr>PowerPoint Presentation</vt:lpstr>
      <vt:lpstr>PowerPoint Presentation</vt:lpstr>
    </vt:vector>
  </TitlesOfParts>
  <Company>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Alaa</dc:creator>
  <cp:lastModifiedBy>Islam Alaa</cp:lastModifiedBy>
  <cp:revision>4</cp:revision>
  <dcterms:created xsi:type="dcterms:W3CDTF">2019-10-27T20:23:13Z</dcterms:created>
  <dcterms:modified xsi:type="dcterms:W3CDTF">2019-10-27T21:45:40Z</dcterms:modified>
</cp:coreProperties>
</file>