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3271" y="1392767"/>
            <a:ext cx="7197726" cy="2421464"/>
          </a:xfrm>
        </p:spPr>
        <p:txBody>
          <a:bodyPr/>
          <a:lstStyle/>
          <a:p>
            <a:r>
              <a:rPr lang="en-US" dirty="0" smtClean="0"/>
              <a:t>Permutations</a:t>
            </a:r>
            <a:br>
              <a:rPr lang="en-US" dirty="0" smtClean="0"/>
            </a:br>
            <a:r>
              <a:rPr lang="en-US" dirty="0"/>
              <a:t>Decrease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Islam </a:t>
            </a:r>
            <a:r>
              <a:rPr lang="en-US" sz="2800" dirty="0" err="1" smtClean="0"/>
              <a:t>Abdulhakeem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224179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1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745-EDEE-5A21-6D8C-B8570E594B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3914" y="720952"/>
            <a:ext cx="10131425" cy="36496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are given a positive integer n, you have to find all possible permutations of the sequence from 1 to n.</a:t>
            </a:r>
            <a:br>
              <a:rPr lang="en-US" dirty="0"/>
            </a:br>
            <a:endParaRPr lang="en-US" dirty="0"/>
          </a:p>
          <a:p>
            <a:r>
              <a:rPr lang="en-US" sz="2400" b="1" u="sng" dirty="0" smtClean="0"/>
              <a:t>Ex</a:t>
            </a:r>
            <a:r>
              <a:rPr lang="en-US" sz="2400" u="sng" dirty="0" smtClean="0"/>
              <a:t>:</a:t>
            </a:r>
          </a:p>
          <a:p>
            <a:r>
              <a:rPr lang="en-US" dirty="0"/>
              <a:t>n 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      P = [1]</a:t>
            </a:r>
          </a:p>
          <a:p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P = [</a:t>
            </a:r>
            <a:r>
              <a:rPr lang="en-US" dirty="0" smtClean="0"/>
              <a:t>12,21]</a:t>
            </a:r>
            <a:endParaRPr lang="en-US" dirty="0"/>
          </a:p>
          <a:p>
            <a:r>
              <a:rPr lang="en-US" dirty="0"/>
              <a:t> n = 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P </a:t>
            </a:r>
            <a:r>
              <a:rPr lang="en-US" dirty="0"/>
              <a:t>= </a:t>
            </a:r>
            <a:r>
              <a:rPr lang="en-US" dirty="0" smtClean="0"/>
              <a:t>[</a:t>
            </a:r>
            <a:r>
              <a:rPr lang="en-US" dirty="0" smtClean="0"/>
              <a:t>312</a:t>
            </a:r>
            <a:r>
              <a:rPr lang="en-US" dirty="0" smtClean="0"/>
              <a:t>,132,123,321,231,213]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…..</a:t>
            </a:r>
            <a:endParaRPr lang="en-AE" dirty="0"/>
          </a:p>
          <a:p>
            <a:endParaRPr lang="en-A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 smtClean="0"/>
              <a:t>Strategy</a:t>
            </a:r>
            <a:br>
              <a:rPr lang="en-US" dirty="0" smtClean="0"/>
            </a:br>
            <a:r>
              <a:rPr lang="en-US" dirty="0" smtClean="0"/>
              <a:t>Decrease </a:t>
            </a:r>
            <a:r>
              <a:rPr lang="en-US" dirty="0"/>
              <a:t>and </a:t>
            </a:r>
            <a:r>
              <a:rPr lang="en-US" dirty="0" smtClean="0"/>
              <a:t>Conquer by 1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7745-EDEE-5A21-6D8C-B8570E59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strategy given is Decrease-and-Conquer, which means that the problem will be decreased by 1 each recurrence in order to achieve all of the possible permutations.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864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403732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The Code Implementation</a:t>
            </a:r>
            <a:endParaRPr lang="en-A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1526676"/>
            <a:ext cx="9395983" cy="4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71" y="0"/>
            <a:ext cx="8947522" cy="140053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Analysis</a:t>
            </a:r>
            <a:endParaRPr lang="en-AE" sz="1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2E494D-7CDE-412D-CF96-E28F83591825}"/>
                  </a:ext>
                </a:extLst>
              </p:cNvPr>
              <p:cNvSpPr txBox="1"/>
              <p:nvPr/>
            </p:nvSpPr>
            <p:spPr>
              <a:xfrm>
                <a:off x="1279464" y="1563814"/>
                <a:ext cx="10575079" cy="615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/>
                                <m:aln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             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dirty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:r>
                  <a:rPr lang="en-US" sz="2400" i="1" dirty="0" smtClean="0">
                    <a:latin typeface="Cambria Math" panose="020405030504060302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r>
                  <a:rPr lang="en-US" sz="2400" b="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 …+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    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At    </a:t>
                </a:r>
                <a:r>
                  <a:rPr lang="en-US" sz="2400" dirty="0">
                    <a:latin typeface="Cambria Math" panose="02040503050406030204" pitchFamily="18" charset="0"/>
                  </a:rPr>
                  <a:t>k = n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– 1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                                     T(n)= 1+….+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					</a:t>
                </a:r>
                <a:endParaRPr lang="en-AE" sz="2400" dirty="0"/>
              </a:p>
              <a:p>
                <a:r>
                  <a:rPr lang="en-AE" sz="2400" dirty="0" smtClean="0"/>
                  <a:t>		</a:t>
                </a:r>
                <a:endParaRPr lang="en-AE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2E494D-7CDE-412D-CF96-E28F83591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464" y="1563814"/>
                <a:ext cx="10575079" cy="6155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5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8569-ECB6-0108-057B-89FD38E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85" y="567677"/>
            <a:ext cx="8947522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/>
              <a:t>Analysis</a:t>
            </a:r>
            <a:endParaRPr lang="en-AE" sz="1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494D-7CDE-412D-CF96-E28F83591825}"/>
              </a:ext>
            </a:extLst>
          </p:cNvPr>
          <p:cNvSpPr txBox="1"/>
          <p:nvPr/>
        </p:nvSpPr>
        <p:spPr>
          <a:xfrm>
            <a:off x="2767" y="2603997"/>
            <a:ext cx="5694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Best </a:t>
            </a:r>
            <a:r>
              <a:rPr lang="en-US" sz="4400" dirty="0" smtClean="0"/>
              <a:t>Case     1     At n = 1</a:t>
            </a:r>
            <a:endParaRPr lang="en-AE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0EDF2-0A42-501F-8E20-B29A24F8EDE4}"/>
              </a:ext>
            </a:extLst>
          </p:cNvPr>
          <p:cNvSpPr txBox="1"/>
          <p:nvPr/>
        </p:nvSpPr>
        <p:spPr>
          <a:xfrm>
            <a:off x="-1" y="4009229"/>
            <a:ext cx="711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Average </a:t>
            </a:r>
            <a:r>
              <a:rPr lang="en-US" sz="4000" dirty="0" smtClean="0"/>
              <a:t>Case = </a:t>
            </a:r>
            <a:r>
              <a:rPr lang="en-US" sz="4000" dirty="0"/>
              <a:t>Worst </a:t>
            </a:r>
            <a:r>
              <a:rPr lang="en-US" sz="4000" dirty="0" smtClean="0"/>
              <a:t>Case   = n!</a:t>
            </a:r>
            <a:endParaRPr lang="en-US" sz="4000" dirty="0"/>
          </a:p>
          <a:p>
            <a:endParaRPr lang="en-AE" sz="2400" dirty="0"/>
          </a:p>
        </p:txBody>
      </p:sp>
    </p:spTree>
    <p:extLst>
      <p:ext uri="{BB962C8B-B14F-4D97-AF65-F5344CB8AC3E}">
        <p14:creationId xmlns:p14="http://schemas.microsoft.com/office/powerpoint/2010/main" val="362018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B23-4D77-0392-703E-2C5318D3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276" y="2028470"/>
            <a:ext cx="8947522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Thank </a:t>
            </a:r>
            <a:r>
              <a:rPr lang="en-US" sz="8800" dirty="0" smtClean="0"/>
              <a:t>you</a:t>
            </a:r>
            <a:endParaRPr lang="en-AE" sz="8800" dirty="0"/>
          </a:p>
        </p:txBody>
      </p:sp>
    </p:spTree>
    <p:extLst>
      <p:ext uri="{BB962C8B-B14F-4D97-AF65-F5344CB8AC3E}">
        <p14:creationId xmlns:p14="http://schemas.microsoft.com/office/powerpoint/2010/main" val="324763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</TotalTime>
  <Words>316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Celestial</vt:lpstr>
      <vt:lpstr>Permutations Decrease and Conquer</vt:lpstr>
      <vt:lpstr>PowerPoint Presentation</vt:lpstr>
      <vt:lpstr>Strategy Decrease and Conquer by 1</vt:lpstr>
      <vt:lpstr>The Code Implementation</vt:lpstr>
      <vt:lpstr>Analysis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 Decrease and Conquer</dc:title>
  <dc:creator>Islam Oshallah</dc:creator>
  <cp:lastModifiedBy>Islam Oshallah</cp:lastModifiedBy>
  <cp:revision>3</cp:revision>
  <dcterms:created xsi:type="dcterms:W3CDTF">2024-01-01T14:51:14Z</dcterms:created>
  <dcterms:modified xsi:type="dcterms:W3CDTF">2024-01-01T15:18:34Z</dcterms:modified>
</cp:coreProperties>
</file>