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  <p:sldMasterId id="2147483707" r:id="rId6"/>
    <p:sldMasterId id="2147483708" r:id="rId7"/>
    <p:sldMasterId id="2147483709" r:id="rId8"/>
    <p:sldMasterId id="2147483710" r:id="rId9"/>
    <p:sldMasterId id="2147483711" r:id="rId10"/>
    <p:sldMasterId id="2147483712" r:id="rId11"/>
    <p:sldMasterId id="2147483713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y="6858000" cx="12192000"/>
  <p:notesSz cx="9144000" cy="6858000"/>
  <p:embeddedFontLst>
    <p:embeddedFont>
      <p:font typeface="Questrial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20" Type="http://schemas.openxmlformats.org/officeDocument/2006/relationships/slide" Target="slides/slide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22" Type="http://schemas.openxmlformats.org/officeDocument/2006/relationships/slide" Target="slides/slide9.xml"/><Relationship Id="rId44" Type="http://schemas.openxmlformats.org/officeDocument/2006/relationships/font" Target="fonts/Questrial-regular.fntdata"/><Relationship Id="rId21" Type="http://schemas.openxmlformats.org/officeDocument/2006/relationships/slide" Target="slides/slide8.xml"/><Relationship Id="rId43" Type="http://schemas.openxmlformats.org/officeDocument/2006/relationships/slide" Target="slides/slide30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9.xml"/><Relationship Id="rId13" Type="http://schemas.openxmlformats.org/officeDocument/2006/relationships/notesMaster" Target="notesMasters/notesMaster1.xml"/><Relationship Id="rId35" Type="http://schemas.openxmlformats.org/officeDocument/2006/relationships/slide" Target="slides/slide2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21.xml"/><Relationship Id="rId15" Type="http://schemas.openxmlformats.org/officeDocument/2006/relationships/slide" Target="slides/slide2.xml"/><Relationship Id="rId37" Type="http://schemas.openxmlformats.org/officeDocument/2006/relationships/slide" Target="slides/slide24.xml"/><Relationship Id="rId14" Type="http://schemas.openxmlformats.org/officeDocument/2006/relationships/slide" Target="slides/slide1.xml"/><Relationship Id="rId36" Type="http://schemas.openxmlformats.org/officeDocument/2006/relationships/slide" Target="slides/slide23.xml"/><Relationship Id="rId17" Type="http://schemas.openxmlformats.org/officeDocument/2006/relationships/slide" Target="slides/slide4.xml"/><Relationship Id="rId39" Type="http://schemas.openxmlformats.org/officeDocument/2006/relationships/slide" Target="slides/slide26.xml"/><Relationship Id="rId16" Type="http://schemas.openxmlformats.org/officeDocument/2006/relationships/slide" Target="slides/slide3.xml"/><Relationship Id="rId38" Type="http://schemas.openxmlformats.org/officeDocument/2006/relationships/slide" Target="slides/slide25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5250" y="0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7000" lIns="93975" spcFirstLastPara="1" rIns="93975" wrap="square" tIns="47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26212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5250" y="6526212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0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1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1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2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3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3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4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4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5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5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6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6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7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7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8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8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9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9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0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0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1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1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2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22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3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3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4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4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5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5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6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6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7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7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28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8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9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9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0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0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8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:notes"/>
          <p:cNvSpPr txBox="1"/>
          <p:nvPr>
            <p:ph idx="1" type="body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anchorCtr="0" anchor="t" bIns="47000" lIns="93975" spcFirstLastPara="1" rIns="9397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9:notes"/>
          <p:cNvSpPr/>
          <p:nvPr>
            <p:ph idx="2" type="sldImg"/>
          </p:nvPr>
        </p:nvSpPr>
        <p:spPr>
          <a:xfrm>
            <a:off x="2736850" y="500062"/>
            <a:ext cx="3636962" cy="2046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2"/>
          <p:cNvSpPr txBox="1"/>
          <p:nvPr>
            <p:ph idx="10" type="dt"/>
          </p:nvPr>
        </p:nvSpPr>
        <p:spPr>
          <a:xfrm>
            <a:off x="7077075" y="54102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"/>
          <p:cNvSpPr txBox="1"/>
          <p:nvPr>
            <p:ph idx="11" type="ftr"/>
          </p:nvPr>
        </p:nvSpPr>
        <p:spPr>
          <a:xfrm>
            <a:off x="1876425" y="5410200"/>
            <a:ext cx="5124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9896475" y="5410200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/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30" name="Google Shape;330;p15"/>
          <p:cNvSpPr txBox="1"/>
          <p:nvPr>
            <p:ph idx="1" type="body"/>
          </p:nvPr>
        </p:nvSpPr>
        <p:spPr>
          <a:xfrm rot="5400000">
            <a:off x="4323555" y="-932653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/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36" name="Google Shape;33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7" name="Google Shape;33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3" type="body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0" name="Google Shape;340;p16"/>
          <p:cNvSpPr/>
          <p:nvPr>
            <p:ph idx="5" type="pic"/>
          </p:nvPr>
        </p:nvSpPr>
        <p:spPr>
          <a:xfrm>
            <a:off x="4489054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1" name="Google Shape;34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2" name="Google Shape;342;p16"/>
          <p:cNvSpPr txBox="1"/>
          <p:nvPr>
            <p:ph idx="7" type="body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3" name="Google Shape;343;p16"/>
          <p:cNvSpPr/>
          <p:nvPr>
            <p:ph idx="8" type="pic"/>
          </p:nvPr>
        </p:nvSpPr>
        <p:spPr>
          <a:xfrm>
            <a:off x="7852444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4" name="Google Shape;344;p16"/>
          <p:cNvSpPr txBox="1"/>
          <p:nvPr>
            <p:ph idx="9" type="body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5" name="Google Shape;345;p1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/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50" name="Google Shape;350;p17"/>
          <p:cNvSpPr txBox="1"/>
          <p:nvPr>
            <p:ph idx="1" type="body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2" type="body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3" type="body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4" type="body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5" type="body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6" type="body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7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7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61" name="Google Shape;361;p18"/>
          <p:cNvSpPr txBox="1"/>
          <p:nvPr>
            <p:ph idx="1" type="body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8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8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8" name="Google Shape;368;p19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9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/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73" name="Google Shape;373;p20"/>
          <p:cNvSpPr/>
          <p:nvPr>
            <p:ph idx="2" type="pic"/>
          </p:nvPr>
        </p:nvSpPr>
        <p:spPr>
          <a:xfrm>
            <a:off x="1141411" y="606426"/>
            <a:ext cx="9912355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4" name="Google Shape;374;p20"/>
          <p:cNvSpPr txBox="1"/>
          <p:nvPr>
            <p:ph idx="1" type="body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5" name="Google Shape;375;p20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0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0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/>
          <p:nvPr>
            <p:ph type="title"/>
          </p:nvPr>
        </p:nvSpPr>
        <p:spPr>
          <a:xfrm>
            <a:off x="1141414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80" name="Google Shape;380;p21"/>
          <p:cNvSpPr/>
          <p:nvPr>
            <p:ph idx="2" type="pic"/>
          </p:nvPr>
        </p:nvSpPr>
        <p:spPr>
          <a:xfrm>
            <a:off x="7380721" y="609603"/>
            <a:ext cx="3666691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141411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1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1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1146706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5156201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8" name="Google Shape;388;p22"/>
          <p:cNvSpPr txBox="1"/>
          <p:nvPr>
            <p:ph idx="2" type="body"/>
          </p:nvPr>
        </p:nvSpPr>
        <p:spPr>
          <a:xfrm>
            <a:off x="1146706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9" name="Google Shape;389;p22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2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2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94" name="Google Shape;394;p2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type="title"/>
          </p:nvPr>
        </p:nvSpPr>
        <p:spPr>
          <a:xfrm>
            <a:off x="1141411" y="619128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99" name="Google Shape;399;p24"/>
          <p:cNvSpPr txBox="1"/>
          <p:nvPr>
            <p:ph idx="1" type="body"/>
          </p:nvPr>
        </p:nvSpPr>
        <p:spPr>
          <a:xfrm>
            <a:off x="1370021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0" name="Google Shape;400;p24"/>
          <p:cNvSpPr txBox="1"/>
          <p:nvPr>
            <p:ph idx="2" type="body"/>
          </p:nvPr>
        </p:nvSpPr>
        <p:spPr>
          <a:xfrm>
            <a:off x="1141411" y="3073399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1" name="Google Shape;401;p24"/>
          <p:cNvSpPr txBox="1"/>
          <p:nvPr>
            <p:ph idx="3" type="body"/>
          </p:nvPr>
        </p:nvSpPr>
        <p:spPr>
          <a:xfrm>
            <a:off x="6400808" y="2249485"/>
            <a:ext cx="464660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2" name="Google Shape;402;p24"/>
          <p:cNvSpPr txBox="1"/>
          <p:nvPr>
            <p:ph idx="4" type="body"/>
          </p:nvPr>
        </p:nvSpPr>
        <p:spPr>
          <a:xfrm>
            <a:off x="6172200" y="3073399"/>
            <a:ext cx="487521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3" name="Google Shape;403;p2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08" name="Google Shape;408;p25"/>
          <p:cNvSpPr txBox="1"/>
          <p:nvPr>
            <p:ph idx="1" type="body"/>
          </p:nvPr>
        </p:nvSpPr>
        <p:spPr>
          <a:xfrm>
            <a:off x="1141411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9" name="Google Shape;409;p25"/>
          <p:cNvSpPr txBox="1"/>
          <p:nvPr>
            <p:ph idx="2" type="body"/>
          </p:nvPr>
        </p:nvSpPr>
        <p:spPr>
          <a:xfrm>
            <a:off x="6172201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0" name="Google Shape;410;p2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1141411" y="1419228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6" name="Google Shape;416;p2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9" name="Google Shape;469;p2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0" name="Google Shape;470;p28"/>
          <p:cNvSpPr txBox="1"/>
          <p:nvPr>
            <p:ph idx="3" type="body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1" name="Google Shape;471;p2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2" name="Google Shape;472;p28"/>
          <p:cNvSpPr/>
          <p:nvPr>
            <p:ph idx="5" type="pic"/>
          </p:nvPr>
        </p:nvSpPr>
        <p:spPr>
          <a:xfrm>
            <a:off x="4489054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3" name="Google Shape;473;p2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4" name="Google Shape;474;p28"/>
          <p:cNvSpPr txBox="1"/>
          <p:nvPr>
            <p:ph idx="7" type="body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5" name="Google Shape;475;p28"/>
          <p:cNvSpPr/>
          <p:nvPr>
            <p:ph idx="8" type="pic"/>
          </p:nvPr>
        </p:nvSpPr>
        <p:spPr>
          <a:xfrm>
            <a:off x="7852444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9" type="body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8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8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/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82" name="Google Shape;482;p29"/>
          <p:cNvSpPr txBox="1"/>
          <p:nvPr>
            <p:ph idx="1" type="body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3" name="Google Shape;483;p29"/>
          <p:cNvSpPr txBox="1"/>
          <p:nvPr>
            <p:ph idx="2" type="body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4" name="Google Shape;484;p29"/>
          <p:cNvSpPr txBox="1"/>
          <p:nvPr>
            <p:ph idx="3" type="body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5" name="Google Shape;485;p29"/>
          <p:cNvSpPr txBox="1"/>
          <p:nvPr>
            <p:ph idx="4" type="body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6" name="Google Shape;486;p29"/>
          <p:cNvSpPr txBox="1"/>
          <p:nvPr>
            <p:ph idx="5" type="body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7" name="Google Shape;487;p29"/>
          <p:cNvSpPr txBox="1"/>
          <p:nvPr>
            <p:ph idx="6" type="body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8" name="Google Shape;488;p29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9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29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93" name="Google Shape;493;p30"/>
          <p:cNvSpPr txBox="1"/>
          <p:nvPr>
            <p:ph idx="1" type="body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4" name="Google Shape;494;p30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30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0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99" name="Google Shape;499;p31"/>
          <p:cNvSpPr txBox="1"/>
          <p:nvPr>
            <p:ph idx="1" type="body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0" name="Google Shape;500;p31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31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/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505" name="Google Shape;505;p32"/>
          <p:cNvSpPr/>
          <p:nvPr>
            <p:ph idx="2" type="pic"/>
          </p:nvPr>
        </p:nvSpPr>
        <p:spPr>
          <a:xfrm>
            <a:off x="1141411" y="606426"/>
            <a:ext cx="9912355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6" name="Google Shape;506;p32"/>
          <p:cNvSpPr txBox="1"/>
          <p:nvPr>
            <p:ph idx="1" type="body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7" name="Google Shape;507;p32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32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32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type="title"/>
          </p:nvPr>
        </p:nvSpPr>
        <p:spPr>
          <a:xfrm rot="5400000">
            <a:off x="7454106" y="2197895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559" name="Google Shape;559;p34"/>
          <p:cNvSpPr txBox="1"/>
          <p:nvPr>
            <p:ph idx="1" type="body"/>
          </p:nvPr>
        </p:nvSpPr>
        <p:spPr>
          <a:xfrm rot="5400000">
            <a:off x="2424905" y="-673895"/>
            <a:ext cx="5181601" cy="774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0" name="Google Shape;560;p3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3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/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565" name="Google Shape;565;p35"/>
          <p:cNvSpPr txBox="1"/>
          <p:nvPr>
            <p:ph idx="1" type="body"/>
          </p:nvPr>
        </p:nvSpPr>
        <p:spPr>
          <a:xfrm rot="5400000">
            <a:off x="4323555" y="-932653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6" name="Google Shape;566;p3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3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3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571" name="Google Shape;571;p3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2" name="Google Shape;572;p3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3" name="Google Shape;573;p36"/>
          <p:cNvSpPr txBox="1"/>
          <p:nvPr>
            <p:ph idx="3" type="body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4" name="Google Shape;574;p3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5" name="Google Shape;575;p36"/>
          <p:cNvSpPr/>
          <p:nvPr>
            <p:ph idx="5" type="pic"/>
          </p:nvPr>
        </p:nvSpPr>
        <p:spPr>
          <a:xfrm>
            <a:off x="4489054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6" name="Google Shape;576;p3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7" name="Google Shape;577;p36"/>
          <p:cNvSpPr txBox="1"/>
          <p:nvPr>
            <p:ph idx="7" type="body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8" name="Google Shape;578;p36"/>
          <p:cNvSpPr/>
          <p:nvPr>
            <p:ph idx="8" type="pic"/>
          </p:nvPr>
        </p:nvSpPr>
        <p:spPr>
          <a:xfrm>
            <a:off x="7852444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9" name="Google Shape;579;p36"/>
          <p:cNvSpPr txBox="1"/>
          <p:nvPr>
            <p:ph idx="9" type="body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0" name="Google Shape;580;p3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3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3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Google Shape;180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Google Shape;181;p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/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585" name="Google Shape;585;p37"/>
          <p:cNvSpPr txBox="1"/>
          <p:nvPr>
            <p:ph idx="1" type="body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6" name="Google Shape;586;p37"/>
          <p:cNvSpPr txBox="1"/>
          <p:nvPr>
            <p:ph idx="2" type="body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7" name="Google Shape;587;p37"/>
          <p:cNvSpPr txBox="1"/>
          <p:nvPr>
            <p:ph idx="3" type="body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8" name="Google Shape;588;p37"/>
          <p:cNvSpPr txBox="1"/>
          <p:nvPr>
            <p:ph idx="4" type="body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9" name="Google Shape;589;p37"/>
          <p:cNvSpPr txBox="1"/>
          <p:nvPr>
            <p:ph idx="5" type="body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0" name="Google Shape;590;p37"/>
          <p:cNvSpPr txBox="1"/>
          <p:nvPr>
            <p:ph idx="6" type="body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1" name="Google Shape;591;p37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37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/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596" name="Google Shape;596;p38"/>
          <p:cNvSpPr txBox="1"/>
          <p:nvPr>
            <p:ph idx="1" type="body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7" name="Google Shape;597;p38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38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38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 txBox="1"/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02" name="Google Shape;602;p39"/>
          <p:cNvSpPr txBox="1"/>
          <p:nvPr>
            <p:ph idx="1" type="body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3" name="Google Shape;603;p39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39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9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08" name="Google Shape;608;p40"/>
          <p:cNvSpPr/>
          <p:nvPr>
            <p:ph idx="2" type="pic"/>
          </p:nvPr>
        </p:nvSpPr>
        <p:spPr>
          <a:xfrm>
            <a:off x="1141411" y="606426"/>
            <a:ext cx="9912355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9" name="Google Shape;609;p40"/>
          <p:cNvSpPr txBox="1"/>
          <p:nvPr>
            <p:ph idx="1" type="body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0" name="Google Shape;610;p40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40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0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/>
          <p:nvPr>
            <p:ph type="title"/>
          </p:nvPr>
        </p:nvSpPr>
        <p:spPr>
          <a:xfrm>
            <a:off x="1141414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15" name="Google Shape;615;p41"/>
          <p:cNvSpPr/>
          <p:nvPr>
            <p:ph idx="2" type="pic"/>
          </p:nvPr>
        </p:nvSpPr>
        <p:spPr>
          <a:xfrm>
            <a:off x="7380721" y="609603"/>
            <a:ext cx="3666691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6" name="Google Shape;616;p41"/>
          <p:cNvSpPr txBox="1"/>
          <p:nvPr>
            <p:ph idx="1" type="body"/>
          </p:nvPr>
        </p:nvSpPr>
        <p:spPr>
          <a:xfrm>
            <a:off x="1141411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7" name="Google Shape;617;p41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1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41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type="title"/>
          </p:nvPr>
        </p:nvSpPr>
        <p:spPr>
          <a:xfrm>
            <a:off x="1146706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22" name="Google Shape;622;p42"/>
          <p:cNvSpPr txBox="1"/>
          <p:nvPr>
            <p:ph idx="1" type="body"/>
          </p:nvPr>
        </p:nvSpPr>
        <p:spPr>
          <a:xfrm>
            <a:off x="5156201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3" name="Google Shape;623;p42"/>
          <p:cNvSpPr txBox="1"/>
          <p:nvPr>
            <p:ph idx="2" type="body"/>
          </p:nvPr>
        </p:nvSpPr>
        <p:spPr>
          <a:xfrm>
            <a:off x="1146706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4" name="Google Shape;624;p42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42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42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/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29" name="Google Shape;629;p4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4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4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4"/>
          <p:cNvSpPr txBox="1"/>
          <p:nvPr>
            <p:ph type="title"/>
          </p:nvPr>
        </p:nvSpPr>
        <p:spPr>
          <a:xfrm>
            <a:off x="1141411" y="619128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34" name="Google Shape;634;p44"/>
          <p:cNvSpPr txBox="1"/>
          <p:nvPr>
            <p:ph idx="1" type="body"/>
          </p:nvPr>
        </p:nvSpPr>
        <p:spPr>
          <a:xfrm>
            <a:off x="1370021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5" name="Google Shape;635;p44"/>
          <p:cNvSpPr txBox="1"/>
          <p:nvPr>
            <p:ph idx="2" type="body"/>
          </p:nvPr>
        </p:nvSpPr>
        <p:spPr>
          <a:xfrm>
            <a:off x="1141411" y="3073399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6" name="Google Shape;636;p44"/>
          <p:cNvSpPr txBox="1"/>
          <p:nvPr>
            <p:ph idx="3" type="body"/>
          </p:nvPr>
        </p:nvSpPr>
        <p:spPr>
          <a:xfrm>
            <a:off x="6400808" y="2249485"/>
            <a:ext cx="464660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7" name="Google Shape;637;p44"/>
          <p:cNvSpPr txBox="1"/>
          <p:nvPr>
            <p:ph idx="4" type="body"/>
          </p:nvPr>
        </p:nvSpPr>
        <p:spPr>
          <a:xfrm>
            <a:off x="6172200" y="3073399"/>
            <a:ext cx="487521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8" name="Google Shape;638;p4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4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4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/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43" name="Google Shape;643;p45"/>
          <p:cNvSpPr txBox="1"/>
          <p:nvPr>
            <p:ph idx="1" type="body"/>
          </p:nvPr>
        </p:nvSpPr>
        <p:spPr>
          <a:xfrm>
            <a:off x="1141411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4" name="Google Shape;644;p45"/>
          <p:cNvSpPr txBox="1"/>
          <p:nvPr>
            <p:ph idx="2" type="body"/>
          </p:nvPr>
        </p:nvSpPr>
        <p:spPr>
          <a:xfrm>
            <a:off x="6172201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4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/>
          <p:nvPr>
            <p:ph type="title"/>
          </p:nvPr>
        </p:nvSpPr>
        <p:spPr>
          <a:xfrm>
            <a:off x="1141411" y="1419228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650" name="Google Shape;650;p4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1" name="Google Shape;651;p4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4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233" name="Google Shape;233;p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4" name="Google Shape;234;p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5" name="Google Shape;235;p8"/>
          <p:cNvSpPr txBox="1"/>
          <p:nvPr>
            <p:ph idx="3" type="body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6" name="Google Shape;236;p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7" name="Google Shape;237;p8"/>
          <p:cNvSpPr/>
          <p:nvPr>
            <p:ph idx="5" type="pic"/>
          </p:nvPr>
        </p:nvSpPr>
        <p:spPr>
          <a:xfrm>
            <a:off x="4489054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8" name="Google Shape;238;p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9" name="Google Shape;239;p8"/>
          <p:cNvSpPr txBox="1"/>
          <p:nvPr>
            <p:ph idx="7" type="body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0" name="Google Shape;240;p8"/>
          <p:cNvSpPr/>
          <p:nvPr>
            <p:ph idx="8" type="pic"/>
          </p:nvPr>
        </p:nvSpPr>
        <p:spPr>
          <a:xfrm>
            <a:off x="7852444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1" name="Google Shape;241;p8"/>
          <p:cNvSpPr txBox="1"/>
          <p:nvPr>
            <p:ph idx="9" type="body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2" name="Google Shape;242;p8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8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8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8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3" name="Google Shape;703;p4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4" name="Google Shape;704;p4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5" name="Google Shape;705;p4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7" name="Google Shape;707;p48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8" name="Google Shape;708;p4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9" name="Google Shape;709;p48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0" name="Google Shape;710;p4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1" name="Google Shape;711;p4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2" name="Google Shape;712;p48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48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48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7" name="Google Shape;717;p4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8" name="Google Shape;718;p4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9" name="Google Shape;719;p4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0" name="Google Shape;720;p4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1" name="Google Shape;721;p4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2" name="Google Shape;722;p4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3" name="Google Shape;723;p49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49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8" name="Google Shape;728;p5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9" name="Google Shape;729;p50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50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50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4" name="Google Shape;734;p5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5" name="Google Shape;735;p51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51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51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0" name="Google Shape;740;p5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1" name="Google Shape;741;p5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2" name="Google Shape;742;p52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52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52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4" name="Google Shape;794;p54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5" name="Google Shape;795;p5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5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0" name="Google Shape;800;p5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1" name="Google Shape;801;p5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5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5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6" name="Google Shape;806;p5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7" name="Google Shape;807;p5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8" name="Google Shape;808;p5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9" name="Google Shape;809;p5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0" name="Google Shape;810;p5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1" name="Google Shape;811;p5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2" name="Google Shape;812;p5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3" name="Google Shape;813;p5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4" name="Google Shape;814;p5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5" name="Google Shape;815;p5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5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0" name="Google Shape;820;p57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1" name="Google Shape;821;p57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2" name="Google Shape;822;p5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3" name="Google Shape;823;p57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4" name="Google Shape;824;p57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5" name="Google Shape;825;p57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6" name="Google Shape;826;p57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57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57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1" name="Google Shape;831;p5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2" name="Google Shape;832;p58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58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58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247" name="Google Shape;247;p9"/>
          <p:cNvSpPr txBox="1"/>
          <p:nvPr>
            <p:ph idx="1" type="body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8" name="Google Shape;248;p9"/>
          <p:cNvSpPr txBox="1"/>
          <p:nvPr>
            <p:ph idx="2" type="body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9" name="Google Shape;249;p9"/>
          <p:cNvSpPr txBox="1"/>
          <p:nvPr>
            <p:ph idx="3" type="body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0" name="Google Shape;250;p9"/>
          <p:cNvSpPr txBox="1"/>
          <p:nvPr>
            <p:ph idx="4" type="body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1" name="Google Shape;251;p9"/>
          <p:cNvSpPr txBox="1"/>
          <p:nvPr>
            <p:ph idx="5" type="body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2" name="Google Shape;252;p9"/>
          <p:cNvSpPr txBox="1"/>
          <p:nvPr>
            <p:ph idx="6" type="body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3" name="Google Shape;253;p9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9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9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7" name="Google Shape;837;p5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8" name="Google Shape;838;p59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59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59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3" name="Google Shape;843;p6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4" name="Google Shape;844;p6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5" name="Google Shape;845;p60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60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60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0" name="Google Shape;850;p6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1" name="Google Shape;851;p6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2" name="Google Shape;852;p61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61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61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2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7" name="Google Shape;857;p62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8" name="Google Shape;858;p62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9" name="Google Shape;859;p62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62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62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4" name="Google Shape;864;p6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6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6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9" name="Google Shape;869;p64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0" name="Google Shape;870;p6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1" name="Google Shape;871;p64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2" name="Google Shape;872;p6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3" name="Google Shape;873;p6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6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6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8" name="Google Shape;878;p6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9" name="Google Shape;879;p6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0" name="Google Shape;880;p6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6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6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6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5" name="Google Shape;885;p6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6" name="Google Shape;886;p66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7" name="Google Shape;887;p66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66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9" name="Google Shape;259;p10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0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5" name="Google Shape;265;p11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1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1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270" name="Google Shape;270;p12"/>
          <p:cNvSpPr/>
          <p:nvPr>
            <p:ph idx="2" type="pic"/>
          </p:nvPr>
        </p:nvSpPr>
        <p:spPr>
          <a:xfrm>
            <a:off x="1141411" y="606426"/>
            <a:ext cx="9912355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697C98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" type="body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2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 rot="5400000">
            <a:off x="7454106" y="2197895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 rot="5400000">
            <a:off x="2424905" y="-673895"/>
            <a:ext cx="5181601" cy="7748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5" name="Google Shape;325;p14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14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14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3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image" Target="../media/image3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6" Type="http://schemas.openxmlformats.org/officeDocument/2006/relationships/theme" Target="../theme/theme10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0" y="0"/>
            <a:ext cx="2305050" cy="6858000"/>
            <a:chOff x="0" y="0"/>
            <a:chExt cx="2147483647" cy="2147483646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1126984755" y="1491464"/>
              <a:ext cx="22185205" cy="683019029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1557090" y="681527912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047119713" y="1259161108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386014956" y="2982615"/>
              <a:ext cx="26621687" cy="1403320901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10586352" y="1403320851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77477920" y="2982615"/>
              <a:ext cx="141982330" cy="284342712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202413359" y="4474080"/>
              <a:ext cx="350519353" cy="564211635"/>
            </a:xfrm>
            <a:custGeom>
              <a:rect b="b" l="l" r="r" t="t"/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490814587" y="564211664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286714957" y="2982615"/>
              <a:ext cx="346081947" cy="446398164"/>
            </a:xfrm>
            <a:custGeom>
              <a:rect b="b" l="l" r="r" t="t"/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530747577" y="0"/>
              <a:ext cx="141982330" cy="285834174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570679629" y="444907011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570679629" y="282851558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623922990" y="1491464"/>
              <a:ext cx="390451411" cy="163546931"/>
            </a:xfrm>
            <a:custGeom>
              <a:rect b="b" l="l" r="r" t="t"/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974442216" y="153107608"/>
              <a:ext cx="150856228" cy="46230701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87389629" y="1491464"/>
              <a:ext cx="141982330" cy="284342712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07524529" y="282851558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29709712" y="486663648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87727376" y="1760737581"/>
              <a:ext cx="315023760" cy="380780635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03424957" y="1715998277"/>
              <a:ext cx="146419749" cy="49213317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2117272" y="282851558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0" y="1220387139"/>
              <a:ext cx="124234546" cy="83513245"/>
            </a:xfrm>
            <a:custGeom>
              <a:rect b="b" l="l" r="r" t="t"/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62117272" y="1299426292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0" y="514998319"/>
              <a:ext cx="124234546" cy="84507448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62117272" y="459820112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47794386" y="1491464"/>
              <a:ext cx="288402092" cy="488154795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3243376" y="1528590839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28671950" y="1584763269"/>
              <a:ext cx="283964660" cy="556754958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3559856" y="2013762917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>
              <a:off x="598988460" y="2069935346"/>
              <a:ext cx="22185205" cy="76056857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0991168" y="2013762917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0" y="1872088612"/>
              <a:ext cx="177477923" cy="14465702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945070368" y="564211664"/>
              <a:ext cx="199663125" cy="236620847"/>
            </a:xfrm>
            <a:custGeom>
              <a:rect b="b" l="l" r="r" t="t"/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874079200" y="797849898"/>
              <a:ext cx="155293647" cy="50207524"/>
            </a:xfrm>
            <a:custGeom>
              <a:rect b="b" l="l" r="r" t="t"/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54618973" y="1491464"/>
              <a:ext cx="594551014" cy="1260652286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40296065" y="432976538"/>
              <a:ext cx="133108445" cy="14913079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211287292" y="579124726"/>
              <a:ext cx="102050272" cy="33802980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61780397" y="1070262139"/>
              <a:ext cx="133108445" cy="148633848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21847392" y="1215913019"/>
              <a:ext cx="102050272" cy="34300239"/>
            </a:xfrm>
            <a:custGeom>
              <a:rect b="b" l="l" r="r" t="t"/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37413" y="678545244"/>
              <a:ext cx="106486750" cy="141674412"/>
            </a:xfrm>
            <a:custGeom>
              <a:rect b="b" l="l" r="r" t="t"/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8806893" y="647227629"/>
              <a:ext cx="102050272" cy="34300239"/>
            </a:xfrm>
            <a:custGeom>
              <a:rect b="b" l="l" r="r" t="t"/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1144732621" y="1459990668"/>
              <a:ext cx="22185205" cy="683019029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229035040" y="1578797934"/>
              <a:ext cx="346081947" cy="564211635"/>
            </a:xfrm>
            <a:custGeom>
              <a:rect b="b" l="l" r="r" t="t"/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069304956" y="1403320851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763155041" y="1247230674"/>
              <a:ext cx="323897658" cy="895778926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678853502" y="1192052151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512999712" y="1524116720"/>
              <a:ext cx="177477923" cy="59155369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308900082" y="1698102587"/>
              <a:ext cx="346081947" cy="446398164"/>
            </a:xfrm>
            <a:custGeom>
              <a:rect b="b" l="l" r="r" t="t"/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552931764" y="1861649472"/>
              <a:ext cx="141982330" cy="285834174"/>
            </a:xfrm>
            <a:custGeom>
              <a:rect b="b" l="l" r="r" t="t"/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592864754" y="1642924301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592864754" y="1804979813"/>
              <a:ext cx="177477923" cy="59652317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646108233" y="1982445341"/>
              <a:ext cx="390451411" cy="165038068"/>
            </a:xfrm>
            <a:custGeom>
              <a:rect b="b" l="l" r="r" t="t"/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001063897" y="1948145334"/>
              <a:ext cx="146419749" cy="46230701"/>
            </a:xfrm>
            <a:custGeom>
              <a:rect b="b" l="l" r="r" t="t"/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0316495" y="2982615"/>
              <a:ext cx="217410921" cy="1598185207"/>
            </a:xfrm>
            <a:custGeom>
              <a:rect b="b" l="l" r="r" t="t"/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90114528" y="1598185155"/>
              <a:ext cx="173041443" cy="58161167"/>
            </a:xfrm>
            <a:custGeom>
              <a:rect b="b" l="l" r="r" t="t"/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"/>
          <p:cNvSpPr txBox="1"/>
          <p:nvPr>
            <p:ph idx="10" type="dt"/>
          </p:nvPr>
        </p:nvSpPr>
        <p:spPr>
          <a:xfrm>
            <a:off x="7077075" y="54102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"/>
          <p:cNvSpPr txBox="1"/>
          <p:nvPr>
            <p:ph idx="11" type="ftr"/>
          </p:nvPr>
        </p:nvSpPr>
        <p:spPr>
          <a:xfrm>
            <a:off x="1876425" y="5410200"/>
            <a:ext cx="5124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9896475" y="5410200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8" name="Google Shape;7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81" name="Google Shape;81;p3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" name="Google Shape;92;p3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3" name="Google Shape;93;p3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3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31" name="Google Shape;13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5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134" name="Google Shape;134;p5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" name="Google Shape;145;p5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6" name="Google Shape;146;p5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5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5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5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5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5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85" name="Google Shape;18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7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187" name="Google Shape;187;p7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188" name="Google Shape;188;p7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7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0" name="Google Shape;200;p7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"/>
              <p:cNvSpPr txBox="1"/>
              <p:nvPr/>
            </p:nvSpPr>
            <p:spPr>
              <a:xfrm>
                <a:off x="259709457" y="1459990983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7"/>
            <p:cNvGrpSpPr/>
            <p:nvPr/>
          </p:nvGrpSpPr>
          <p:grpSpPr>
            <a:xfrm>
              <a:off x="2027283357" y="0"/>
              <a:ext cx="120200289" cy="2144501173"/>
              <a:chOff x="0" y="0"/>
              <a:chExt cx="2147483647" cy="2147483646"/>
            </a:xfrm>
          </p:grpSpPr>
          <p:sp>
            <p:nvSpPr>
              <p:cNvPr id="216" name="Google Shape;216;p7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30553796" y="1785587255"/>
                <a:ext cx="949945414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298595257" y="1740785729"/>
                <a:ext cx="500238794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101531502" y="1493538"/>
                <a:ext cx="970156962" cy="484353724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864047045" y="1526236391"/>
                <a:ext cx="601296809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242537045" y="1582487259"/>
                <a:ext cx="980262827" cy="564996315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541135510" y="2012083224"/>
                <a:ext cx="606348136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1829152261" y="2068334407"/>
                <a:ext cx="75791922" cy="79149091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" name="Google Shape;226;p7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7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7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7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76" name="Google Shape;2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278" name="Google Shape;278;p13"/>
            <p:cNvGrpSpPr/>
            <p:nvPr/>
          </p:nvGrpSpPr>
          <p:grpSpPr>
            <a:xfrm>
              <a:off x="0" y="0"/>
              <a:ext cx="217491832" cy="2147483646"/>
              <a:chOff x="0" y="0"/>
              <a:chExt cx="2147483647" cy="2147483646"/>
            </a:xfrm>
          </p:grpSpPr>
          <p:sp>
            <p:nvSpPr>
              <p:cNvPr id="279" name="Google Shape;279;p13"/>
              <p:cNvSpPr txBox="1"/>
              <p:nvPr/>
            </p:nvSpPr>
            <p:spPr>
              <a:xfrm>
                <a:off x="226198678" y="1491464"/>
                <a:ext cx="41889360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86570408" y="681527912"/>
                <a:ext cx="335107856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75400146" y="1259161423"/>
                <a:ext cx="335107856" cy="5915505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76997197" y="1491464"/>
                <a:ext cx="650668645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913169786" y="564211664"/>
                <a:ext cx="335107856" cy="5915505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527795716" y="1491464"/>
                <a:ext cx="650668645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985776529" y="0"/>
                <a:ext cx="268086269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1061176661" y="444907011"/>
                <a:ext cx="335107856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1061176661" y="282851558"/>
                <a:ext cx="335107856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1153330371" y="0"/>
                <a:ext cx="742822413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1820754456" y="153107608"/>
                <a:ext cx="287633361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0" name="Google Shape;290;p13"/>
              <p:cNvCxnSpPr/>
              <p:nvPr/>
            </p:nvCxnSpPr>
            <p:spPr>
              <a:xfrm>
                <a:off x="16755393" y="298261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1" name="Google Shape;291;p13"/>
              <p:cNvSpPr/>
              <p:nvPr/>
            </p:nvSpPr>
            <p:spPr>
              <a:xfrm>
                <a:off x="41889361" y="564211664"/>
                <a:ext cx="217820104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8378576" y="1111521467"/>
                <a:ext cx="259709458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51330888" y="432976538"/>
                <a:ext cx="251330898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88167459" y="579124726"/>
                <a:ext cx="201064708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 txBox="1"/>
              <p:nvPr/>
            </p:nvSpPr>
            <p:spPr>
              <a:xfrm>
                <a:off x="259709463" y="1459990983"/>
                <a:ext cx="41889360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418884799" y="1578797934"/>
                <a:ext cx="650668645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120081193" y="1403321167"/>
                <a:ext cx="335107856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0" y="1762228954"/>
                <a:ext cx="150798531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952265716" y="1524117035"/>
                <a:ext cx="335107856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569683374" y="1698102587"/>
                <a:ext cx="659045429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1027664075" y="1861649472"/>
                <a:ext cx="268086269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1103064207" y="1642924617"/>
                <a:ext cx="335107856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1103064207" y="1804980129"/>
                <a:ext cx="335107856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1203596535" y="1982445341"/>
                <a:ext cx="734445577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1873812237" y="1948145650"/>
                <a:ext cx="273671409" cy="46230389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13"/>
            <p:cNvGrpSpPr/>
            <p:nvPr/>
          </p:nvGrpSpPr>
          <p:grpSpPr>
            <a:xfrm>
              <a:off x="2027283536" y="0"/>
              <a:ext cx="120200110" cy="2144501173"/>
              <a:chOff x="0" y="0"/>
              <a:chExt cx="2147483647" cy="2147483646"/>
            </a:xfrm>
          </p:grpSpPr>
          <p:sp>
            <p:nvSpPr>
              <p:cNvPr id="307" name="Google Shape;307;p13"/>
              <p:cNvSpPr/>
              <p:nvPr/>
            </p:nvSpPr>
            <p:spPr>
              <a:xfrm>
                <a:off x="378963897" y="0"/>
                <a:ext cx="1328916538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0" y="148840556"/>
                <a:ext cx="495185039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848887341" y="482860174"/>
                <a:ext cx="596243205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30551380" y="1785587255"/>
                <a:ext cx="949946833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1298593989" y="1740786045"/>
                <a:ext cx="500239542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1101529939" y="1493538"/>
                <a:ext cx="970158411" cy="484353724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858992532" y="1526236707"/>
                <a:ext cx="606349042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242534199" y="1582487259"/>
                <a:ext cx="980264291" cy="564996315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541134604" y="2012083540"/>
                <a:ext cx="606349042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 txBox="1"/>
              <p:nvPr/>
            </p:nvSpPr>
            <p:spPr>
              <a:xfrm>
                <a:off x="1829151786" y="2068334407"/>
                <a:ext cx="75792035" cy="79149091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7" name="Google Shape;317;p1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1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1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420" name="Google Shape;42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7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422" name="Google Shape;422;p27"/>
            <p:cNvGrpSpPr/>
            <p:nvPr/>
          </p:nvGrpSpPr>
          <p:grpSpPr>
            <a:xfrm>
              <a:off x="0" y="0"/>
              <a:ext cx="217491840" cy="2147483646"/>
              <a:chOff x="0" y="0"/>
              <a:chExt cx="2147483647" cy="2147483646"/>
            </a:xfrm>
          </p:grpSpPr>
          <p:sp>
            <p:nvSpPr>
              <p:cNvPr id="423" name="Google Shape;423;p27"/>
              <p:cNvSpPr txBox="1"/>
              <p:nvPr/>
            </p:nvSpPr>
            <p:spPr>
              <a:xfrm>
                <a:off x="226198670" y="1491464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83778718" y="681527912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5400143" y="1259161423"/>
                <a:ext cx="335107844" cy="5915505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376997184" y="1491464"/>
                <a:ext cx="650668621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910378026" y="564211664"/>
                <a:ext cx="335107844" cy="5915505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527795697" y="1491464"/>
                <a:ext cx="650668621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985776493" y="0"/>
                <a:ext cx="268086259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1061176622" y="444907011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1061176622" y="282851558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1153330329" y="0"/>
                <a:ext cx="742822385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1820754390" y="153107608"/>
                <a:ext cx="284841655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4" name="Google Shape;434;p27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5" name="Google Shape;435;p27"/>
              <p:cNvSpPr/>
              <p:nvPr/>
            </p:nvSpPr>
            <p:spPr>
              <a:xfrm>
                <a:off x="41889359" y="564211664"/>
                <a:ext cx="217820096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378576" y="1111521467"/>
                <a:ext cx="259709448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251330879" y="432976538"/>
                <a:ext cx="251330889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385375773" y="579124726"/>
                <a:ext cx="201064700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7"/>
              <p:cNvSpPr txBox="1"/>
              <p:nvPr/>
            </p:nvSpPr>
            <p:spPr>
              <a:xfrm>
                <a:off x="259709454" y="1459990983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418884784" y="1578797934"/>
                <a:ext cx="650668621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117289502" y="1403321167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0" y="1762228954"/>
                <a:ext cx="150798525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952265681" y="1524117035"/>
                <a:ext cx="335107844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569683353" y="1698102587"/>
                <a:ext cx="659045405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1027664038" y="1861649472"/>
                <a:ext cx="268086259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1103064167" y="1642924617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1103064167" y="1804980129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1203596491" y="1982445341"/>
                <a:ext cx="734445550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1871020551" y="1948145650"/>
                <a:ext cx="276463095" cy="46230389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27"/>
            <p:cNvGrpSpPr/>
            <p:nvPr/>
          </p:nvGrpSpPr>
          <p:grpSpPr>
            <a:xfrm>
              <a:off x="2027283536" y="0"/>
              <a:ext cx="120200110" cy="2144501173"/>
              <a:chOff x="0" y="0"/>
              <a:chExt cx="2147483647" cy="2147483646"/>
            </a:xfrm>
          </p:grpSpPr>
          <p:sp>
            <p:nvSpPr>
              <p:cNvPr id="451" name="Google Shape;451;p27"/>
              <p:cNvSpPr/>
              <p:nvPr/>
            </p:nvSpPr>
            <p:spPr>
              <a:xfrm>
                <a:off x="378963897" y="0"/>
                <a:ext cx="1328916538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0" y="148840556"/>
                <a:ext cx="50023637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848887341" y="482860174"/>
                <a:ext cx="601294540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530551380" y="1785587255"/>
                <a:ext cx="949946833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1298593989" y="1740786045"/>
                <a:ext cx="500239542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1101529939" y="1493538"/>
                <a:ext cx="970158411" cy="484353724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864045127" y="1526236707"/>
                <a:ext cx="601297708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242534199" y="1582487259"/>
                <a:ext cx="980264291" cy="564996315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1541134604" y="2012083540"/>
                <a:ext cx="606349042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7"/>
              <p:cNvSpPr txBox="1"/>
              <p:nvPr/>
            </p:nvSpPr>
            <p:spPr>
              <a:xfrm>
                <a:off x="1829151786" y="2068334407"/>
                <a:ext cx="75792035" cy="79149091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1" name="Google Shape;461;p27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p27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3" name="Google Shape;463;p27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27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5" name="Google Shape;465;p27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1" name="Google Shape;51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" name="Google Shape;512;p3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513" name="Google Shape;513;p33"/>
            <p:cNvGrpSpPr/>
            <p:nvPr/>
          </p:nvGrpSpPr>
          <p:grpSpPr>
            <a:xfrm>
              <a:off x="0" y="0"/>
              <a:ext cx="217491840" cy="2147483646"/>
              <a:chOff x="0" y="0"/>
              <a:chExt cx="2147483647" cy="2147483646"/>
            </a:xfrm>
          </p:grpSpPr>
          <p:sp>
            <p:nvSpPr>
              <p:cNvPr id="514" name="Google Shape;514;p33"/>
              <p:cNvSpPr txBox="1"/>
              <p:nvPr/>
            </p:nvSpPr>
            <p:spPr>
              <a:xfrm>
                <a:off x="226198670" y="1491464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83778718" y="681527912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75400143" y="1259161423"/>
                <a:ext cx="335107844" cy="5915505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376997184" y="1491464"/>
                <a:ext cx="650668621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910378026" y="564211664"/>
                <a:ext cx="335107844" cy="59155058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527795697" y="1491464"/>
                <a:ext cx="650668621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985776493" y="0"/>
                <a:ext cx="268086259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1061176622" y="444907011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1061176622" y="282851558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1153330329" y="0"/>
                <a:ext cx="742822385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1820754390" y="153107608"/>
                <a:ext cx="284841655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5" name="Google Shape;525;p33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26" name="Google Shape;526;p33"/>
              <p:cNvSpPr/>
              <p:nvPr/>
            </p:nvSpPr>
            <p:spPr>
              <a:xfrm>
                <a:off x="41889359" y="564211664"/>
                <a:ext cx="217820096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8378576" y="1111521467"/>
                <a:ext cx="259709448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251330879" y="432976538"/>
                <a:ext cx="251330889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385375773" y="579124726"/>
                <a:ext cx="201064700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3"/>
              <p:cNvSpPr txBox="1"/>
              <p:nvPr/>
            </p:nvSpPr>
            <p:spPr>
              <a:xfrm>
                <a:off x="259709454" y="1459990983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418884784" y="1578797934"/>
                <a:ext cx="650668621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117289502" y="1403321167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0" y="1762228954"/>
                <a:ext cx="150798525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952265681" y="1524117035"/>
                <a:ext cx="335107844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569683353" y="1698102587"/>
                <a:ext cx="659045405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1027664038" y="1861649472"/>
                <a:ext cx="268086259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1103064167" y="1642924617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1103064167" y="1804980129"/>
                <a:ext cx="335107844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1203596491" y="1982445341"/>
                <a:ext cx="734445550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1871020551" y="1948145650"/>
                <a:ext cx="276463095" cy="46230389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33"/>
            <p:cNvGrpSpPr/>
            <p:nvPr/>
          </p:nvGrpSpPr>
          <p:grpSpPr>
            <a:xfrm>
              <a:off x="2027283536" y="0"/>
              <a:ext cx="120200110" cy="2144501173"/>
              <a:chOff x="0" y="0"/>
              <a:chExt cx="2147483647" cy="2147483646"/>
            </a:xfrm>
          </p:grpSpPr>
          <p:sp>
            <p:nvSpPr>
              <p:cNvPr id="542" name="Google Shape;542;p33"/>
              <p:cNvSpPr/>
              <p:nvPr/>
            </p:nvSpPr>
            <p:spPr>
              <a:xfrm>
                <a:off x="378963897" y="0"/>
                <a:ext cx="1328916538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0" y="148840556"/>
                <a:ext cx="50023637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848887341" y="482860174"/>
                <a:ext cx="601294540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530551380" y="1785587255"/>
                <a:ext cx="949946833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1298593989" y="1740786045"/>
                <a:ext cx="500239542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1101529939" y="1493538"/>
                <a:ext cx="970158411" cy="484353724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864045127" y="1526236707"/>
                <a:ext cx="601297708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242534199" y="1582487259"/>
                <a:ext cx="980264291" cy="564996315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541134604" y="2012083540"/>
                <a:ext cx="606349042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3"/>
              <p:cNvSpPr txBox="1"/>
              <p:nvPr/>
            </p:nvSpPr>
            <p:spPr>
              <a:xfrm>
                <a:off x="1829151786" y="2068334407"/>
                <a:ext cx="75792035" cy="79149091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2" name="Google Shape;552;p3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33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3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5" name="Google Shape;555;p3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b="0" i="0" sz="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3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4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000" cap="none" strike="noStrike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55" name="Google Shape;655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47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657" name="Google Shape;657;p47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658" name="Google Shape;658;p47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7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7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7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7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7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7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7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7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7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7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9" name="Google Shape;669;p47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47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7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7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7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7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7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7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7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7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7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7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7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7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5" name="Google Shape;685;p47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686" name="Google Shape;686;p47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7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7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7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7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6" name="Google Shape;696;p47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47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Google Shape;698;p47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9" name="Google Shape;699;p47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0" name="Google Shape;700;p47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2"/>
    <p:sldLayoutId id="2147483688" r:id="rId3"/>
    <p:sldLayoutId id="2147483689" r:id="rId4"/>
    <p:sldLayoutId id="2147483690" r:id="rId5"/>
    <p:sldLayoutId id="214748369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46" name="Google Shape;74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Google Shape;747;p5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748" name="Google Shape;748;p53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749" name="Google Shape;749;p53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53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53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53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rect b="b" l="l" r="r" t="t"/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3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53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rect b="b" l="l" r="r" t="t"/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53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53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53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53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rect b="b" l="l" r="r" t="t"/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53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0" name="Google Shape;760;p53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61" name="Google Shape;761;p53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rect b="b" l="l" r="r" t="t"/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53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53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53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53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53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rect b="b" l="l" r="r" t="t"/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53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53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53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53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rect b="b" l="l" r="r" t="t"/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53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rect b="b" l="l" r="r" t="t"/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53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53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53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rect b="b" l="l" r="r" t="t"/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53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rect b="b" l="l" r="r" t="t"/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6" name="Google Shape;776;p53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777" name="Google Shape;777;p53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rect b="b" l="l" r="r" t="t"/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3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53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53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rect b="b" l="l" r="r" t="t"/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53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rect b="b" l="l" r="r" t="t"/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3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rect b="b" l="l" r="r" t="t"/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3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53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rect b="b" l="l" r="r" t="t"/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3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53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7" name="Google Shape;787;p5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8" name="Google Shape;788;p53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9" name="Google Shape;789;p53"/>
          <p:cNvSpPr txBox="1"/>
          <p:nvPr>
            <p:ph idx="10" type="dt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0" name="Google Shape;790;p53"/>
          <p:cNvSpPr txBox="1"/>
          <p:nvPr>
            <p:ph idx="11" type="ftr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1" name="Google Shape;791;p53"/>
          <p:cNvSpPr txBox="1"/>
          <p:nvPr>
            <p:ph idx="12" type="sldNum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 cap="none" strike="noStrike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7"/>
          <p:cNvSpPr txBox="1"/>
          <p:nvPr>
            <p:ph type="ctrTitle"/>
          </p:nvPr>
        </p:nvSpPr>
        <p:spPr>
          <a:xfrm>
            <a:off x="1876425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2</a:t>
            </a:r>
            <a:br>
              <a:rPr b="1" i="0" lang="en-US" sz="4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/>
          </a:p>
        </p:txBody>
      </p:sp>
      <p:sp>
        <p:nvSpPr>
          <p:cNvPr id="894" name="Google Shape;894;p67"/>
          <p:cNvSpPr txBox="1"/>
          <p:nvPr>
            <p:ph idx="1" type="subTitle"/>
          </p:nvPr>
        </p:nvSpPr>
        <p:spPr>
          <a:xfrm>
            <a:off x="3617912" y="5791200"/>
            <a:ext cx="70500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b="0" i="1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/>
          </a:p>
        </p:txBody>
      </p:sp>
      <p:sp>
        <p:nvSpPr>
          <p:cNvPr id="895" name="Google Shape;895;p67"/>
          <p:cNvSpPr txBox="1"/>
          <p:nvPr/>
        </p:nvSpPr>
        <p:spPr>
          <a:xfrm>
            <a:off x="8763000" y="200025"/>
            <a:ext cx="31242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/>
          </a:p>
        </p:txBody>
      </p:sp>
      <p:sp>
        <p:nvSpPr>
          <p:cNvPr id="896" name="Google Shape;896;p67"/>
          <p:cNvSpPr txBox="1"/>
          <p:nvPr/>
        </p:nvSpPr>
        <p:spPr>
          <a:xfrm>
            <a:off x="3424237" y="3616325"/>
            <a:ext cx="64008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CMPN301: COMPUTER ARCHITECTURE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6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“OTHERS” Keyword</a:t>
            </a:r>
            <a:endParaRPr/>
          </a:p>
        </p:txBody>
      </p:sp>
      <p:sp>
        <p:nvSpPr>
          <p:cNvPr id="982" name="Google Shape;982;p76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“OTHERS” Whenever you want to: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bus to  several zeros or several 1s but you don’t want to write it.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set F to 32 zero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3" name="Google Shape;983;p76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84" name="Google Shape;984;p76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85" name="Google Shape;985;p76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6" name="Google Shape;986;p76"/>
          <p:cNvSpPr txBox="1"/>
          <p:nvPr/>
        </p:nvSpPr>
        <p:spPr>
          <a:xfrm>
            <a:off x="2055812" y="4114800"/>
            <a:ext cx="8077200" cy="12001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“00000000000000000000000000000000”;</a:t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&lt;= x“00000000”;      </a:t>
            </a: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-- hexdecimal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F&lt;= (Others =&gt; ‘0’);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7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“OTHERS” Keyword</a:t>
            </a:r>
            <a:endParaRPr/>
          </a:p>
        </p:txBody>
      </p:sp>
      <p:sp>
        <p:nvSpPr>
          <p:cNvPr id="992" name="Google Shape;992;p77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“OTHERS” Whenever you want to: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bus to  several zeros or several 1s but you don’t want to write it.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certain bit to value and others zero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set F to 128 zero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3" name="Google Shape;993;p77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94" name="Google Shape;994;p77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95" name="Google Shape;995;p77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6" name="Google Shape;996;p77"/>
          <p:cNvSpPr txBox="1"/>
          <p:nvPr/>
        </p:nvSpPr>
        <p:spPr>
          <a:xfrm>
            <a:off x="2055812" y="4495800"/>
            <a:ext cx="8077200" cy="12001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“00000000000000000000000010000000”;</a:t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&lt;= x“00000080”;      </a:t>
            </a: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-- hexdecimal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F&lt;= (4=&gt;‘1’, Others =&gt; ‘0’);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8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“OTHERS” Keyword</a:t>
            </a:r>
            <a:endParaRPr/>
          </a:p>
        </p:txBody>
      </p:sp>
      <p:sp>
        <p:nvSpPr>
          <p:cNvPr id="1002" name="Google Shape;1002;p78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“OTHERS” Whenever you want to: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bus to  several zeros or several 1s but you don’t want to write it.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certain bit to value and others zero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Case in Switch Cases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set F to 128 zero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78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04" name="Google Shape;1004;p78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05" name="Google Shape;1005;p78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6" name="Google Shape;1006;p78"/>
          <p:cNvSpPr txBox="1"/>
          <p:nvPr/>
        </p:nvSpPr>
        <p:spPr>
          <a:xfrm>
            <a:off x="2055812" y="4835525"/>
            <a:ext cx="8077200" cy="12001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&lt;=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“0010”,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b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others;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012" name="Google Shape;1012;p79"/>
          <p:cNvSpPr txBox="1"/>
          <p:nvPr>
            <p:ph idx="1" type="body"/>
          </p:nvPr>
        </p:nvSpPr>
        <p:spPr>
          <a:xfrm>
            <a:off x="1141412" y="1905000"/>
            <a:ext cx="9218612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Review Conditional Concurrent statements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33CC33"/>
                </a:solidFill>
                <a:latin typeface="Questrial"/>
                <a:ea typeface="Questrial"/>
                <a:cs typeface="Questrial"/>
                <a:sym typeface="Questrial"/>
              </a:rPr>
              <a:t>Others Keyword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Generic entities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For-Generate and if-Generate </a:t>
            </a:r>
            <a:endParaRPr/>
          </a:p>
        </p:txBody>
      </p:sp>
      <p:sp>
        <p:nvSpPr>
          <p:cNvPr id="1013" name="Google Shape;1013;p79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14" name="Google Shape;1014;p79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15" name="Google Shape;1015;p79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build a full adder ☺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22" name="Google Shape;1022;p80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23" name="Google Shape;1023;p80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024" name="Google Shape;1024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825" y="2057400"/>
            <a:ext cx="68611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1"/>
          <p:cNvSpPr txBox="1"/>
          <p:nvPr>
            <p:ph type="title"/>
          </p:nvPr>
        </p:nvSpPr>
        <p:spPr>
          <a:xfrm>
            <a:off x="755650" y="468312"/>
            <a:ext cx="9906000" cy="147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1bit-adder example</a:t>
            </a:r>
            <a:endParaRPr/>
          </a:p>
        </p:txBody>
      </p:sp>
      <p:sp>
        <p:nvSpPr>
          <p:cNvPr id="1030" name="Google Shape;1030;p81"/>
          <p:cNvSpPr txBox="1"/>
          <p:nvPr>
            <p:ph idx="1" type="body"/>
          </p:nvPr>
        </p:nvSpPr>
        <p:spPr>
          <a:xfrm>
            <a:off x="2057400" y="1657350"/>
            <a:ext cx="7543800" cy="47434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    </a:t>
            </a: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-- single bit adder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a,b,cin : IN std_logic;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s,cout : OUT std_logic); 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my_adder;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a_my_adder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 &lt;= a XOR b XOR cin;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cout &lt;= (a AND b) or (cin AND (a XOR b));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a_my_adder;</a:t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81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32" name="Google Shape;1032;p81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33" name="Google Shape;1033;p81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2"/>
          <p:cNvSpPr txBox="1"/>
          <p:nvPr>
            <p:ph type="title"/>
          </p:nvPr>
        </p:nvSpPr>
        <p:spPr>
          <a:xfrm>
            <a:off x="1981200" y="2209800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how to build 4-bits</a:t>
            </a:r>
            <a:b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from 1-bit full adder?</a:t>
            </a:r>
            <a:endParaRPr/>
          </a:p>
        </p:txBody>
      </p:sp>
      <p:sp>
        <p:nvSpPr>
          <p:cNvPr id="1039" name="Google Shape;1039;p82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40" name="Google Shape;1040;p82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41" name="Google Shape;1041;p82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8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Carry-Propagate Adder</a:t>
            </a:r>
            <a:endParaRPr/>
          </a:p>
        </p:txBody>
      </p:sp>
      <p:sp>
        <p:nvSpPr>
          <p:cNvPr id="1047" name="Google Shape;1047;p83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48" name="Google Shape;1048;p83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49" name="Google Shape;1049;p83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050" name="Google Shape;105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2097087"/>
            <a:ext cx="8761412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4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Bit-full Adder</a:t>
            </a:r>
            <a:endParaRPr/>
          </a:p>
        </p:txBody>
      </p:sp>
      <p:sp>
        <p:nvSpPr>
          <p:cNvPr id="1056" name="Google Shape;1056;p84"/>
          <p:cNvSpPr txBox="1"/>
          <p:nvPr>
            <p:ph idx="1" type="body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7" name="Google Shape;1057;p84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58" name="Google Shape;1058;p84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59" name="Google Shape;1059;p84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0" name="Google Shape;1060;p84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std_logic_vector(3 DOWNTO 0)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cin : IN std_logic;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 : OUT std_logic_vector(3 DOWNTO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cout : OUT std_logic);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my_nadder;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066" name="Google Shape;1066;p85"/>
          <p:cNvSpPr txBox="1"/>
          <p:nvPr>
            <p:ph idx="1" type="body"/>
          </p:nvPr>
        </p:nvSpPr>
        <p:spPr>
          <a:xfrm>
            <a:off x="1368425" y="342900"/>
            <a:ext cx="9451975" cy="61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my_adder 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a,b,cin : IN std_logic; s,cout : OUT std_logic);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std_logic_vector(4 DOWNTO 0);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1" i="0" lang="en-US" sz="20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cin;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my_adder </a:t>
            </a:r>
            <a:r>
              <a:rPr b="1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(a(0),b(0),temp(0),s(0),temp(1));</a:t>
            </a:r>
            <a:endParaRPr b="1" i="0" sz="28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f1: my_adder </a:t>
            </a:r>
            <a:r>
              <a:rPr b="1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(a(1),b(1),temp(1),s(1),temp(2));</a:t>
            </a:r>
            <a:endParaRPr b="1" i="0" sz="28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f2: my_adder </a:t>
            </a:r>
            <a:r>
              <a:rPr b="1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(a(2),b(2), temp(2),s(2),temp(3));</a:t>
            </a:r>
            <a:endParaRPr b="1" i="0" sz="28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f3: my_adder </a:t>
            </a:r>
            <a:r>
              <a:rPr b="1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(a(3),b(3), temp(3),s(3),temp(4));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1" i="0" lang="en-US" sz="28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&lt;= temp(4);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b="0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a_my_nadder;</a:t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7" name="Google Shape;1067;p85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68" name="Google Shape;1068;p85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069" name="Google Shape;1069;p85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8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learned last time</a:t>
            </a:r>
            <a:endParaRPr/>
          </a:p>
        </p:txBody>
      </p:sp>
      <p:sp>
        <p:nvSpPr>
          <p:cNvPr id="902" name="Google Shape;902;p68"/>
          <p:cNvSpPr txBox="1"/>
          <p:nvPr>
            <p:ph idx="1" type="body"/>
          </p:nvPr>
        </p:nvSpPr>
        <p:spPr>
          <a:xfrm>
            <a:off x="990600" y="1905000"/>
            <a:ext cx="10668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create Entity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implement Architecture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different modeling could be used (Dataflow , behavioral, structural)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Code is Concurrent not sequential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“WHEN … ELSE” statement is concurrent only 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Signals are wires 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Different data types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reuse previously created entity (component instantiation a.k.a port mapping)</a:t>
            </a:r>
            <a:endParaRPr/>
          </a:p>
        </p:txBody>
      </p:sp>
      <p:sp>
        <p:nvSpPr>
          <p:cNvPr id="903" name="Google Shape;903;p68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04" name="Google Shape;904;p68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05" name="Google Shape;905;p68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86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Specific to Generic entities</a:t>
            </a:r>
            <a:endParaRPr/>
          </a:p>
        </p:txBody>
      </p:sp>
      <p:sp>
        <p:nvSpPr>
          <p:cNvPr id="1075" name="Google Shape;1075;p86"/>
          <p:cNvSpPr txBox="1"/>
          <p:nvPr>
            <p:ph idx="1" type="body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6" name="Google Shape;1076;p86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77" name="Google Shape;1077;p86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78" name="Google Shape;1078;p86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9" name="Google Shape;1079;p86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std_logic_vector(3 DOWNTO 0)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cin : IN std_logic;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 : OUT std_logic_vector(3 DOWNTO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cout : OUT std_logic);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my_nadder;</a:t>
            </a:r>
            <a:endParaRPr/>
          </a:p>
        </p:txBody>
      </p:sp>
      <p:sp>
        <p:nvSpPr>
          <p:cNvPr id="1080" name="Google Shape;1080;p86"/>
          <p:cNvSpPr txBox="1"/>
          <p:nvPr/>
        </p:nvSpPr>
        <p:spPr>
          <a:xfrm>
            <a:off x="1905000" y="4606925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7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Now how can we change 8-bits</a:t>
            </a:r>
            <a:br>
              <a:rPr b="0" i="0" lang="en-US" sz="27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7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full adder to generic n-bit full adder?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7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Specific to Generic entities</a:t>
            </a:r>
            <a:endParaRPr/>
          </a:p>
        </p:txBody>
      </p:sp>
      <p:sp>
        <p:nvSpPr>
          <p:cNvPr id="1086" name="Google Shape;1086;p87"/>
          <p:cNvSpPr txBox="1"/>
          <p:nvPr>
            <p:ph idx="1" type="body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7" name="Google Shape;1087;p87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88" name="Google Shape;1088;p87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0" name="Google Shape;1090;p87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std_logic_vector(n-1 DOWNTO 0)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cin : IN std_logic;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s : OUT std_logic_vector(n-1 DOWNTO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cout : OUT std_logic);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my_nadder;</a:t>
            </a:r>
            <a:endParaRPr/>
          </a:p>
        </p:txBody>
      </p:sp>
      <p:cxnSp>
        <p:nvCxnSpPr>
          <p:cNvPr id="1091" name="Google Shape;1091;p87"/>
          <p:cNvCxnSpPr/>
          <p:nvPr/>
        </p:nvCxnSpPr>
        <p:spPr>
          <a:xfrm rot="10800000">
            <a:off x="6246812" y="3563937"/>
            <a:ext cx="3049587" cy="1497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92" name="Google Shape;1092;p87"/>
          <p:cNvSpPr txBox="1"/>
          <p:nvPr/>
        </p:nvSpPr>
        <p:spPr>
          <a:xfrm>
            <a:off x="7772400" y="5060950"/>
            <a:ext cx="30480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use of  ‘n’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where did we define “n” </a:t>
            </a:r>
            <a:endParaRPr/>
          </a:p>
        </p:txBody>
      </p:sp>
      <p:cxnSp>
        <p:nvCxnSpPr>
          <p:cNvPr id="1093" name="Google Shape;1093;p87"/>
          <p:cNvCxnSpPr/>
          <p:nvPr/>
        </p:nvCxnSpPr>
        <p:spPr>
          <a:xfrm rot="10800000">
            <a:off x="6389687" y="2868612"/>
            <a:ext cx="2906712" cy="2192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8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Specific to Generic entities</a:t>
            </a:r>
            <a:endParaRPr/>
          </a:p>
        </p:txBody>
      </p:sp>
      <p:sp>
        <p:nvSpPr>
          <p:cNvPr id="1099" name="Google Shape;1099;p88"/>
          <p:cNvSpPr txBox="1"/>
          <p:nvPr>
            <p:ph idx="1" type="body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0" name="Google Shape;1100;p88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02" name="Google Shape;1102;p88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3" name="Google Shape;1103;p88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 : integer := 8);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std_logic_vector(n-1 DOWNTO 0)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cin : IN std_logic;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s : OUT std_logic_vector(n-1 DOWNTO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cout : OUT std_logic);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my_nadder;</a:t>
            </a:r>
            <a:endParaRPr/>
          </a:p>
        </p:txBody>
      </p:sp>
      <p:cxnSp>
        <p:nvCxnSpPr>
          <p:cNvPr id="1104" name="Google Shape;1104;p88"/>
          <p:cNvCxnSpPr/>
          <p:nvPr/>
        </p:nvCxnSpPr>
        <p:spPr>
          <a:xfrm rot="10800000">
            <a:off x="6246812" y="3563937"/>
            <a:ext cx="3049587" cy="1497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05" name="Google Shape;1105;p88"/>
          <p:cNvSpPr txBox="1"/>
          <p:nvPr/>
        </p:nvSpPr>
        <p:spPr>
          <a:xfrm>
            <a:off x="7772400" y="5060950"/>
            <a:ext cx="30480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use of  ‘n’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where did we define “n” </a:t>
            </a:r>
            <a:endParaRPr/>
          </a:p>
        </p:txBody>
      </p:sp>
      <p:cxnSp>
        <p:nvCxnSpPr>
          <p:cNvPr id="1106" name="Google Shape;1106;p88"/>
          <p:cNvCxnSpPr/>
          <p:nvPr/>
        </p:nvCxnSpPr>
        <p:spPr>
          <a:xfrm rot="10800000">
            <a:off x="6389687" y="2868612"/>
            <a:ext cx="2906712" cy="2192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107" name="Google Shape;1107;p88"/>
          <p:cNvCxnSpPr/>
          <p:nvPr/>
        </p:nvCxnSpPr>
        <p:spPr>
          <a:xfrm flipH="1" rot="10800000">
            <a:off x="809625" y="2262187"/>
            <a:ext cx="808037" cy="8302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08" name="Google Shape;1108;p88"/>
          <p:cNvSpPr txBox="1"/>
          <p:nvPr/>
        </p:nvSpPr>
        <p:spPr>
          <a:xfrm>
            <a:off x="171450" y="3092450"/>
            <a:ext cx="127635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generic input </a:t>
            </a:r>
            <a:endParaRPr/>
          </a:p>
        </p:txBody>
      </p:sp>
      <p:cxnSp>
        <p:nvCxnSpPr>
          <p:cNvPr id="1109" name="Google Shape;1109;p88"/>
          <p:cNvCxnSpPr/>
          <p:nvPr/>
        </p:nvCxnSpPr>
        <p:spPr>
          <a:xfrm flipH="1">
            <a:off x="5111750" y="1450975"/>
            <a:ext cx="2217737" cy="8302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10" name="Google Shape;1110;p88"/>
          <p:cNvSpPr txBox="1"/>
          <p:nvPr/>
        </p:nvSpPr>
        <p:spPr>
          <a:xfrm>
            <a:off x="6138862" y="1450975"/>
            <a:ext cx="2381250" cy="9223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is default value and could be override while instantiation </a:t>
            </a:r>
            <a:endParaRPr/>
          </a:p>
        </p:txBody>
      </p:sp>
      <p:cxnSp>
        <p:nvCxnSpPr>
          <p:cNvPr id="1111" name="Google Shape;1111;p88"/>
          <p:cNvCxnSpPr/>
          <p:nvPr/>
        </p:nvCxnSpPr>
        <p:spPr>
          <a:xfrm>
            <a:off x="4114800" y="1079500"/>
            <a:ext cx="0" cy="12017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12" name="Google Shape;1112;p88"/>
          <p:cNvSpPr txBox="1"/>
          <p:nvPr/>
        </p:nvSpPr>
        <p:spPr>
          <a:xfrm>
            <a:off x="2743200" y="690562"/>
            <a:ext cx="28194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another data 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9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118" name="Google Shape;1118;p89"/>
          <p:cNvSpPr txBox="1"/>
          <p:nvPr>
            <p:ph idx="1" type="body"/>
          </p:nvPr>
        </p:nvSpPr>
        <p:spPr>
          <a:xfrm>
            <a:off x="1141412" y="533400"/>
            <a:ext cx="9451975" cy="61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my_adder 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a,b,cin : IN std_logic; s,cout : OUT std_logic);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std_logic_vector(4 DOWNTO 0);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0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cin;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(a(0),b(0),temp(0),s(0),temp(1));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(a(1),b(1),temp(1),s(1),temp(2));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(a(2),b(2), temp(2),s(2),temp(3));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(a(3),b(3), temp(3),s(3),temp(4));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&lt;= temp(4);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b="0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a_my_nadder;</a:t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9" name="Google Shape;1119;p89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20" name="Google Shape;1120;p89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121" name="Google Shape;1121;p89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0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127" name="Google Shape;1127;p90"/>
          <p:cNvSpPr txBox="1"/>
          <p:nvPr>
            <p:ph idx="1" type="body"/>
          </p:nvPr>
        </p:nvSpPr>
        <p:spPr>
          <a:xfrm>
            <a:off x="1141412" y="533400"/>
            <a:ext cx="9451975" cy="617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my_adder 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a,b,cin : IN std_logic; s,cout : OUT std_logic);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std_logic_vector(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 0);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0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cin;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(a(0),b(0),temp(0),s(0),temp(1));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(a(1),b(1),temp(1),s(1),temp(2));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(a(2),b(2), temp(2),s(2),temp(3));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(a(3),b(3), temp(3),s(3),temp(4));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&lt;= temp(4);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b="0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a_my_nadder;</a:t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8" name="Google Shape;1128;p90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29" name="Google Shape;1129;p90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130" name="Google Shape;1130;p90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131" name="Google Shape;1131;p90"/>
          <p:cNvCxnSpPr/>
          <p:nvPr/>
        </p:nvCxnSpPr>
        <p:spPr>
          <a:xfrm flipH="1">
            <a:off x="5257800" y="1920875"/>
            <a:ext cx="3389312" cy="522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32" name="Google Shape;1132;p90"/>
          <p:cNvSpPr txBox="1"/>
          <p:nvPr/>
        </p:nvSpPr>
        <p:spPr>
          <a:xfrm>
            <a:off x="8008937" y="1920875"/>
            <a:ext cx="1277937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size of signal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91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138" name="Google Shape;1138;p91"/>
          <p:cNvSpPr txBox="1"/>
          <p:nvPr>
            <p:ph idx="1" type="body"/>
          </p:nvPr>
        </p:nvSpPr>
        <p:spPr>
          <a:xfrm>
            <a:off x="1141412" y="533400"/>
            <a:ext cx="9451975" cy="58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a_my_nadder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my_nadder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my_adder IS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a,b,cin : IN std_logic; s,cout : OUT std_logic);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std_logic_vector(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 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 0);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my_adder </a:t>
            </a: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(a(0),b(0),cin,s(0),temp(0));</a:t>
            </a:r>
            <a:endParaRPr b="1" i="0" sz="2400" u="none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loop1: </a:t>
            </a:r>
            <a:r>
              <a:rPr b="1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FOR </a:t>
            </a: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 </a:t>
            </a:r>
            <a:r>
              <a:rPr b="1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</a:t>
            </a: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1 </a:t>
            </a:r>
            <a:r>
              <a:rPr b="1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</a:t>
            </a: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n-1 </a:t>
            </a:r>
            <a:r>
              <a:rPr b="1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GENERATE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  fx: my_adder </a:t>
            </a:r>
            <a:r>
              <a:rPr b="1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PORT MAP</a:t>
            </a: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(a(i),b(i),temp(i-1),s(i),temp(i));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END GENERATE;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400" u="non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&lt;= temp(n-1);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b="0" i="0" lang="en-US" sz="1400" u="none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a_my_nadder;</a:t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1400" u="none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9" name="Google Shape;1139;p91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40" name="Google Shape;1140;p91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141" name="Google Shape;1141;p91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142" name="Google Shape;1142;p91"/>
          <p:cNvCxnSpPr/>
          <p:nvPr/>
        </p:nvCxnSpPr>
        <p:spPr>
          <a:xfrm flipH="1">
            <a:off x="5257800" y="1920875"/>
            <a:ext cx="3389312" cy="522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43" name="Google Shape;1143;p91"/>
          <p:cNvSpPr txBox="1"/>
          <p:nvPr/>
        </p:nvSpPr>
        <p:spPr>
          <a:xfrm>
            <a:off x="8008937" y="1920875"/>
            <a:ext cx="1277937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size of signal</a:t>
            </a:r>
            <a:endParaRPr/>
          </a:p>
        </p:txBody>
      </p:sp>
      <p:cxnSp>
        <p:nvCxnSpPr>
          <p:cNvPr id="1144" name="Google Shape;1144;p91"/>
          <p:cNvCxnSpPr/>
          <p:nvPr/>
        </p:nvCxnSpPr>
        <p:spPr>
          <a:xfrm flipH="1">
            <a:off x="6400800" y="4221162"/>
            <a:ext cx="304800" cy="24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45" name="Google Shape;1145;p91"/>
          <p:cNvSpPr txBox="1"/>
          <p:nvPr/>
        </p:nvSpPr>
        <p:spPr>
          <a:xfrm>
            <a:off x="6705600" y="4067175"/>
            <a:ext cx="3352800" cy="3079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→is not visible outside the for generate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2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For….Generate </a:t>
            </a:r>
            <a:endParaRPr/>
          </a:p>
        </p:txBody>
      </p:sp>
      <p:sp>
        <p:nvSpPr>
          <p:cNvPr id="1151" name="Google Shape;1151;p92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it when we want to generate more than one component of the same type</a:t>
            </a:r>
            <a:endParaRPr/>
          </a:p>
          <a:p>
            <a:pPr indent="-4000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loop1: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n-1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fx: my_adder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(a(i),b(i),temp(i-1),s(i),temp(i));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GENERATE;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(for …generate) is not a Software Sequential loop .. It is like writing this line n-1 times and they execute </a:t>
            </a:r>
            <a:r>
              <a:rPr b="1" i="0" lang="en-US" sz="20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concurrently. Generates N-1 hardware</a:t>
            </a:r>
            <a:r>
              <a:rPr b="0" i="0" lang="en-US" sz="2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92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53" name="Google Shape;1153;p92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54" name="Google Shape;1154;p92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155" name="Google Shape;1155;p92"/>
          <p:cNvCxnSpPr/>
          <p:nvPr/>
        </p:nvCxnSpPr>
        <p:spPr>
          <a:xfrm flipH="1">
            <a:off x="2649537" y="3071812"/>
            <a:ext cx="304800" cy="24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56" name="Google Shape;1156;p92"/>
          <p:cNvSpPr txBox="1"/>
          <p:nvPr/>
        </p:nvSpPr>
        <p:spPr>
          <a:xfrm>
            <a:off x="2954337" y="2917825"/>
            <a:ext cx="3352800" cy="3079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→is not visible outside the for generate </a:t>
            </a:r>
            <a:endParaRPr/>
          </a:p>
        </p:txBody>
      </p:sp>
      <p:cxnSp>
        <p:nvCxnSpPr>
          <p:cNvPr id="1157" name="Google Shape;1157;p92"/>
          <p:cNvCxnSpPr/>
          <p:nvPr/>
        </p:nvCxnSpPr>
        <p:spPr>
          <a:xfrm flipH="1">
            <a:off x="2667000" y="3049587"/>
            <a:ext cx="304800" cy="24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58" name="Google Shape;1158;p92"/>
          <p:cNvSpPr txBox="1"/>
          <p:nvPr/>
        </p:nvSpPr>
        <p:spPr>
          <a:xfrm>
            <a:off x="2971800" y="2895600"/>
            <a:ext cx="3352800" cy="3079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→is not visible outside the for generate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….cont.</a:t>
            </a:r>
            <a:endParaRPr/>
          </a:p>
        </p:txBody>
      </p:sp>
      <p:sp>
        <p:nvSpPr>
          <p:cNvPr id="1164" name="Google Shape;1164;p93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 after I made my entity generic when I instantiate I do the following 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u0: my_nadder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MAP (16)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 (……)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5" name="Google Shape;1165;p93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66" name="Google Shape;1166;p93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67" name="Google Shape;1167;p93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168" name="Google Shape;1168;p93"/>
          <p:cNvCxnSpPr/>
          <p:nvPr/>
        </p:nvCxnSpPr>
        <p:spPr>
          <a:xfrm rot="10800000">
            <a:off x="6400800" y="3810000"/>
            <a:ext cx="1425575" cy="1190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69" name="Google Shape;1169;p93"/>
          <p:cNvSpPr txBox="1"/>
          <p:nvPr/>
        </p:nvSpPr>
        <p:spPr>
          <a:xfrm>
            <a:off x="5486400" y="5000625"/>
            <a:ext cx="4679950" cy="11699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indicate here the value of the generic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could be more than one parameter like generic (n,m : integer;)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could be with different type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4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….cont.</a:t>
            </a:r>
            <a:endParaRPr/>
          </a:p>
        </p:txBody>
      </p:sp>
      <p:sp>
        <p:nvSpPr>
          <p:cNvPr id="1175" name="Google Shape;1175;p94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simulation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vsim my_nadder –g&lt;genericName&gt;=&lt;value&gt;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176" name="Google Shape;1176;p94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77" name="Google Shape;1177;p94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78" name="Google Shape;1178;p94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9" name="Google Shape;1179;p94"/>
          <p:cNvSpPr txBox="1"/>
          <p:nvPr/>
        </p:nvSpPr>
        <p:spPr>
          <a:xfrm flipH="1">
            <a:off x="3468687" y="4300537"/>
            <a:ext cx="4913312" cy="1076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vsim my_nadder –gn=8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95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Errors</a:t>
            </a:r>
            <a:endParaRPr/>
          </a:p>
        </p:txBody>
      </p:sp>
      <p:sp>
        <p:nvSpPr>
          <p:cNvPr id="1185" name="Google Shape;1185;p95"/>
          <p:cNvSpPr txBox="1"/>
          <p:nvPr>
            <p:ph idx="1" type="body"/>
          </p:nvPr>
        </p:nvSpPr>
        <p:spPr>
          <a:xfrm>
            <a:off x="1141412" y="1657350"/>
            <a:ext cx="99060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Coding: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 the use of bit &amp; std_logic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port map inside a condition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Input Vector not Equal Size of Output Vector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Simulation: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without compiling last changes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forcing all input ports at initialization</a:t>
            </a:r>
            <a:endParaRPr/>
          </a:p>
          <a:p>
            <a:pPr indent="-3873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 values on output port/signal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6" name="Google Shape;1186;p95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87" name="Google Shape;1187;p95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88" name="Google Shape;1188;p95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9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11" name="Google Shape;911;p69"/>
          <p:cNvSpPr txBox="1"/>
          <p:nvPr>
            <p:ph idx="1" type="body"/>
          </p:nvPr>
        </p:nvSpPr>
        <p:spPr>
          <a:xfrm>
            <a:off x="1141412" y="1905000"/>
            <a:ext cx="9218612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Review Conditional Concurrent statements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Others Keyword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Generic entities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For-Generate and if-Generate</a:t>
            </a:r>
            <a:endParaRPr/>
          </a:p>
        </p:txBody>
      </p:sp>
      <p:sp>
        <p:nvSpPr>
          <p:cNvPr id="912" name="Google Shape;912;p69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13" name="Google Shape;913;p69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14" name="Google Shape;914;p69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96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1194" name="Google Shape;1194;p96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on (When .. Else / With…Sel)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“OTHERS” keyword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Generic Entities &amp; use them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“for … Generate”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“if..Generate”</a:t>
            </a:r>
            <a:endParaRPr/>
          </a:p>
        </p:txBody>
      </p:sp>
      <p:sp>
        <p:nvSpPr>
          <p:cNvPr id="1195" name="Google Shape;1195;p96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96" name="Google Shape;1196;p96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97" name="Google Shape;1197;p96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0"/>
          <p:cNvSpPr txBox="1"/>
          <p:nvPr>
            <p:ph type="title"/>
          </p:nvPr>
        </p:nvSpPr>
        <p:spPr>
          <a:xfrm>
            <a:off x="1143000" y="846137"/>
            <a:ext cx="7429500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Mux4x1</a:t>
            </a:r>
            <a:endParaRPr/>
          </a:p>
        </p:txBody>
      </p:sp>
      <p:sp>
        <p:nvSpPr>
          <p:cNvPr id="920" name="Google Shape;920;p70"/>
          <p:cNvSpPr txBox="1"/>
          <p:nvPr>
            <p:ph idx="1" type="body"/>
          </p:nvPr>
        </p:nvSpPr>
        <p:spPr>
          <a:xfrm>
            <a:off x="1143000" y="1955800"/>
            <a:ext cx="8666162" cy="324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in0,in1,in2,in3: IN std_logic;</a:t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sel : IN std_logic_vector (1 DOWNTO 0);</a:t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out1: OUT std_logic);</a:t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mux4;</a:t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0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Architecture course</a:t>
            </a:r>
            <a:endParaRPr/>
          </a:p>
        </p:txBody>
      </p:sp>
      <p:sp>
        <p:nvSpPr>
          <p:cNvPr id="922" name="Google Shape;922;p70"/>
          <p:cNvSpPr txBox="1"/>
          <p:nvPr/>
        </p:nvSpPr>
        <p:spPr>
          <a:xfrm>
            <a:off x="2379662" y="5270500"/>
            <a:ext cx="46799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923" name="Google Shape;923;p70"/>
          <p:cNvSpPr txBox="1"/>
          <p:nvPr/>
        </p:nvSpPr>
        <p:spPr>
          <a:xfrm>
            <a:off x="9231312" y="5268912"/>
            <a:ext cx="577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924" name="Google Shape;92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0" y="1731962"/>
            <a:ext cx="2395537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1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30" name="Google Shape;930;p71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31" name="Google Shape;931;p71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32" name="Google Shape;932;p71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3" name="Google Shape;933;p71"/>
          <p:cNvSpPr txBox="1"/>
          <p:nvPr/>
        </p:nvSpPr>
        <p:spPr>
          <a:xfrm>
            <a:off x="1065212" y="1600200"/>
            <a:ext cx="5029200" cy="480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a_mux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out1 &lt;=      in0 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sel = “00”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in1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sel = “01”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in2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sel =“10”</a:t>
            </a:r>
            <a:b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in3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a_mux;</a:t>
            </a:r>
            <a:endParaRPr/>
          </a:p>
        </p:txBody>
      </p:sp>
      <p:sp>
        <p:nvSpPr>
          <p:cNvPr id="934" name="Google Shape;934;p71"/>
          <p:cNvSpPr txBox="1"/>
          <p:nvPr/>
        </p:nvSpPr>
        <p:spPr>
          <a:xfrm>
            <a:off x="6248400" y="1600200"/>
            <a:ext cx="5029200" cy="480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b_mux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out1 &lt;=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in0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"00",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"01",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in2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"10",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in3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"11"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b_mux;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40" name="Google Shape;940;p72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41" name="Google Shape;941;p72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42" name="Google Shape;942;p72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3" name="Google Shape;943;p72"/>
          <p:cNvSpPr txBox="1"/>
          <p:nvPr/>
        </p:nvSpPr>
        <p:spPr>
          <a:xfrm>
            <a:off x="2197100" y="1600200"/>
            <a:ext cx="3986212" cy="50339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2"/>
          <p:cNvSpPr txBox="1"/>
          <p:nvPr/>
        </p:nvSpPr>
        <p:spPr>
          <a:xfrm>
            <a:off x="6399212" y="1600200"/>
            <a:ext cx="3984625" cy="50339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Google Shape;94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137" y="1676400"/>
            <a:ext cx="3852862" cy="48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9537" y="1639887"/>
            <a:ext cx="3881437" cy="485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3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52" name="Google Shape;952;p73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missed a case ?!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73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54" name="Google Shape;954;p73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55" name="Google Shape;955;p73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6" name="Google Shape;956;p73"/>
          <p:cNvSpPr txBox="1"/>
          <p:nvPr/>
        </p:nvSpPr>
        <p:spPr>
          <a:xfrm>
            <a:off x="1752600" y="2935287"/>
            <a:ext cx="8077200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a when Sel = “00”;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what is the Value of F if Sel is not 00 ?!!!!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4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62" name="Google Shape;962;p74"/>
          <p:cNvSpPr txBox="1"/>
          <p:nvPr>
            <p:ph idx="1" type="body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missed a case ?!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latch will be formed to save previous value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74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64" name="Google Shape;964;p74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65" name="Google Shape;965;p74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66" name="Google Shape;96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100" y="4630737"/>
            <a:ext cx="3886200" cy="1846262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4"/>
          <p:cNvSpPr txBox="1"/>
          <p:nvPr/>
        </p:nvSpPr>
        <p:spPr>
          <a:xfrm>
            <a:off x="1752600" y="2935287"/>
            <a:ext cx="8077200" cy="8302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a when Sel = “00”;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what is the Value of F if Sel is not 00 ?!!!!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5"/>
          <p:cNvSpPr txBox="1"/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73" name="Google Shape;973;p75"/>
          <p:cNvSpPr txBox="1"/>
          <p:nvPr>
            <p:ph idx="1" type="body"/>
          </p:nvPr>
        </p:nvSpPr>
        <p:spPr>
          <a:xfrm>
            <a:off x="1141412" y="1905000"/>
            <a:ext cx="9218612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Review Conditional Concurrent statements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Others Keyword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Generic entities</a:t>
            </a:r>
            <a:endParaRPr/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For-Generate and if-Generate</a:t>
            </a:r>
            <a:endParaRPr/>
          </a:p>
        </p:txBody>
      </p:sp>
      <p:sp>
        <p:nvSpPr>
          <p:cNvPr id="974" name="Google Shape;974;p75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75" name="Google Shape;975;p75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b="0" i="1" lang="en-US" sz="1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76" name="Google Shape;976;p75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3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7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6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9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