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02" r:id="rId4"/>
    <p:sldMasterId id="2147483703" r:id="rId5"/>
    <p:sldMasterId id="2147483704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</p:sldIdLst>
  <p:sldSz cy="6858000" cx="12192000"/>
  <p:notesSz cx="6808775" cy="9823450"/>
  <p:embeddedFontLst>
    <p:embeddedFont>
      <p:font typeface="Questrial"/>
      <p:regular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48EF3F6-295C-40BC-A655-4F1B34C196B4}">
  <a:tblStyle styleId="{448EF3F6-295C-40BC-A655-4F1B34C196B4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4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11" Type="http://schemas.openxmlformats.org/officeDocument/2006/relationships/slide" Target="slides/slide4.xml"/><Relationship Id="rId33" Type="http://schemas.openxmlformats.org/officeDocument/2006/relationships/font" Target="fonts/Questrial-regular.fntdata"/><Relationship Id="rId10" Type="http://schemas.openxmlformats.org/officeDocument/2006/relationships/slide" Target="slides/slide3.xml"/><Relationship Id="rId32" Type="http://schemas.openxmlformats.org/officeDocument/2006/relationships/slide" Target="slides/slide25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35000" y="736750"/>
            <a:ext cx="4539400" cy="36837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0875" y="4666125"/>
            <a:ext cx="5447000" cy="44205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p1:notes"/>
          <p:cNvSpPr txBox="1"/>
          <p:nvPr/>
        </p:nvSpPr>
        <p:spPr>
          <a:xfrm>
            <a:off x="5137200" y="7010280"/>
            <a:ext cx="3939840" cy="3567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9425" spcFirstLastPara="1" rIns="19425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1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92" name="Google Shape;692;p1:notes"/>
          <p:cNvSpPr txBox="1"/>
          <p:nvPr>
            <p:ph idx="1" type="body"/>
          </p:nvPr>
        </p:nvSpPr>
        <p:spPr>
          <a:xfrm>
            <a:off x="1197000" y="2967120"/>
            <a:ext cx="6683040" cy="38350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3" name="Google Shape;693;p1:notes"/>
          <p:cNvSpPr/>
          <p:nvPr>
            <p:ph idx="2" type="sldImg"/>
          </p:nvPr>
        </p:nvSpPr>
        <p:spPr>
          <a:xfrm>
            <a:off x="1135000" y="736750"/>
            <a:ext cx="4539400" cy="36837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3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p10:notes"/>
          <p:cNvSpPr txBox="1"/>
          <p:nvPr>
            <p:ph idx="1" type="body"/>
          </p:nvPr>
        </p:nvSpPr>
        <p:spPr>
          <a:xfrm>
            <a:off x="680875" y="4666125"/>
            <a:ext cx="5447000" cy="44205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5" name="Google Shape;775;p10:notes"/>
          <p:cNvSpPr/>
          <p:nvPr>
            <p:ph idx="2" type="sldImg"/>
          </p:nvPr>
        </p:nvSpPr>
        <p:spPr>
          <a:xfrm>
            <a:off x="1135000" y="736750"/>
            <a:ext cx="4539400" cy="36837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0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p11:notes"/>
          <p:cNvSpPr txBox="1"/>
          <p:nvPr>
            <p:ph idx="1" type="body"/>
          </p:nvPr>
        </p:nvSpPr>
        <p:spPr>
          <a:xfrm>
            <a:off x="680875" y="4666125"/>
            <a:ext cx="5447000" cy="44205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2" name="Google Shape;782;p11:notes"/>
          <p:cNvSpPr/>
          <p:nvPr>
            <p:ph idx="2" type="sldImg"/>
          </p:nvPr>
        </p:nvSpPr>
        <p:spPr>
          <a:xfrm>
            <a:off x="1135000" y="736750"/>
            <a:ext cx="4539400" cy="36837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9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p12:notes"/>
          <p:cNvSpPr txBox="1"/>
          <p:nvPr>
            <p:ph idx="1" type="body"/>
          </p:nvPr>
        </p:nvSpPr>
        <p:spPr>
          <a:xfrm>
            <a:off x="680875" y="4666125"/>
            <a:ext cx="5447000" cy="44205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1" name="Google Shape;791;p12:notes"/>
          <p:cNvSpPr/>
          <p:nvPr>
            <p:ph idx="2" type="sldImg"/>
          </p:nvPr>
        </p:nvSpPr>
        <p:spPr>
          <a:xfrm>
            <a:off x="1135000" y="736750"/>
            <a:ext cx="4539400" cy="36837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5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p13:notes"/>
          <p:cNvSpPr txBox="1"/>
          <p:nvPr>
            <p:ph idx="1" type="body"/>
          </p:nvPr>
        </p:nvSpPr>
        <p:spPr>
          <a:xfrm>
            <a:off x="680875" y="4666125"/>
            <a:ext cx="5447000" cy="44205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7" name="Google Shape;797;p13:notes"/>
          <p:cNvSpPr/>
          <p:nvPr>
            <p:ph idx="2" type="sldImg"/>
          </p:nvPr>
        </p:nvSpPr>
        <p:spPr>
          <a:xfrm>
            <a:off x="1135000" y="736750"/>
            <a:ext cx="4539400" cy="36837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p14:notes"/>
          <p:cNvSpPr txBox="1"/>
          <p:nvPr>
            <p:ph idx="1" type="body"/>
          </p:nvPr>
        </p:nvSpPr>
        <p:spPr>
          <a:xfrm>
            <a:off x="680875" y="4666125"/>
            <a:ext cx="5447000" cy="44205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3" name="Google Shape;803;p14:notes"/>
          <p:cNvSpPr/>
          <p:nvPr>
            <p:ph idx="2" type="sldImg"/>
          </p:nvPr>
        </p:nvSpPr>
        <p:spPr>
          <a:xfrm>
            <a:off x="1135000" y="736750"/>
            <a:ext cx="4539400" cy="36837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7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p15:notes"/>
          <p:cNvSpPr txBox="1"/>
          <p:nvPr>
            <p:ph idx="1" type="body"/>
          </p:nvPr>
        </p:nvSpPr>
        <p:spPr>
          <a:xfrm>
            <a:off x="680875" y="4666125"/>
            <a:ext cx="5447000" cy="44205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9" name="Google Shape;809;p15:notes"/>
          <p:cNvSpPr/>
          <p:nvPr>
            <p:ph idx="2" type="sldImg"/>
          </p:nvPr>
        </p:nvSpPr>
        <p:spPr>
          <a:xfrm>
            <a:off x="1135000" y="736750"/>
            <a:ext cx="4539400" cy="36837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5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Google Shape;816;p16:notes"/>
          <p:cNvSpPr txBox="1"/>
          <p:nvPr>
            <p:ph idx="1" type="body"/>
          </p:nvPr>
        </p:nvSpPr>
        <p:spPr>
          <a:xfrm>
            <a:off x="680875" y="4666125"/>
            <a:ext cx="5447000" cy="44205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7" name="Google Shape;817;p16:notes"/>
          <p:cNvSpPr/>
          <p:nvPr>
            <p:ph idx="2" type="sldImg"/>
          </p:nvPr>
        </p:nvSpPr>
        <p:spPr>
          <a:xfrm>
            <a:off x="1135000" y="736750"/>
            <a:ext cx="4539400" cy="36837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3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824;p17:notes"/>
          <p:cNvSpPr txBox="1"/>
          <p:nvPr>
            <p:ph idx="1" type="body"/>
          </p:nvPr>
        </p:nvSpPr>
        <p:spPr>
          <a:xfrm>
            <a:off x="680875" y="4666125"/>
            <a:ext cx="5447000" cy="44205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5" name="Google Shape;825;p17:notes"/>
          <p:cNvSpPr/>
          <p:nvPr>
            <p:ph idx="2" type="sldImg"/>
          </p:nvPr>
        </p:nvSpPr>
        <p:spPr>
          <a:xfrm>
            <a:off x="1135000" y="736750"/>
            <a:ext cx="4539400" cy="36837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4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p18:notes"/>
          <p:cNvSpPr txBox="1"/>
          <p:nvPr>
            <p:ph idx="1" type="body"/>
          </p:nvPr>
        </p:nvSpPr>
        <p:spPr>
          <a:xfrm>
            <a:off x="680875" y="4666125"/>
            <a:ext cx="5447000" cy="44205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6" name="Google Shape;836;p18:notes"/>
          <p:cNvSpPr/>
          <p:nvPr>
            <p:ph idx="2" type="sldImg"/>
          </p:nvPr>
        </p:nvSpPr>
        <p:spPr>
          <a:xfrm>
            <a:off x="1135000" y="736750"/>
            <a:ext cx="4539400" cy="36837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0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p19:notes"/>
          <p:cNvSpPr txBox="1"/>
          <p:nvPr>
            <p:ph idx="1" type="body"/>
          </p:nvPr>
        </p:nvSpPr>
        <p:spPr>
          <a:xfrm>
            <a:off x="680875" y="4666125"/>
            <a:ext cx="5447000" cy="44205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2" name="Google Shape;842;p19:notes"/>
          <p:cNvSpPr/>
          <p:nvPr>
            <p:ph idx="2" type="sldImg"/>
          </p:nvPr>
        </p:nvSpPr>
        <p:spPr>
          <a:xfrm>
            <a:off x="1135000" y="736750"/>
            <a:ext cx="4539400" cy="36837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9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p2:notes"/>
          <p:cNvSpPr txBox="1"/>
          <p:nvPr>
            <p:ph idx="1" type="body"/>
          </p:nvPr>
        </p:nvSpPr>
        <p:spPr>
          <a:xfrm>
            <a:off x="680875" y="4666125"/>
            <a:ext cx="5447000" cy="44205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1" name="Google Shape;701;p2:notes"/>
          <p:cNvSpPr/>
          <p:nvPr>
            <p:ph idx="2" type="sldImg"/>
          </p:nvPr>
        </p:nvSpPr>
        <p:spPr>
          <a:xfrm>
            <a:off x="1135000" y="736750"/>
            <a:ext cx="4539400" cy="36837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8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p20:notes"/>
          <p:cNvSpPr txBox="1"/>
          <p:nvPr>
            <p:ph idx="1" type="body"/>
          </p:nvPr>
        </p:nvSpPr>
        <p:spPr>
          <a:xfrm>
            <a:off x="680875" y="4666125"/>
            <a:ext cx="5447000" cy="44205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0" name="Google Shape;850;p20:notes"/>
          <p:cNvSpPr/>
          <p:nvPr>
            <p:ph idx="2" type="sldImg"/>
          </p:nvPr>
        </p:nvSpPr>
        <p:spPr>
          <a:xfrm>
            <a:off x="1135000" y="736750"/>
            <a:ext cx="4539400" cy="36837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5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p21:notes"/>
          <p:cNvSpPr txBox="1"/>
          <p:nvPr>
            <p:ph idx="1" type="body"/>
          </p:nvPr>
        </p:nvSpPr>
        <p:spPr>
          <a:xfrm>
            <a:off x="680875" y="4666125"/>
            <a:ext cx="5447000" cy="44205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7" name="Google Shape;857;p21:notes"/>
          <p:cNvSpPr/>
          <p:nvPr>
            <p:ph idx="2" type="sldImg"/>
          </p:nvPr>
        </p:nvSpPr>
        <p:spPr>
          <a:xfrm>
            <a:off x="1135000" y="736750"/>
            <a:ext cx="4539400" cy="36837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2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p22:notes"/>
          <p:cNvSpPr txBox="1"/>
          <p:nvPr>
            <p:ph idx="1" type="body"/>
          </p:nvPr>
        </p:nvSpPr>
        <p:spPr>
          <a:xfrm>
            <a:off x="680875" y="4666125"/>
            <a:ext cx="5447000" cy="44205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4" name="Google Shape;864;p22:notes"/>
          <p:cNvSpPr/>
          <p:nvPr>
            <p:ph idx="2" type="sldImg"/>
          </p:nvPr>
        </p:nvSpPr>
        <p:spPr>
          <a:xfrm>
            <a:off x="1135000" y="736750"/>
            <a:ext cx="4539400" cy="36837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5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23:notes"/>
          <p:cNvSpPr txBox="1"/>
          <p:nvPr>
            <p:ph idx="1" type="body"/>
          </p:nvPr>
        </p:nvSpPr>
        <p:spPr>
          <a:xfrm>
            <a:off x="680875" y="4666125"/>
            <a:ext cx="5447000" cy="44205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7" name="Google Shape;877;p23:notes"/>
          <p:cNvSpPr/>
          <p:nvPr>
            <p:ph idx="2" type="sldImg"/>
          </p:nvPr>
        </p:nvSpPr>
        <p:spPr>
          <a:xfrm>
            <a:off x="1135000" y="736750"/>
            <a:ext cx="4539400" cy="36837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Google Shape;882;p24:notes"/>
          <p:cNvSpPr txBox="1"/>
          <p:nvPr>
            <p:ph idx="1" type="body"/>
          </p:nvPr>
        </p:nvSpPr>
        <p:spPr>
          <a:xfrm>
            <a:off x="680875" y="4666125"/>
            <a:ext cx="5447000" cy="44205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3" name="Google Shape;883;p24:notes"/>
          <p:cNvSpPr/>
          <p:nvPr>
            <p:ph idx="2" type="sldImg"/>
          </p:nvPr>
        </p:nvSpPr>
        <p:spPr>
          <a:xfrm>
            <a:off x="1135000" y="736750"/>
            <a:ext cx="4539400" cy="36837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7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Google Shape;888;p25:notes"/>
          <p:cNvSpPr txBox="1"/>
          <p:nvPr>
            <p:ph idx="1" type="body"/>
          </p:nvPr>
        </p:nvSpPr>
        <p:spPr>
          <a:xfrm>
            <a:off x="680875" y="4666125"/>
            <a:ext cx="5447000" cy="44205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9" name="Google Shape;889;p25:notes"/>
          <p:cNvSpPr/>
          <p:nvPr>
            <p:ph idx="2" type="sldImg"/>
          </p:nvPr>
        </p:nvSpPr>
        <p:spPr>
          <a:xfrm>
            <a:off x="1135000" y="736750"/>
            <a:ext cx="4539400" cy="36837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5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3:notes"/>
          <p:cNvSpPr txBox="1"/>
          <p:nvPr>
            <p:ph idx="1" type="body"/>
          </p:nvPr>
        </p:nvSpPr>
        <p:spPr>
          <a:xfrm>
            <a:off x="680875" y="4666125"/>
            <a:ext cx="5447000" cy="44205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7" name="Google Shape;707;p3:notes"/>
          <p:cNvSpPr/>
          <p:nvPr>
            <p:ph idx="2" type="sldImg"/>
          </p:nvPr>
        </p:nvSpPr>
        <p:spPr>
          <a:xfrm>
            <a:off x="1135000" y="736750"/>
            <a:ext cx="4539400" cy="36837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p4:notes"/>
          <p:cNvSpPr txBox="1"/>
          <p:nvPr>
            <p:ph idx="1" type="body"/>
          </p:nvPr>
        </p:nvSpPr>
        <p:spPr>
          <a:xfrm>
            <a:off x="680875" y="4666125"/>
            <a:ext cx="5447000" cy="44205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3" name="Google Shape;713;p4:notes"/>
          <p:cNvSpPr/>
          <p:nvPr>
            <p:ph idx="2" type="sldImg"/>
          </p:nvPr>
        </p:nvSpPr>
        <p:spPr>
          <a:xfrm>
            <a:off x="1135000" y="736750"/>
            <a:ext cx="4539400" cy="36837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8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p5:notes"/>
          <p:cNvSpPr/>
          <p:nvPr>
            <p:ph idx="2" type="sldImg"/>
          </p:nvPr>
        </p:nvSpPr>
        <p:spPr>
          <a:xfrm>
            <a:off x="2286000" y="514350"/>
            <a:ext cx="4572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20" name="Google Shape;720;p5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 will explain process later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3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p6:notes"/>
          <p:cNvSpPr txBox="1"/>
          <p:nvPr>
            <p:ph idx="1" type="body"/>
          </p:nvPr>
        </p:nvSpPr>
        <p:spPr>
          <a:xfrm>
            <a:off x="680875" y="4666125"/>
            <a:ext cx="5447000" cy="44205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5" name="Google Shape;735;p6:notes"/>
          <p:cNvSpPr/>
          <p:nvPr>
            <p:ph idx="2" type="sldImg"/>
          </p:nvPr>
        </p:nvSpPr>
        <p:spPr>
          <a:xfrm>
            <a:off x="1135000" y="736750"/>
            <a:ext cx="4539400" cy="36837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3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p7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45" name="Google Shape;745;p7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46" name="Google Shape;746;p7:notes"/>
          <p:cNvSpPr txBox="1"/>
          <p:nvPr>
            <p:ph idx="12"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1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6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p8:notes"/>
          <p:cNvSpPr txBox="1"/>
          <p:nvPr>
            <p:ph idx="1" type="body"/>
          </p:nvPr>
        </p:nvSpPr>
        <p:spPr>
          <a:xfrm>
            <a:off x="680875" y="4666125"/>
            <a:ext cx="5447000" cy="44205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8" name="Google Shape;758;p8:notes"/>
          <p:cNvSpPr/>
          <p:nvPr>
            <p:ph idx="2" type="sldImg"/>
          </p:nvPr>
        </p:nvSpPr>
        <p:spPr>
          <a:xfrm>
            <a:off x="1135000" y="736750"/>
            <a:ext cx="4539400" cy="36837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2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p9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64" name="Google Shape;764;p9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lang="en-US"/>
              <a:t>Ensure the students Know the difference between Latches and Flipflob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lang="en-US"/>
              <a:t>case </a:t>
            </a:r>
            <a:r>
              <a:rPr lang="en-US"/>
              <a:t>a </a:t>
            </a:r>
            <a:r>
              <a:rPr b="1" lang="en-US"/>
              <a:t>is</a:t>
            </a:r>
            <a:endParaRPr/>
          </a:p>
          <a:p>
            <a:pPr indent="0" lvl="1" marL="341312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lang="en-US"/>
              <a:t>when </a:t>
            </a:r>
            <a:r>
              <a:rPr lang="en-US"/>
              <a:t>‘1’ | ‘0’ </a:t>
            </a:r>
            <a:r>
              <a:rPr b="1" lang="en-US"/>
              <a:t>=&gt; </a:t>
            </a:r>
            <a:r>
              <a:rPr lang="en-US"/>
              <a:t>d &lt;= ‘1’;</a:t>
            </a:r>
            <a:endParaRPr/>
          </a:p>
          <a:p>
            <a:pPr indent="0" lvl="1" marL="341312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lang="en-US"/>
              <a:t>when </a:t>
            </a:r>
            <a:r>
              <a:rPr lang="en-US"/>
              <a:t>‘Z’ </a:t>
            </a:r>
            <a:r>
              <a:rPr b="1" lang="en-US"/>
              <a:t>=&gt; </a:t>
            </a:r>
            <a:r>
              <a:rPr lang="en-US"/>
              <a:t>d &lt;= ‘0’;</a:t>
            </a:r>
            <a:endParaRPr/>
          </a:p>
          <a:p>
            <a:pPr indent="0" lvl="1" marL="341312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lang="en-US"/>
              <a:t>when others =&gt; </a:t>
            </a:r>
            <a:r>
              <a:rPr lang="en-US"/>
              <a:t>d &lt;= ‘X’; -- optional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lang="en-US"/>
              <a:t>end case;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-----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lang="en-US"/>
              <a:t>WITH</a:t>
            </a:r>
            <a:r>
              <a:rPr lang="en-US"/>
              <a:t> sel </a:t>
            </a:r>
            <a:endParaRPr/>
          </a:p>
          <a:p>
            <a:pPr indent="0" lvl="1" marL="341312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lang="en-US"/>
              <a:t>SELECT</a:t>
            </a:r>
            <a:r>
              <a:rPr lang="en-US"/>
              <a:t> output &lt;= in0 </a:t>
            </a:r>
            <a:r>
              <a:rPr b="1" lang="en-US"/>
              <a:t>WHEN</a:t>
            </a:r>
            <a:r>
              <a:rPr lang="en-US"/>
              <a:t> "00", </a:t>
            </a:r>
            <a:endParaRPr/>
          </a:p>
          <a:p>
            <a:pPr indent="0" lvl="1" marL="341312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/>
              <a:t>in1 </a:t>
            </a:r>
            <a:r>
              <a:rPr b="1" lang="en-US"/>
              <a:t>WHEN</a:t>
            </a:r>
            <a:r>
              <a:rPr lang="en-US"/>
              <a:t> "01", in2 </a:t>
            </a:r>
            <a:r>
              <a:rPr b="1" lang="en-US"/>
              <a:t>WHEN</a:t>
            </a:r>
            <a:r>
              <a:rPr lang="en-US"/>
              <a:t> "10",</a:t>
            </a:r>
            <a:endParaRPr/>
          </a:p>
          <a:p>
            <a:pPr indent="0" lvl="1" marL="341312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/>
              <a:t>in3 </a:t>
            </a:r>
            <a:r>
              <a:rPr b="1" lang="en-US"/>
              <a:t>WHEN</a:t>
            </a:r>
            <a:r>
              <a:rPr lang="en-US"/>
              <a:t> "11", 'X' </a:t>
            </a:r>
            <a:endParaRPr/>
          </a:p>
          <a:p>
            <a:pPr indent="0" lvl="1" marL="341312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lang="en-US"/>
              <a:t>       WHEN</a:t>
            </a:r>
            <a:r>
              <a:rPr lang="en-US"/>
              <a:t> </a:t>
            </a:r>
            <a:r>
              <a:rPr b="1" lang="en-US"/>
              <a:t>OTHERS</a:t>
            </a:r>
            <a:r>
              <a:rPr lang="en-US"/>
              <a:t>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5" name="Google Shape;765;p9:notes"/>
          <p:cNvSpPr txBox="1"/>
          <p:nvPr>
            <p:ph idx="12"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1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 type="tx">
  <p:cSld name="TITLE_AND_BOD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"/>
          <p:cNvSpPr txBox="1"/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"/>
          <p:cNvSpPr txBox="1"/>
          <p:nvPr>
            <p:ph idx="1" type="subTitle"/>
          </p:nvPr>
        </p:nvSpPr>
        <p:spPr>
          <a:xfrm>
            <a:off x="1141560" y="2249640"/>
            <a:ext cx="9905760" cy="3541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3000"/>
              <a:buChar char="•"/>
              <a:defRPr/>
            </a:lvl1pPr>
            <a:lvl2pPr lvl="1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00"/>
              <a:buChar char="•"/>
              <a:defRPr/>
            </a:lvl2pPr>
            <a:lvl3pPr lvl="2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250"/>
              <a:buChar char="•"/>
              <a:defRPr/>
            </a:lvl3pPr>
            <a:lvl4pPr lvl="3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  <a:defRPr/>
            </a:lvl4pPr>
            <a:lvl5pPr lvl="4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  <a:defRPr/>
            </a:lvl5pPr>
            <a:lvl6pPr lvl="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50"/>
              <a:buChar char="•"/>
              <a:defRPr/>
            </a:lvl6pPr>
            <a:lvl7pPr lvl="6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50"/>
              <a:buChar char="•"/>
              <a:defRPr/>
            </a:lvl7pPr>
            <a:lvl8pPr lvl="7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50"/>
              <a:buChar char="•"/>
              <a:defRPr/>
            </a:lvl8pPr>
            <a:lvl9pPr lvl="8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5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1"/>
          <p:cNvSpPr txBox="1"/>
          <p:nvPr>
            <p:ph type="title"/>
          </p:nvPr>
        </p:nvSpPr>
        <p:spPr>
          <a:xfrm>
            <a:off x="1146705" y="609601"/>
            <a:ext cx="3856037" cy="163988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estrial"/>
              <a:buNone/>
              <a:defRPr b="0" i="0" sz="3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60" name="Google Shape;160;p11"/>
          <p:cNvSpPr txBox="1"/>
          <p:nvPr>
            <p:ph idx="1" type="body"/>
          </p:nvPr>
        </p:nvSpPr>
        <p:spPr>
          <a:xfrm>
            <a:off x="5156200" y="592666"/>
            <a:ext cx="5891209" cy="519853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419100" lvl="0" marL="457200" marR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87350" lvl="1" marL="9144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371475" lvl="2" marL="13716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355600" lvl="3" marL="18288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355600" lvl="4" marL="22860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339725" lvl="5" marL="27432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339725" lvl="6" marL="32004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339725" lvl="7" marL="36576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339725" lvl="8" marL="41148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61" name="Google Shape;161;p11"/>
          <p:cNvSpPr txBox="1"/>
          <p:nvPr>
            <p:ph idx="2" type="body"/>
          </p:nvPr>
        </p:nvSpPr>
        <p:spPr>
          <a:xfrm>
            <a:off x="1146705" y="2249486"/>
            <a:ext cx="3856037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228600" lvl="2" marL="13716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228600" lvl="3" marL="18288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228600" lvl="4" marL="22860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228600" lvl="5" marL="27432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228600" lvl="6" marL="32004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228600" lvl="7" marL="36576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228600" lvl="8" marL="41148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62" name="Google Shape;162;p11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3" name="Google Shape;163;p11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4" name="Google Shape;164;p11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2"/>
          <p:cNvSpPr txBox="1"/>
          <p:nvPr>
            <p:ph type="title"/>
          </p:nvPr>
        </p:nvSpPr>
        <p:spPr>
          <a:xfrm>
            <a:off x="1141413" y="609600"/>
            <a:ext cx="5934508" cy="163988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estrial"/>
              <a:buNone/>
              <a:defRPr b="0" i="0" sz="3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67" name="Google Shape;167;p12"/>
          <p:cNvSpPr/>
          <p:nvPr>
            <p:ph idx="2" type="pic"/>
          </p:nvPr>
        </p:nvSpPr>
        <p:spPr>
          <a:xfrm>
            <a:off x="7380721" y="609601"/>
            <a:ext cx="3666690" cy="5181599"/>
          </a:xfrm>
          <a:prstGeom prst="round2DiagRect">
            <a:avLst>
              <a:gd fmla="val 5608" name="adj1"/>
              <a:gd fmla="val 0" name="adj2"/>
            </a:avLst>
          </a:prstGeom>
          <a:noFill/>
          <a:ln cap="sq" cmpd="sng" w="19050">
            <a:solidFill>
              <a:srgbClr val="697C98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68" name="Google Shape;168;p12"/>
          <p:cNvSpPr txBox="1"/>
          <p:nvPr>
            <p:ph idx="1" type="body"/>
          </p:nvPr>
        </p:nvSpPr>
        <p:spPr>
          <a:xfrm>
            <a:off x="1141410" y="2249486"/>
            <a:ext cx="5934511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228600" lvl="2" marL="13716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228600" lvl="3" marL="18288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228600" lvl="4" marL="22860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228600" lvl="5" marL="27432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228600" lvl="6" marL="32004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228600" lvl="7" marL="36576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228600" lvl="8" marL="41148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69" name="Google Shape;169;p12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0" name="Google Shape;170;p12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1" name="Google Shape;171;p12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3"/>
          <p:cNvSpPr txBox="1"/>
          <p:nvPr>
            <p:ph type="title"/>
          </p:nvPr>
        </p:nvSpPr>
        <p:spPr>
          <a:xfrm>
            <a:off x="1141410" y="4304664"/>
            <a:ext cx="9912355" cy="81935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estrial"/>
              <a:buNone/>
              <a:defRPr b="0" i="0" sz="3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74" name="Google Shape;174;p13"/>
          <p:cNvSpPr/>
          <p:nvPr>
            <p:ph idx="2" type="pic"/>
          </p:nvPr>
        </p:nvSpPr>
        <p:spPr>
          <a:xfrm>
            <a:off x="1141411" y="606426"/>
            <a:ext cx="9912354" cy="3299778"/>
          </a:xfrm>
          <a:prstGeom prst="round2DiagRect">
            <a:avLst>
              <a:gd fmla="val 4860" name="adj1"/>
              <a:gd fmla="val 0" name="adj2"/>
            </a:avLst>
          </a:prstGeom>
          <a:noFill/>
          <a:ln cap="sq" cmpd="sng" w="19050">
            <a:solidFill>
              <a:srgbClr val="697C98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75" name="Google Shape;175;p13"/>
          <p:cNvSpPr txBox="1"/>
          <p:nvPr>
            <p:ph idx="1" type="body"/>
          </p:nvPr>
        </p:nvSpPr>
        <p:spPr>
          <a:xfrm>
            <a:off x="1141364" y="5124020"/>
            <a:ext cx="9910859" cy="6824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228600" lvl="2" marL="13716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228600" lvl="3" marL="18288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228600" lvl="4" marL="22860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228600" lvl="5" marL="27432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228600" lvl="6" marL="32004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228600" lvl="7" marL="36576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228600" lvl="8" marL="41148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76" name="Google Shape;176;p13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7" name="Google Shape;177;p13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8" name="Google Shape;178;p13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4"/>
          <p:cNvSpPr txBox="1"/>
          <p:nvPr>
            <p:ph type="title"/>
          </p:nvPr>
        </p:nvSpPr>
        <p:spPr>
          <a:xfrm>
            <a:off x="1141456" y="609600"/>
            <a:ext cx="9905955" cy="342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estrial"/>
              <a:buNone/>
              <a:defRPr b="0" i="0" sz="3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81" name="Google Shape;181;p14"/>
          <p:cNvSpPr txBox="1"/>
          <p:nvPr>
            <p:ph idx="1" type="body"/>
          </p:nvPr>
        </p:nvSpPr>
        <p:spPr>
          <a:xfrm>
            <a:off x="1141410" y="4419599"/>
            <a:ext cx="9904459" cy="1371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228600" lvl="2" marL="13716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228600" lvl="3" marL="18288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228600" lvl="4" marL="22860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228600" lvl="5" marL="27432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228600" lvl="6" marL="32004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228600" lvl="7" marL="36576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228600" lvl="8" marL="41148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82" name="Google Shape;182;p14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3" name="Google Shape;183;p14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4" name="Google Shape;184;p14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5"/>
          <p:cNvSpPr txBox="1"/>
          <p:nvPr>
            <p:ph type="title"/>
          </p:nvPr>
        </p:nvSpPr>
        <p:spPr>
          <a:xfrm>
            <a:off x="1446212" y="609599"/>
            <a:ext cx="9302752" cy="274842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estrial"/>
              <a:buNone/>
              <a:defRPr b="0" i="0" sz="3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87" name="Google Shape;187;p15"/>
          <p:cNvSpPr txBox="1"/>
          <p:nvPr>
            <p:ph idx="1" type="body"/>
          </p:nvPr>
        </p:nvSpPr>
        <p:spPr>
          <a:xfrm>
            <a:off x="1720644" y="3365557"/>
            <a:ext cx="8752299" cy="5489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228600" lvl="2" marL="13716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228600" lvl="3" marL="18288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228600" lvl="4" marL="22860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228600" lvl="5" marL="27432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228600" lvl="6" marL="32004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228600" lvl="7" marL="36576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228600" lvl="8" marL="41148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88" name="Google Shape;188;p15"/>
          <p:cNvSpPr txBox="1"/>
          <p:nvPr>
            <p:ph idx="2" type="body"/>
          </p:nvPr>
        </p:nvSpPr>
        <p:spPr>
          <a:xfrm>
            <a:off x="1141411" y="4309919"/>
            <a:ext cx="9906002" cy="14894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228600" lvl="2" marL="13716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228600" lvl="3" marL="18288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228600" lvl="4" marL="22860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228600" lvl="5" marL="27432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228600" lvl="6" marL="32004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228600" lvl="7" marL="36576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228600" lvl="8" marL="41148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89" name="Google Shape;189;p15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0" name="Google Shape;190;p15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1" name="Google Shape;191;p15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2" name="Google Shape;192;p15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Questrial"/>
              <a:buNone/>
            </a:pPr>
            <a:r>
              <a:rPr b="0" i="0" lang="en-US" sz="8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“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15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Questrial"/>
              <a:buNone/>
            </a:pPr>
            <a:r>
              <a:rPr b="0" i="0" lang="en-US" sz="8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”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6"/>
          <p:cNvSpPr txBox="1"/>
          <p:nvPr>
            <p:ph type="title"/>
          </p:nvPr>
        </p:nvSpPr>
        <p:spPr>
          <a:xfrm>
            <a:off x="1141410" y="2134041"/>
            <a:ext cx="9906001" cy="251183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estrial"/>
              <a:buNone/>
              <a:defRPr b="0" i="0" sz="3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6" name="Google Shape;196;p16"/>
          <p:cNvSpPr txBox="1"/>
          <p:nvPr>
            <p:ph idx="1" type="body"/>
          </p:nvPr>
        </p:nvSpPr>
        <p:spPr>
          <a:xfrm>
            <a:off x="1141364" y="4657655"/>
            <a:ext cx="9904505" cy="114064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228600" lvl="2" marL="13716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228600" lvl="3" marL="18288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228600" lvl="4" marL="22860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228600" lvl="5" marL="27432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228600" lvl="6" marL="32004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228600" lvl="7" marL="36576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228600" lvl="8" marL="41148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97" name="Google Shape;197;p16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8" name="Google Shape;198;p16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9" name="Google Shape;199;p16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lumn">
  <p:cSld name="3 Column"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7"/>
          <p:cNvSpPr txBox="1"/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estrial"/>
              <a:buNone/>
              <a:defRPr b="0" i="0" sz="3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02" name="Google Shape;202;p17"/>
          <p:cNvSpPr txBox="1"/>
          <p:nvPr>
            <p:ph idx="1" type="body"/>
          </p:nvPr>
        </p:nvSpPr>
        <p:spPr>
          <a:xfrm>
            <a:off x="1141410" y="2674463"/>
            <a:ext cx="3196899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228600" lvl="2" marL="13716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228600" lvl="3" marL="18288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228600" lvl="4" marL="22860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228600" lvl="5" marL="27432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228600" lvl="6" marL="32004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228600" lvl="7" marL="36576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228600" lvl="8" marL="41148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03" name="Google Shape;203;p17"/>
          <p:cNvSpPr txBox="1"/>
          <p:nvPr>
            <p:ph idx="2" type="body"/>
          </p:nvPr>
        </p:nvSpPr>
        <p:spPr>
          <a:xfrm>
            <a:off x="1127918" y="3360263"/>
            <a:ext cx="3208735" cy="243093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228600" lvl="2" marL="13716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228600" lvl="3" marL="18288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228600" lvl="4" marL="22860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228600" lvl="5" marL="27432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228600" lvl="6" marL="32004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228600" lvl="7" marL="36576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228600" lvl="8" marL="41148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04" name="Google Shape;204;p17"/>
          <p:cNvSpPr txBox="1"/>
          <p:nvPr>
            <p:ph idx="3" type="body"/>
          </p:nvPr>
        </p:nvSpPr>
        <p:spPr>
          <a:xfrm>
            <a:off x="4514766" y="2677635"/>
            <a:ext cx="3184385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228600" lvl="2" marL="13716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228600" lvl="3" marL="18288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228600" lvl="4" marL="22860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228600" lvl="5" marL="27432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228600" lvl="6" marL="32004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228600" lvl="7" marL="36576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228600" lvl="8" marL="41148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05" name="Google Shape;205;p17"/>
          <p:cNvSpPr txBox="1"/>
          <p:nvPr>
            <p:ph idx="4" type="body"/>
          </p:nvPr>
        </p:nvSpPr>
        <p:spPr>
          <a:xfrm>
            <a:off x="4504213" y="3363435"/>
            <a:ext cx="3195830" cy="243093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228600" lvl="2" marL="13716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228600" lvl="3" marL="18288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228600" lvl="4" marL="22860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228600" lvl="5" marL="27432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228600" lvl="6" marL="32004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228600" lvl="7" marL="36576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228600" lvl="8" marL="41148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06" name="Google Shape;206;p17"/>
          <p:cNvSpPr txBox="1"/>
          <p:nvPr>
            <p:ph idx="5" type="body"/>
          </p:nvPr>
        </p:nvSpPr>
        <p:spPr>
          <a:xfrm>
            <a:off x="7852442" y="2674463"/>
            <a:ext cx="3194968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228600" lvl="2" marL="13716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228600" lvl="3" marL="18288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228600" lvl="4" marL="22860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228600" lvl="5" marL="27432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228600" lvl="6" marL="32004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228600" lvl="7" marL="36576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228600" lvl="8" marL="41148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07" name="Google Shape;207;p17"/>
          <p:cNvSpPr txBox="1"/>
          <p:nvPr>
            <p:ph idx="6" type="body"/>
          </p:nvPr>
        </p:nvSpPr>
        <p:spPr>
          <a:xfrm>
            <a:off x="7852442" y="3360263"/>
            <a:ext cx="3194968" cy="243093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228600" lvl="2" marL="13716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228600" lvl="3" marL="18288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228600" lvl="4" marL="22860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228600" lvl="5" marL="27432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228600" lvl="6" marL="32004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228600" lvl="7" marL="36576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228600" lvl="8" marL="41148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08" name="Google Shape;208;p17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9" name="Google Shape;209;p17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0" name="Google Shape;210;p17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Picture Column">
  <p:cSld name="3 Picture Column"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8"/>
          <p:cNvSpPr txBox="1"/>
          <p:nvPr>
            <p:ph type="title"/>
          </p:nvPr>
        </p:nvSpPr>
        <p:spPr>
          <a:xfrm>
            <a:off x="1141411" y="609600"/>
            <a:ext cx="9905999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estrial"/>
              <a:buNone/>
              <a:defRPr b="0" i="0" sz="3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13" name="Google Shape;213;p18"/>
          <p:cNvSpPr txBox="1"/>
          <p:nvPr>
            <p:ph idx="1" type="body"/>
          </p:nvPr>
        </p:nvSpPr>
        <p:spPr>
          <a:xfrm>
            <a:off x="1141413" y="4404596"/>
            <a:ext cx="319524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228600" lvl="2" marL="13716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228600" lvl="3" marL="18288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228600" lvl="4" marL="22860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228600" lvl="5" marL="27432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228600" lvl="6" marL="32004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228600" lvl="7" marL="36576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228600" lvl="8" marL="41148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14" name="Google Shape;214;p18"/>
          <p:cNvSpPr/>
          <p:nvPr>
            <p:ph idx="2" type="pic"/>
          </p:nvPr>
        </p:nvSpPr>
        <p:spPr>
          <a:xfrm>
            <a:off x="1141413" y="2666998"/>
            <a:ext cx="3195240" cy="15240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19050">
            <a:solidFill>
              <a:srgbClr val="697C98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15" name="Google Shape;215;p18"/>
          <p:cNvSpPr txBox="1"/>
          <p:nvPr>
            <p:ph idx="3" type="body"/>
          </p:nvPr>
        </p:nvSpPr>
        <p:spPr>
          <a:xfrm>
            <a:off x="1141413" y="4980858"/>
            <a:ext cx="3195240" cy="81784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228600" lvl="2" marL="13716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228600" lvl="3" marL="18288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228600" lvl="4" marL="22860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228600" lvl="5" marL="27432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228600" lvl="6" marL="32004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228600" lvl="7" marL="36576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228600" lvl="8" marL="41148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16" name="Google Shape;216;p18"/>
          <p:cNvSpPr txBox="1"/>
          <p:nvPr>
            <p:ph idx="4" type="body"/>
          </p:nvPr>
        </p:nvSpPr>
        <p:spPr>
          <a:xfrm>
            <a:off x="4489053" y="4404596"/>
            <a:ext cx="32004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228600" lvl="2" marL="13716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228600" lvl="3" marL="18288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228600" lvl="4" marL="22860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228600" lvl="5" marL="27432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228600" lvl="6" marL="32004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228600" lvl="7" marL="36576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228600" lvl="8" marL="41148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17" name="Google Shape;217;p18"/>
          <p:cNvSpPr/>
          <p:nvPr>
            <p:ph idx="5" type="pic"/>
          </p:nvPr>
        </p:nvSpPr>
        <p:spPr>
          <a:xfrm>
            <a:off x="4489053" y="2666998"/>
            <a:ext cx="3198940" cy="15240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19050">
            <a:solidFill>
              <a:srgbClr val="697C98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18" name="Google Shape;218;p18"/>
          <p:cNvSpPr txBox="1"/>
          <p:nvPr>
            <p:ph idx="6" type="body"/>
          </p:nvPr>
        </p:nvSpPr>
        <p:spPr>
          <a:xfrm>
            <a:off x="4487593" y="4980857"/>
            <a:ext cx="3200400" cy="81034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228600" lvl="2" marL="13716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228600" lvl="3" marL="18288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228600" lvl="4" marL="22860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228600" lvl="5" marL="27432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228600" lvl="6" marL="32004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228600" lvl="7" marL="36576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228600" lvl="8" marL="41148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19" name="Google Shape;219;p18"/>
          <p:cNvSpPr txBox="1"/>
          <p:nvPr>
            <p:ph idx="7" type="body"/>
          </p:nvPr>
        </p:nvSpPr>
        <p:spPr>
          <a:xfrm>
            <a:off x="7852567" y="4404595"/>
            <a:ext cx="3190741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228600" lvl="2" marL="13716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228600" lvl="3" marL="18288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228600" lvl="4" marL="22860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228600" lvl="5" marL="27432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228600" lvl="6" marL="32004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228600" lvl="7" marL="36576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228600" lvl="8" marL="41148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20" name="Google Shape;220;p18"/>
          <p:cNvSpPr/>
          <p:nvPr>
            <p:ph idx="8" type="pic"/>
          </p:nvPr>
        </p:nvSpPr>
        <p:spPr>
          <a:xfrm>
            <a:off x="7852442" y="2666998"/>
            <a:ext cx="3194969" cy="15240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19050">
            <a:solidFill>
              <a:srgbClr val="697C98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21" name="Google Shape;221;p18"/>
          <p:cNvSpPr txBox="1"/>
          <p:nvPr>
            <p:ph idx="9" type="body"/>
          </p:nvPr>
        </p:nvSpPr>
        <p:spPr>
          <a:xfrm>
            <a:off x="7852442" y="4980854"/>
            <a:ext cx="3194968" cy="81034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228600" lvl="2" marL="13716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228600" lvl="3" marL="18288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228600" lvl="4" marL="22860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228600" lvl="5" marL="27432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228600" lvl="6" marL="32004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228600" lvl="7" marL="36576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228600" lvl="8" marL="41148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22" name="Google Shape;222;p18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3" name="Google Shape;223;p18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4" name="Google Shape;224;p18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9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estrial"/>
              <a:buNone/>
              <a:defRPr b="0" i="0" sz="3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27" name="Google Shape;227;p19"/>
          <p:cNvSpPr txBox="1"/>
          <p:nvPr>
            <p:ph idx="1" type="body"/>
          </p:nvPr>
        </p:nvSpPr>
        <p:spPr>
          <a:xfrm rot="5400000">
            <a:off x="4323555" y="-932655"/>
            <a:ext cx="3541714" cy="9905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marR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87350" lvl="1" marL="9144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371475" lvl="2" marL="13716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355600" lvl="3" marL="18288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355600" lvl="4" marL="22860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339725" lvl="5" marL="27432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339725" lvl="6" marL="32004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339725" lvl="7" marL="36576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339725" lvl="8" marL="41148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28" name="Google Shape;228;p19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9" name="Google Shape;229;p19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0" name="Google Shape;230;p19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0"/>
          <p:cNvSpPr txBox="1"/>
          <p:nvPr>
            <p:ph type="title"/>
          </p:nvPr>
        </p:nvSpPr>
        <p:spPr>
          <a:xfrm rot="5400000">
            <a:off x="7454105" y="2197894"/>
            <a:ext cx="5181601" cy="200501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estrial"/>
              <a:buNone/>
              <a:defRPr b="0" i="0" sz="3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33" name="Google Shape;233;p20"/>
          <p:cNvSpPr txBox="1"/>
          <p:nvPr>
            <p:ph idx="1" type="body"/>
          </p:nvPr>
        </p:nvSpPr>
        <p:spPr>
          <a:xfrm rot="5400000">
            <a:off x="2424904" y="-673895"/>
            <a:ext cx="5181601" cy="774859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marR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87350" lvl="1" marL="9144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371475" lvl="2" marL="13716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355600" lvl="3" marL="18288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355600" lvl="4" marL="22860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339725" lvl="5" marL="27432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339725" lvl="6" marL="32004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339725" lvl="7" marL="36576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339725" lvl="8" marL="41148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34" name="Google Shape;234;p20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5" name="Google Shape;235;p20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6" name="Google Shape;236;p20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Google Shape;57;p3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Google Shape;58;p3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\\DROBO-FS\QuickDrops\JB\PPTX NG\Droplets\LightingOverlay.png" id="285" name="Google Shape;285;p22"/>
          <p:cNvPicPr preferRelativeResize="0"/>
          <p:nvPr/>
        </p:nvPicPr>
        <p:blipFill rotWithShape="1">
          <a:blip r:embed="rId2">
            <a:alphaModFix amt="30000"/>
          </a:blip>
          <a:srcRect b="0" l="0" r="0" t="0"/>
          <a:stretch/>
        </p:blipFill>
        <p:spPr>
          <a:xfrm>
            <a:off x="0" y="-1"/>
            <a:ext cx="12192003" cy="6858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86" name="Google Shape;286;p22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</p:grpSpPr>
        <p:sp>
          <p:nvSpPr>
            <p:cNvPr id="287" name="Google Shape;287;p22"/>
            <p:cNvSpPr/>
            <p:nvPr/>
          </p:nvSpPr>
          <p:spPr>
            <a:xfrm>
              <a:off x="1209675" y="4763"/>
              <a:ext cx="23813" cy="2181225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rgbClr val="12161A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22"/>
            <p:cNvSpPr/>
            <p:nvPr/>
          </p:nvSpPr>
          <p:spPr>
            <a:xfrm>
              <a:off x="1128713" y="2176463"/>
              <a:ext cx="190500" cy="190500"/>
            </a:xfrm>
            <a:custGeom>
              <a:rect b="b" l="l" r="r" t="t"/>
              <a:pathLst>
                <a:path extrusionOk="0" h="120000" w="12000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7000"/>
                    <a:pt x="33000" y="108000"/>
                    <a:pt x="60000" y="108000"/>
                  </a:cubicBezTo>
                  <a:cubicBezTo>
                    <a:pt x="84000" y="108000"/>
                    <a:pt x="108000" y="87000"/>
                    <a:pt x="108000" y="60000"/>
                  </a:cubicBezTo>
                  <a:cubicBezTo>
                    <a:pt x="108000" y="33000"/>
                    <a:pt x="84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12161A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22"/>
            <p:cNvSpPr/>
            <p:nvPr/>
          </p:nvSpPr>
          <p:spPr>
            <a:xfrm>
              <a:off x="1123950" y="4021138"/>
              <a:ext cx="190500" cy="188913"/>
            </a:xfrm>
            <a:custGeom>
              <a:rect b="b" l="l" r="r" t="t"/>
              <a:pathLst>
                <a:path extrusionOk="0" h="120000" w="12000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7000"/>
                    <a:pt x="33000" y="108000"/>
                    <a:pt x="60000" y="108000"/>
                  </a:cubicBezTo>
                  <a:cubicBezTo>
                    <a:pt x="87000" y="108000"/>
                    <a:pt x="108000" y="87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12161A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22"/>
            <p:cNvSpPr/>
            <p:nvPr/>
          </p:nvSpPr>
          <p:spPr>
            <a:xfrm>
              <a:off x="414338" y="9525"/>
              <a:ext cx="28575" cy="4481513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rgbClr val="12161A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22"/>
            <p:cNvSpPr/>
            <p:nvPr/>
          </p:nvSpPr>
          <p:spPr>
            <a:xfrm>
              <a:off x="333375" y="4481513"/>
              <a:ext cx="190500" cy="190500"/>
            </a:xfrm>
            <a:custGeom>
              <a:rect b="b" l="l" r="r" t="t"/>
              <a:pathLst>
                <a:path extrusionOk="0" h="120000" w="12000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7000"/>
                    <a:pt x="33000" y="108000"/>
                    <a:pt x="60000" y="108000"/>
                  </a:cubicBezTo>
                  <a:cubicBezTo>
                    <a:pt x="87000" y="108000"/>
                    <a:pt x="108000" y="87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12161A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p22"/>
            <p:cNvSpPr/>
            <p:nvPr/>
          </p:nvSpPr>
          <p:spPr>
            <a:xfrm>
              <a:off x="190500" y="9525"/>
              <a:ext cx="152400" cy="908050"/>
            </a:xfrm>
            <a:custGeom>
              <a:rect b="b" l="l" r="r" t="t"/>
              <a:pathLst>
                <a:path extrusionOk="0" h="120000" w="120000">
                  <a:moveTo>
                    <a:pt x="18750" y="120000"/>
                  </a:moveTo>
                  <a:lnTo>
                    <a:pt x="0" y="118741"/>
                  </a:lnTo>
                  <a:lnTo>
                    <a:pt x="101250" y="79720"/>
                  </a:lnTo>
                  <a:lnTo>
                    <a:pt x="101250" y="0"/>
                  </a:lnTo>
                  <a:lnTo>
                    <a:pt x="120000" y="0"/>
                  </a:lnTo>
                  <a:lnTo>
                    <a:pt x="120000" y="80349"/>
                  </a:lnTo>
                  <a:lnTo>
                    <a:pt x="18750" y="12000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12161A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293" name="Google Shape;293;p22"/>
            <p:cNvSpPr/>
            <p:nvPr/>
          </p:nvSpPr>
          <p:spPr>
            <a:xfrm>
              <a:off x="1290638" y="14288"/>
              <a:ext cx="376238" cy="1801813"/>
            </a:xfrm>
            <a:custGeom>
              <a:rect b="b" l="l" r="r" t="t"/>
              <a:pathLst>
                <a:path extrusionOk="0" h="120000" w="120000">
                  <a:moveTo>
                    <a:pt x="112405" y="120000"/>
                  </a:moveTo>
                  <a:lnTo>
                    <a:pt x="0" y="65550"/>
                  </a:lnTo>
                  <a:lnTo>
                    <a:pt x="0" y="0"/>
                  </a:lnTo>
                  <a:lnTo>
                    <a:pt x="9113" y="0"/>
                  </a:lnTo>
                  <a:lnTo>
                    <a:pt x="9113" y="65233"/>
                  </a:lnTo>
                  <a:lnTo>
                    <a:pt x="120000" y="119365"/>
                  </a:lnTo>
                  <a:lnTo>
                    <a:pt x="112405" y="12000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12161A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294" name="Google Shape;294;p22"/>
            <p:cNvSpPr/>
            <p:nvPr/>
          </p:nvSpPr>
          <p:spPr>
            <a:xfrm>
              <a:off x="1600200" y="1801813"/>
              <a:ext cx="190500" cy="188913"/>
            </a:xfrm>
            <a:custGeom>
              <a:rect b="b" l="l" r="r" t="t"/>
              <a:pathLst>
                <a:path extrusionOk="0" h="120000" w="12000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7000"/>
                    <a:pt x="33000" y="108000"/>
                    <a:pt x="60000" y="108000"/>
                  </a:cubicBezTo>
                  <a:cubicBezTo>
                    <a:pt x="84000" y="108000"/>
                    <a:pt x="108000" y="87000"/>
                    <a:pt x="108000" y="60000"/>
                  </a:cubicBezTo>
                  <a:cubicBezTo>
                    <a:pt x="108000" y="33000"/>
                    <a:pt x="84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12161A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p22"/>
            <p:cNvSpPr/>
            <p:nvPr/>
          </p:nvSpPr>
          <p:spPr>
            <a:xfrm>
              <a:off x="1381125" y="9525"/>
              <a:ext cx="371475" cy="1425575"/>
            </a:xfrm>
            <a:custGeom>
              <a:rect b="b" l="l" r="r" t="t"/>
              <a:pathLst>
                <a:path extrusionOk="0" h="120000" w="120000">
                  <a:moveTo>
                    <a:pt x="112307" y="120000"/>
                  </a:moveTo>
                  <a:lnTo>
                    <a:pt x="0" y="51180"/>
                  </a:lnTo>
                  <a:lnTo>
                    <a:pt x="0" y="0"/>
                  </a:lnTo>
                  <a:lnTo>
                    <a:pt x="7692" y="0"/>
                  </a:lnTo>
                  <a:lnTo>
                    <a:pt x="7692" y="50779"/>
                  </a:lnTo>
                  <a:lnTo>
                    <a:pt x="120000" y="119198"/>
                  </a:lnTo>
                  <a:lnTo>
                    <a:pt x="112307" y="12000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12161A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296" name="Google Shape;296;p22"/>
            <p:cNvSpPr/>
            <p:nvPr/>
          </p:nvSpPr>
          <p:spPr>
            <a:xfrm>
              <a:off x="1643063" y="0"/>
              <a:ext cx="152400" cy="912813"/>
            </a:xfrm>
            <a:custGeom>
              <a:rect b="b" l="l" r="r" t="t"/>
              <a:pathLst>
                <a:path extrusionOk="0" h="120000" w="120000">
                  <a:moveTo>
                    <a:pt x="120000" y="120000"/>
                  </a:moveTo>
                  <a:lnTo>
                    <a:pt x="97500" y="120000"/>
                  </a:lnTo>
                  <a:lnTo>
                    <a:pt x="97500" y="40069"/>
                  </a:lnTo>
                  <a:lnTo>
                    <a:pt x="0" y="1252"/>
                  </a:lnTo>
                  <a:lnTo>
                    <a:pt x="18750" y="0"/>
                  </a:lnTo>
                  <a:lnTo>
                    <a:pt x="120000" y="39443"/>
                  </a:lnTo>
                  <a:lnTo>
                    <a:pt x="120000" y="12000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12161A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297" name="Google Shape;297;p22"/>
            <p:cNvSpPr/>
            <p:nvPr/>
          </p:nvSpPr>
          <p:spPr>
            <a:xfrm>
              <a:off x="1685925" y="1420813"/>
              <a:ext cx="190500" cy="190500"/>
            </a:xfrm>
            <a:custGeom>
              <a:rect b="b" l="l" r="r" t="t"/>
              <a:pathLst>
                <a:path extrusionOk="0" h="120000" w="12000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7000"/>
                    <a:pt x="33000" y="108000"/>
                    <a:pt x="60000" y="108000"/>
                  </a:cubicBezTo>
                  <a:cubicBezTo>
                    <a:pt x="87000" y="108000"/>
                    <a:pt x="108000" y="87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12161A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298;p22"/>
            <p:cNvSpPr/>
            <p:nvPr/>
          </p:nvSpPr>
          <p:spPr>
            <a:xfrm>
              <a:off x="1685925" y="903288"/>
              <a:ext cx="190500" cy="190500"/>
            </a:xfrm>
            <a:custGeom>
              <a:rect b="b" l="l" r="r" t="t"/>
              <a:pathLst>
                <a:path extrusionOk="0" h="120000" w="12000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7000"/>
                    <a:pt x="33000" y="108000"/>
                    <a:pt x="60000" y="108000"/>
                  </a:cubicBezTo>
                  <a:cubicBezTo>
                    <a:pt x="87000" y="108000"/>
                    <a:pt x="108000" y="87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12161A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p22"/>
            <p:cNvSpPr/>
            <p:nvPr/>
          </p:nvSpPr>
          <p:spPr>
            <a:xfrm>
              <a:off x="1743075" y="4763"/>
              <a:ext cx="419100" cy="522288"/>
            </a:xfrm>
            <a:custGeom>
              <a:rect b="b" l="l" r="r" t="t"/>
              <a:pathLst>
                <a:path extrusionOk="0" h="120000" w="120000">
                  <a:moveTo>
                    <a:pt x="114545" y="120000"/>
                  </a:moveTo>
                  <a:lnTo>
                    <a:pt x="20454" y="43768"/>
                  </a:lnTo>
                  <a:lnTo>
                    <a:pt x="0" y="2188"/>
                  </a:lnTo>
                  <a:lnTo>
                    <a:pt x="6818" y="0"/>
                  </a:lnTo>
                  <a:lnTo>
                    <a:pt x="27272" y="40486"/>
                  </a:lnTo>
                  <a:lnTo>
                    <a:pt x="120000" y="115623"/>
                  </a:lnTo>
                  <a:lnTo>
                    <a:pt x="114545" y="12000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12161A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00" name="Google Shape;300;p22"/>
            <p:cNvSpPr/>
            <p:nvPr/>
          </p:nvSpPr>
          <p:spPr>
            <a:xfrm>
              <a:off x="2119313" y="488950"/>
              <a:ext cx="161925" cy="147638"/>
            </a:xfrm>
            <a:custGeom>
              <a:rect b="b" l="l" r="r" t="t"/>
              <a:pathLst>
                <a:path extrusionOk="0" h="120000" w="120000">
                  <a:moveTo>
                    <a:pt x="60000" y="120000"/>
                  </a:moveTo>
                  <a:cubicBezTo>
                    <a:pt x="45882" y="120000"/>
                    <a:pt x="31764" y="116129"/>
                    <a:pt x="21176" y="104516"/>
                  </a:cubicBezTo>
                  <a:cubicBezTo>
                    <a:pt x="0" y="77419"/>
                    <a:pt x="0" y="38709"/>
                    <a:pt x="21176" y="15483"/>
                  </a:cubicBezTo>
                  <a:cubicBezTo>
                    <a:pt x="31764" y="3870"/>
                    <a:pt x="45882" y="0"/>
                    <a:pt x="60000" y="0"/>
                  </a:cubicBezTo>
                  <a:cubicBezTo>
                    <a:pt x="74117" y="0"/>
                    <a:pt x="88235" y="3870"/>
                    <a:pt x="98823" y="15483"/>
                  </a:cubicBezTo>
                  <a:cubicBezTo>
                    <a:pt x="120000" y="38709"/>
                    <a:pt x="120000" y="77419"/>
                    <a:pt x="98823" y="104516"/>
                  </a:cubicBezTo>
                  <a:cubicBezTo>
                    <a:pt x="88235" y="116129"/>
                    <a:pt x="74117" y="120000"/>
                    <a:pt x="60000" y="120000"/>
                  </a:cubicBezTo>
                  <a:close/>
                  <a:moveTo>
                    <a:pt x="60000" y="15483"/>
                  </a:moveTo>
                  <a:cubicBezTo>
                    <a:pt x="49411" y="15483"/>
                    <a:pt x="38823" y="19354"/>
                    <a:pt x="31764" y="27096"/>
                  </a:cubicBezTo>
                  <a:cubicBezTo>
                    <a:pt x="14117" y="46451"/>
                    <a:pt x="14117" y="73548"/>
                    <a:pt x="31764" y="92903"/>
                  </a:cubicBezTo>
                  <a:cubicBezTo>
                    <a:pt x="38823" y="100645"/>
                    <a:pt x="49411" y="104516"/>
                    <a:pt x="60000" y="104516"/>
                  </a:cubicBezTo>
                  <a:cubicBezTo>
                    <a:pt x="70588" y="104516"/>
                    <a:pt x="81176" y="100645"/>
                    <a:pt x="88235" y="92903"/>
                  </a:cubicBezTo>
                  <a:cubicBezTo>
                    <a:pt x="105882" y="73548"/>
                    <a:pt x="105882" y="46451"/>
                    <a:pt x="88235" y="27096"/>
                  </a:cubicBezTo>
                  <a:cubicBezTo>
                    <a:pt x="81176" y="19354"/>
                    <a:pt x="70588" y="15483"/>
                    <a:pt x="60000" y="15483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12161A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p22"/>
            <p:cNvSpPr/>
            <p:nvPr/>
          </p:nvSpPr>
          <p:spPr>
            <a:xfrm>
              <a:off x="952500" y="4763"/>
              <a:ext cx="152400" cy="908050"/>
            </a:xfrm>
            <a:custGeom>
              <a:rect b="b" l="l" r="r" t="t"/>
              <a:pathLst>
                <a:path extrusionOk="0" h="120000" w="120000">
                  <a:moveTo>
                    <a:pt x="18750" y="120000"/>
                  </a:moveTo>
                  <a:lnTo>
                    <a:pt x="0" y="120000"/>
                  </a:lnTo>
                  <a:lnTo>
                    <a:pt x="0" y="39650"/>
                  </a:lnTo>
                  <a:lnTo>
                    <a:pt x="101250" y="0"/>
                  </a:lnTo>
                  <a:lnTo>
                    <a:pt x="120000" y="1258"/>
                  </a:lnTo>
                  <a:lnTo>
                    <a:pt x="18750" y="40279"/>
                  </a:lnTo>
                  <a:lnTo>
                    <a:pt x="18750" y="12000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12161A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02" name="Google Shape;302;p22"/>
            <p:cNvSpPr/>
            <p:nvPr/>
          </p:nvSpPr>
          <p:spPr>
            <a:xfrm>
              <a:off x="866775" y="903288"/>
              <a:ext cx="190500" cy="190500"/>
            </a:xfrm>
            <a:custGeom>
              <a:rect b="b" l="l" r="r" t="t"/>
              <a:pathLst>
                <a:path extrusionOk="0" h="120000" w="12000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6000"/>
                    <a:pt x="12000" y="60000"/>
                  </a:cubicBezTo>
                  <a:cubicBezTo>
                    <a:pt x="12000" y="87000"/>
                    <a:pt x="33000" y="108000"/>
                    <a:pt x="60000" y="108000"/>
                  </a:cubicBezTo>
                  <a:cubicBezTo>
                    <a:pt x="87000" y="108000"/>
                    <a:pt x="108000" y="87000"/>
                    <a:pt x="108000" y="60000"/>
                  </a:cubicBezTo>
                  <a:cubicBezTo>
                    <a:pt x="108000" y="36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12161A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22"/>
            <p:cNvSpPr/>
            <p:nvPr/>
          </p:nvSpPr>
          <p:spPr>
            <a:xfrm>
              <a:off x="890588" y="1554163"/>
              <a:ext cx="190500" cy="190500"/>
            </a:xfrm>
            <a:custGeom>
              <a:rect b="b" l="l" r="r" t="t"/>
              <a:pathLst>
                <a:path extrusionOk="0" h="120000" w="12000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4000"/>
                    <a:pt x="33000" y="108000"/>
                    <a:pt x="60000" y="108000"/>
                  </a:cubicBezTo>
                  <a:cubicBezTo>
                    <a:pt x="87000" y="108000"/>
                    <a:pt x="108000" y="84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12161A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p22"/>
            <p:cNvSpPr/>
            <p:nvPr/>
          </p:nvSpPr>
          <p:spPr>
            <a:xfrm>
              <a:off x="738188" y="5622925"/>
              <a:ext cx="338138" cy="1216025"/>
            </a:xfrm>
            <a:custGeom>
              <a:rect b="b" l="l" r="r" t="t"/>
              <a:pathLst>
                <a:path extrusionOk="0" h="120000" w="120000">
                  <a:moveTo>
                    <a:pt x="119999" y="120000"/>
                  </a:moveTo>
                  <a:lnTo>
                    <a:pt x="109859" y="120000"/>
                  </a:lnTo>
                  <a:lnTo>
                    <a:pt x="109859" y="72689"/>
                  </a:lnTo>
                  <a:lnTo>
                    <a:pt x="0" y="939"/>
                  </a:lnTo>
                  <a:lnTo>
                    <a:pt x="6760" y="0"/>
                  </a:lnTo>
                  <a:lnTo>
                    <a:pt x="119999" y="72219"/>
                  </a:lnTo>
                  <a:lnTo>
                    <a:pt x="119999" y="12000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12161A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05" name="Google Shape;305;p22"/>
            <p:cNvSpPr/>
            <p:nvPr/>
          </p:nvSpPr>
          <p:spPr>
            <a:xfrm>
              <a:off x="647700" y="5480050"/>
              <a:ext cx="157163" cy="157163"/>
            </a:xfrm>
            <a:custGeom>
              <a:rect b="b" l="l" r="r" t="t"/>
              <a:pathLst>
                <a:path extrusionOk="0" h="120000" w="120000">
                  <a:moveTo>
                    <a:pt x="61818" y="120000"/>
                  </a:moveTo>
                  <a:cubicBezTo>
                    <a:pt x="29090" y="120000"/>
                    <a:pt x="0" y="94545"/>
                    <a:pt x="0" y="61818"/>
                  </a:cubicBezTo>
                  <a:cubicBezTo>
                    <a:pt x="0" y="29090"/>
                    <a:pt x="29090" y="0"/>
                    <a:pt x="61818" y="0"/>
                  </a:cubicBezTo>
                  <a:cubicBezTo>
                    <a:pt x="94545" y="0"/>
                    <a:pt x="120000" y="29090"/>
                    <a:pt x="120000" y="61818"/>
                  </a:cubicBezTo>
                  <a:cubicBezTo>
                    <a:pt x="120000" y="94545"/>
                    <a:pt x="94545" y="120000"/>
                    <a:pt x="61818" y="120000"/>
                  </a:cubicBezTo>
                  <a:close/>
                  <a:moveTo>
                    <a:pt x="61818" y="14545"/>
                  </a:moveTo>
                  <a:cubicBezTo>
                    <a:pt x="36363" y="14545"/>
                    <a:pt x="14545" y="36363"/>
                    <a:pt x="14545" y="61818"/>
                  </a:cubicBezTo>
                  <a:cubicBezTo>
                    <a:pt x="14545" y="87272"/>
                    <a:pt x="36363" y="105454"/>
                    <a:pt x="61818" y="105454"/>
                  </a:cubicBezTo>
                  <a:cubicBezTo>
                    <a:pt x="83636" y="105454"/>
                    <a:pt x="105454" y="87272"/>
                    <a:pt x="105454" y="61818"/>
                  </a:cubicBezTo>
                  <a:cubicBezTo>
                    <a:pt x="105454" y="36363"/>
                    <a:pt x="83636" y="14545"/>
                    <a:pt x="61818" y="14545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12161A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22"/>
            <p:cNvSpPr/>
            <p:nvPr/>
          </p:nvSpPr>
          <p:spPr>
            <a:xfrm>
              <a:off x="66675" y="903288"/>
              <a:ext cx="190500" cy="190500"/>
            </a:xfrm>
            <a:custGeom>
              <a:rect b="b" l="l" r="r" t="t"/>
              <a:pathLst>
                <a:path extrusionOk="0" h="120000" w="12000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6000" y="0"/>
                    <a:pt x="120000" y="27000"/>
                    <a:pt x="120000" y="60000"/>
                  </a:cubicBezTo>
                  <a:cubicBezTo>
                    <a:pt x="120000" y="93000"/>
                    <a:pt x="96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6000" y="12000"/>
                    <a:pt x="12000" y="36000"/>
                    <a:pt x="12000" y="60000"/>
                  </a:cubicBezTo>
                  <a:cubicBezTo>
                    <a:pt x="12000" y="87000"/>
                    <a:pt x="36000" y="108000"/>
                    <a:pt x="60000" y="108000"/>
                  </a:cubicBezTo>
                  <a:cubicBezTo>
                    <a:pt x="87000" y="108000"/>
                    <a:pt x="108000" y="87000"/>
                    <a:pt x="108000" y="60000"/>
                  </a:cubicBezTo>
                  <a:cubicBezTo>
                    <a:pt x="108000" y="36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12161A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p22"/>
            <p:cNvSpPr/>
            <p:nvPr/>
          </p:nvSpPr>
          <p:spPr>
            <a:xfrm>
              <a:off x="0" y="3897313"/>
              <a:ext cx="133350" cy="266700"/>
            </a:xfrm>
            <a:custGeom>
              <a:rect b="b" l="l" r="r" t="t"/>
              <a:pathLst>
                <a:path extrusionOk="0" h="120000" w="120000">
                  <a:moveTo>
                    <a:pt x="98571" y="120000"/>
                  </a:moveTo>
                  <a:lnTo>
                    <a:pt x="0" y="4285"/>
                  </a:lnTo>
                  <a:lnTo>
                    <a:pt x="17142" y="0"/>
                  </a:lnTo>
                  <a:lnTo>
                    <a:pt x="120000" y="115714"/>
                  </a:lnTo>
                  <a:lnTo>
                    <a:pt x="98571" y="12000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12161A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08" name="Google Shape;308;p22"/>
            <p:cNvSpPr/>
            <p:nvPr/>
          </p:nvSpPr>
          <p:spPr>
            <a:xfrm>
              <a:off x="66675" y="4149725"/>
              <a:ext cx="190500" cy="188913"/>
            </a:xfrm>
            <a:custGeom>
              <a:rect b="b" l="l" r="r" t="t"/>
              <a:pathLst>
                <a:path extrusionOk="0" h="120000" w="12000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4000"/>
                    <a:pt x="33000" y="108000"/>
                    <a:pt x="60000" y="108000"/>
                  </a:cubicBezTo>
                  <a:cubicBezTo>
                    <a:pt x="87000" y="108000"/>
                    <a:pt x="108000" y="84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12161A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22"/>
            <p:cNvSpPr/>
            <p:nvPr/>
          </p:nvSpPr>
          <p:spPr>
            <a:xfrm>
              <a:off x="0" y="1644650"/>
              <a:ext cx="133350" cy="269875"/>
            </a:xfrm>
            <a:custGeom>
              <a:rect b="b" l="l" r="r" t="t"/>
              <a:pathLst>
                <a:path extrusionOk="0" h="120000" w="120000">
                  <a:moveTo>
                    <a:pt x="17142" y="120000"/>
                  </a:moveTo>
                  <a:lnTo>
                    <a:pt x="0" y="115764"/>
                  </a:lnTo>
                  <a:lnTo>
                    <a:pt x="98571" y="0"/>
                  </a:lnTo>
                  <a:lnTo>
                    <a:pt x="120000" y="4235"/>
                  </a:lnTo>
                  <a:lnTo>
                    <a:pt x="17142" y="12000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12161A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10" name="Google Shape;310;p22"/>
            <p:cNvSpPr/>
            <p:nvPr/>
          </p:nvSpPr>
          <p:spPr>
            <a:xfrm>
              <a:off x="66675" y="1468438"/>
              <a:ext cx="190500" cy="190500"/>
            </a:xfrm>
            <a:custGeom>
              <a:rect b="b" l="l" r="r" t="t"/>
              <a:pathLst>
                <a:path extrusionOk="0" h="120000" w="12000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4000"/>
                    <a:pt x="33000" y="108000"/>
                    <a:pt x="60000" y="108000"/>
                  </a:cubicBezTo>
                  <a:cubicBezTo>
                    <a:pt x="87000" y="108000"/>
                    <a:pt x="108000" y="84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12161A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1;p22"/>
            <p:cNvSpPr/>
            <p:nvPr/>
          </p:nvSpPr>
          <p:spPr>
            <a:xfrm>
              <a:off x="695325" y="4763"/>
              <a:ext cx="309563" cy="1558925"/>
            </a:xfrm>
            <a:custGeom>
              <a:rect b="b" l="l" r="r" t="t"/>
              <a:pathLst>
                <a:path extrusionOk="0" h="120000" w="120000">
                  <a:moveTo>
                    <a:pt x="120000" y="120000"/>
                  </a:moveTo>
                  <a:lnTo>
                    <a:pt x="108923" y="120000"/>
                  </a:lnTo>
                  <a:lnTo>
                    <a:pt x="108923" y="98370"/>
                  </a:lnTo>
                  <a:lnTo>
                    <a:pt x="0" y="76863"/>
                  </a:lnTo>
                  <a:lnTo>
                    <a:pt x="0" y="0"/>
                  </a:lnTo>
                  <a:lnTo>
                    <a:pt x="11076" y="0"/>
                  </a:lnTo>
                  <a:lnTo>
                    <a:pt x="11076" y="76130"/>
                  </a:lnTo>
                  <a:lnTo>
                    <a:pt x="120000" y="97270"/>
                  </a:lnTo>
                  <a:lnTo>
                    <a:pt x="120000" y="12000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12161A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12" name="Google Shape;312;p22"/>
            <p:cNvSpPr/>
            <p:nvPr/>
          </p:nvSpPr>
          <p:spPr>
            <a:xfrm>
              <a:off x="57150" y="4881563"/>
              <a:ext cx="190500" cy="188913"/>
            </a:xfrm>
            <a:custGeom>
              <a:rect b="b" l="l" r="r" t="t"/>
              <a:pathLst>
                <a:path extrusionOk="0" h="120000" w="12000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6000" y="12000"/>
                    <a:pt x="12000" y="33000"/>
                    <a:pt x="12000" y="60000"/>
                  </a:cubicBezTo>
                  <a:cubicBezTo>
                    <a:pt x="12000" y="87000"/>
                    <a:pt x="36000" y="108000"/>
                    <a:pt x="60000" y="108000"/>
                  </a:cubicBezTo>
                  <a:cubicBezTo>
                    <a:pt x="87000" y="108000"/>
                    <a:pt x="108000" y="87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12161A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13;p22"/>
            <p:cNvSpPr/>
            <p:nvPr/>
          </p:nvSpPr>
          <p:spPr>
            <a:xfrm>
              <a:off x="138113" y="5060950"/>
              <a:ext cx="304800" cy="1778000"/>
            </a:xfrm>
            <a:custGeom>
              <a:rect b="b" l="l" r="r" t="t"/>
              <a:pathLst>
                <a:path extrusionOk="0" h="120000" w="120000">
                  <a:moveTo>
                    <a:pt x="120000" y="120000"/>
                  </a:moveTo>
                  <a:lnTo>
                    <a:pt x="110625" y="120000"/>
                  </a:lnTo>
                  <a:lnTo>
                    <a:pt x="110625" y="38571"/>
                  </a:lnTo>
                  <a:lnTo>
                    <a:pt x="0" y="19607"/>
                  </a:lnTo>
                  <a:lnTo>
                    <a:pt x="0" y="0"/>
                  </a:lnTo>
                  <a:lnTo>
                    <a:pt x="9375" y="0"/>
                  </a:lnTo>
                  <a:lnTo>
                    <a:pt x="9375" y="18964"/>
                  </a:lnTo>
                  <a:lnTo>
                    <a:pt x="120000" y="37928"/>
                  </a:lnTo>
                  <a:lnTo>
                    <a:pt x="120000" y="12000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12161A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14" name="Google Shape;314;p22"/>
            <p:cNvSpPr/>
            <p:nvPr/>
          </p:nvSpPr>
          <p:spPr>
            <a:xfrm>
              <a:off x="561975" y="6430963"/>
              <a:ext cx="190500" cy="188913"/>
            </a:xfrm>
            <a:custGeom>
              <a:rect b="b" l="l" r="r" t="t"/>
              <a:pathLst>
                <a:path extrusionOk="0" h="120000" w="12000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6000" y="12000"/>
                    <a:pt x="12000" y="33000"/>
                    <a:pt x="12000" y="60000"/>
                  </a:cubicBezTo>
                  <a:cubicBezTo>
                    <a:pt x="12000" y="87000"/>
                    <a:pt x="36000" y="108000"/>
                    <a:pt x="60000" y="108000"/>
                  </a:cubicBezTo>
                  <a:cubicBezTo>
                    <a:pt x="87000" y="108000"/>
                    <a:pt x="108000" y="87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12161A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p22"/>
            <p:cNvSpPr/>
            <p:nvPr/>
          </p:nvSpPr>
          <p:spPr>
            <a:xfrm>
              <a:off x="642938" y="6610350"/>
              <a:ext cx="23813" cy="242888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rgbClr val="12161A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p22"/>
            <p:cNvSpPr/>
            <p:nvPr/>
          </p:nvSpPr>
          <p:spPr>
            <a:xfrm>
              <a:off x="76200" y="6430963"/>
              <a:ext cx="190500" cy="188913"/>
            </a:xfrm>
            <a:custGeom>
              <a:rect b="b" l="l" r="r" t="t"/>
              <a:pathLst>
                <a:path extrusionOk="0" h="120000" w="12000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6000" y="0"/>
                    <a:pt x="120000" y="27000"/>
                    <a:pt x="120000" y="60000"/>
                  </a:cubicBezTo>
                  <a:cubicBezTo>
                    <a:pt x="120000" y="93000"/>
                    <a:pt x="96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6000" y="12000"/>
                    <a:pt x="12000" y="33000"/>
                    <a:pt x="12000" y="60000"/>
                  </a:cubicBezTo>
                  <a:cubicBezTo>
                    <a:pt x="12000" y="87000"/>
                    <a:pt x="36000" y="108000"/>
                    <a:pt x="60000" y="108000"/>
                  </a:cubicBezTo>
                  <a:cubicBezTo>
                    <a:pt x="87000" y="108000"/>
                    <a:pt x="108000" y="87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12161A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22"/>
            <p:cNvSpPr/>
            <p:nvPr/>
          </p:nvSpPr>
          <p:spPr>
            <a:xfrm>
              <a:off x="0" y="5978525"/>
              <a:ext cx="190500" cy="461963"/>
            </a:xfrm>
            <a:custGeom>
              <a:rect b="b" l="l" r="r" t="t"/>
              <a:pathLst>
                <a:path extrusionOk="0" h="120000" w="120000">
                  <a:moveTo>
                    <a:pt x="120000" y="120000"/>
                  </a:moveTo>
                  <a:lnTo>
                    <a:pt x="105000" y="120000"/>
                  </a:lnTo>
                  <a:lnTo>
                    <a:pt x="105000" y="47010"/>
                  </a:lnTo>
                  <a:lnTo>
                    <a:pt x="0" y="3711"/>
                  </a:lnTo>
                  <a:lnTo>
                    <a:pt x="12000" y="0"/>
                  </a:lnTo>
                  <a:lnTo>
                    <a:pt x="120000" y="44536"/>
                  </a:lnTo>
                  <a:lnTo>
                    <a:pt x="120000" y="12000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12161A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18" name="Google Shape;318;p22"/>
            <p:cNvSpPr/>
            <p:nvPr/>
          </p:nvSpPr>
          <p:spPr>
            <a:xfrm>
              <a:off x="1014413" y="1801813"/>
              <a:ext cx="214313" cy="755650"/>
            </a:xfrm>
            <a:custGeom>
              <a:rect b="b" l="l" r="r" t="t"/>
              <a:pathLst>
                <a:path extrusionOk="0" h="120000" w="120000">
                  <a:moveTo>
                    <a:pt x="10666" y="120000"/>
                  </a:moveTo>
                  <a:lnTo>
                    <a:pt x="0" y="120000"/>
                  </a:lnTo>
                  <a:lnTo>
                    <a:pt x="0" y="32268"/>
                  </a:lnTo>
                  <a:lnTo>
                    <a:pt x="112000" y="0"/>
                  </a:lnTo>
                  <a:lnTo>
                    <a:pt x="120000" y="2268"/>
                  </a:lnTo>
                  <a:lnTo>
                    <a:pt x="10666" y="33025"/>
                  </a:lnTo>
                  <a:lnTo>
                    <a:pt x="10666" y="12000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12161A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19" name="Google Shape;319;p22"/>
            <p:cNvSpPr/>
            <p:nvPr/>
          </p:nvSpPr>
          <p:spPr>
            <a:xfrm>
              <a:off x="938213" y="2547938"/>
              <a:ext cx="166688" cy="160338"/>
            </a:xfrm>
            <a:custGeom>
              <a:rect b="b" l="l" r="r" t="t"/>
              <a:pathLst>
                <a:path extrusionOk="0" h="120000" w="120000">
                  <a:moveTo>
                    <a:pt x="61714" y="120000"/>
                  </a:moveTo>
                  <a:cubicBezTo>
                    <a:pt x="27428" y="120000"/>
                    <a:pt x="0" y="91764"/>
                    <a:pt x="0" y="60000"/>
                  </a:cubicBezTo>
                  <a:cubicBezTo>
                    <a:pt x="0" y="24705"/>
                    <a:pt x="27428" y="0"/>
                    <a:pt x="61714" y="0"/>
                  </a:cubicBezTo>
                  <a:cubicBezTo>
                    <a:pt x="92571" y="0"/>
                    <a:pt x="120000" y="24705"/>
                    <a:pt x="120000" y="60000"/>
                  </a:cubicBezTo>
                  <a:cubicBezTo>
                    <a:pt x="120000" y="91764"/>
                    <a:pt x="92571" y="120000"/>
                    <a:pt x="61714" y="120000"/>
                  </a:cubicBezTo>
                  <a:close/>
                  <a:moveTo>
                    <a:pt x="61714" y="14117"/>
                  </a:moveTo>
                  <a:cubicBezTo>
                    <a:pt x="34285" y="14117"/>
                    <a:pt x="13714" y="35294"/>
                    <a:pt x="13714" y="60000"/>
                  </a:cubicBezTo>
                  <a:cubicBezTo>
                    <a:pt x="13714" y="84705"/>
                    <a:pt x="34285" y="105882"/>
                    <a:pt x="61714" y="105882"/>
                  </a:cubicBezTo>
                  <a:cubicBezTo>
                    <a:pt x="85714" y="105882"/>
                    <a:pt x="106285" y="84705"/>
                    <a:pt x="106285" y="60000"/>
                  </a:cubicBezTo>
                  <a:cubicBezTo>
                    <a:pt x="106285" y="35294"/>
                    <a:pt x="85714" y="14117"/>
                    <a:pt x="61714" y="14117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12161A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22"/>
            <p:cNvSpPr/>
            <p:nvPr/>
          </p:nvSpPr>
          <p:spPr>
            <a:xfrm>
              <a:off x="595313" y="4763"/>
              <a:ext cx="638175" cy="4025900"/>
            </a:xfrm>
            <a:custGeom>
              <a:rect b="b" l="l" r="r" t="t"/>
              <a:pathLst>
                <a:path extrusionOk="0" h="120000" w="120000">
                  <a:moveTo>
                    <a:pt x="120000" y="120000"/>
                  </a:moveTo>
                  <a:lnTo>
                    <a:pt x="115522" y="120000"/>
                  </a:lnTo>
                  <a:lnTo>
                    <a:pt x="115522" y="109353"/>
                  </a:lnTo>
                  <a:lnTo>
                    <a:pt x="0" y="91088"/>
                  </a:lnTo>
                  <a:lnTo>
                    <a:pt x="0" y="0"/>
                  </a:lnTo>
                  <a:lnTo>
                    <a:pt x="4477" y="0"/>
                  </a:lnTo>
                  <a:lnTo>
                    <a:pt x="4477" y="90662"/>
                  </a:lnTo>
                  <a:lnTo>
                    <a:pt x="120000" y="108927"/>
                  </a:lnTo>
                  <a:lnTo>
                    <a:pt x="120000" y="12000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12161A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21" name="Google Shape;321;p22"/>
            <p:cNvSpPr/>
            <p:nvPr/>
          </p:nvSpPr>
          <p:spPr>
            <a:xfrm>
              <a:off x="1223963" y="1382713"/>
              <a:ext cx="142875" cy="476250"/>
            </a:xfrm>
            <a:custGeom>
              <a:rect b="b" l="l" r="r" t="t"/>
              <a:pathLst>
                <a:path extrusionOk="0" h="120000" w="120000">
                  <a:moveTo>
                    <a:pt x="120000" y="120000"/>
                  </a:moveTo>
                  <a:lnTo>
                    <a:pt x="104000" y="120000"/>
                  </a:lnTo>
                  <a:lnTo>
                    <a:pt x="104000" y="33600"/>
                  </a:lnTo>
                  <a:lnTo>
                    <a:pt x="0" y="3600"/>
                  </a:lnTo>
                  <a:lnTo>
                    <a:pt x="12000" y="0"/>
                  </a:lnTo>
                  <a:lnTo>
                    <a:pt x="120000" y="32400"/>
                  </a:lnTo>
                  <a:lnTo>
                    <a:pt x="120000" y="12000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12161A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22" name="Google Shape;322;p22"/>
            <p:cNvSpPr/>
            <p:nvPr/>
          </p:nvSpPr>
          <p:spPr>
            <a:xfrm>
              <a:off x="1300163" y="1849438"/>
              <a:ext cx="109538" cy="107950"/>
            </a:xfrm>
            <a:custGeom>
              <a:rect b="b" l="l" r="r" t="t"/>
              <a:pathLst>
                <a:path extrusionOk="0" h="120000" w="120000">
                  <a:moveTo>
                    <a:pt x="62608" y="120000"/>
                  </a:moveTo>
                  <a:cubicBezTo>
                    <a:pt x="26086" y="120000"/>
                    <a:pt x="0" y="93913"/>
                    <a:pt x="0" y="62608"/>
                  </a:cubicBezTo>
                  <a:cubicBezTo>
                    <a:pt x="0" y="26086"/>
                    <a:pt x="26086" y="0"/>
                    <a:pt x="62608" y="0"/>
                  </a:cubicBezTo>
                  <a:cubicBezTo>
                    <a:pt x="93913" y="0"/>
                    <a:pt x="120000" y="26086"/>
                    <a:pt x="120000" y="62608"/>
                  </a:cubicBezTo>
                  <a:cubicBezTo>
                    <a:pt x="120000" y="93913"/>
                    <a:pt x="93913" y="120000"/>
                    <a:pt x="62608" y="120000"/>
                  </a:cubicBezTo>
                  <a:close/>
                  <a:moveTo>
                    <a:pt x="62608" y="20869"/>
                  </a:moveTo>
                  <a:cubicBezTo>
                    <a:pt x="41739" y="20869"/>
                    <a:pt x="20869" y="41739"/>
                    <a:pt x="20869" y="62608"/>
                  </a:cubicBezTo>
                  <a:cubicBezTo>
                    <a:pt x="20869" y="83478"/>
                    <a:pt x="41739" y="99130"/>
                    <a:pt x="62608" y="99130"/>
                  </a:cubicBezTo>
                  <a:cubicBezTo>
                    <a:pt x="83478" y="99130"/>
                    <a:pt x="99130" y="83478"/>
                    <a:pt x="99130" y="62608"/>
                  </a:cubicBezTo>
                  <a:cubicBezTo>
                    <a:pt x="99130" y="41739"/>
                    <a:pt x="83478" y="20869"/>
                    <a:pt x="62608" y="2086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12161A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p22"/>
            <p:cNvSpPr/>
            <p:nvPr/>
          </p:nvSpPr>
          <p:spPr>
            <a:xfrm>
              <a:off x="280988" y="3417888"/>
              <a:ext cx="142875" cy="474663"/>
            </a:xfrm>
            <a:custGeom>
              <a:rect b="b" l="l" r="r" t="t"/>
              <a:pathLst>
                <a:path extrusionOk="0" h="120000" w="120000">
                  <a:moveTo>
                    <a:pt x="16000" y="120000"/>
                  </a:moveTo>
                  <a:lnTo>
                    <a:pt x="0" y="120000"/>
                  </a:lnTo>
                  <a:lnTo>
                    <a:pt x="0" y="32107"/>
                  </a:lnTo>
                  <a:lnTo>
                    <a:pt x="108000" y="0"/>
                  </a:lnTo>
                  <a:lnTo>
                    <a:pt x="120000" y="3210"/>
                  </a:lnTo>
                  <a:lnTo>
                    <a:pt x="16000" y="33311"/>
                  </a:lnTo>
                  <a:lnTo>
                    <a:pt x="16000" y="12000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12161A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24" name="Google Shape;324;p22"/>
            <p:cNvSpPr/>
            <p:nvPr/>
          </p:nvSpPr>
          <p:spPr>
            <a:xfrm>
              <a:off x="238125" y="3883025"/>
              <a:ext cx="109538" cy="109538"/>
            </a:xfrm>
            <a:custGeom>
              <a:rect b="b" l="l" r="r" t="t"/>
              <a:pathLst>
                <a:path extrusionOk="0" h="120000" w="120000">
                  <a:moveTo>
                    <a:pt x="57391" y="120000"/>
                  </a:moveTo>
                  <a:cubicBezTo>
                    <a:pt x="26086" y="120000"/>
                    <a:pt x="0" y="93913"/>
                    <a:pt x="0" y="62608"/>
                  </a:cubicBezTo>
                  <a:cubicBezTo>
                    <a:pt x="0" y="26086"/>
                    <a:pt x="26086" y="0"/>
                    <a:pt x="57391" y="0"/>
                  </a:cubicBezTo>
                  <a:cubicBezTo>
                    <a:pt x="88695" y="0"/>
                    <a:pt x="120000" y="26086"/>
                    <a:pt x="120000" y="62608"/>
                  </a:cubicBezTo>
                  <a:cubicBezTo>
                    <a:pt x="120000" y="93913"/>
                    <a:pt x="88695" y="120000"/>
                    <a:pt x="57391" y="120000"/>
                  </a:cubicBezTo>
                  <a:close/>
                  <a:moveTo>
                    <a:pt x="57391" y="20869"/>
                  </a:moveTo>
                  <a:cubicBezTo>
                    <a:pt x="36521" y="20869"/>
                    <a:pt x="20869" y="41739"/>
                    <a:pt x="20869" y="62608"/>
                  </a:cubicBezTo>
                  <a:cubicBezTo>
                    <a:pt x="20869" y="83478"/>
                    <a:pt x="36521" y="99130"/>
                    <a:pt x="57391" y="99130"/>
                  </a:cubicBezTo>
                  <a:cubicBezTo>
                    <a:pt x="78260" y="99130"/>
                    <a:pt x="99130" y="83478"/>
                    <a:pt x="99130" y="62608"/>
                  </a:cubicBezTo>
                  <a:cubicBezTo>
                    <a:pt x="99130" y="41739"/>
                    <a:pt x="78260" y="20869"/>
                    <a:pt x="57391" y="2086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12161A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p22"/>
            <p:cNvSpPr/>
            <p:nvPr/>
          </p:nvSpPr>
          <p:spPr>
            <a:xfrm>
              <a:off x="4763" y="2166938"/>
              <a:ext cx="114300" cy="452438"/>
            </a:xfrm>
            <a:custGeom>
              <a:rect b="b" l="l" r="r" t="t"/>
              <a:pathLst>
                <a:path extrusionOk="0" h="120000" w="120000">
                  <a:moveTo>
                    <a:pt x="10000" y="119999"/>
                  </a:moveTo>
                  <a:lnTo>
                    <a:pt x="0" y="116210"/>
                  </a:lnTo>
                  <a:lnTo>
                    <a:pt x="100000" y="90947"/>
                  </a:lnTo>
                  <a:lnTo>
                    <a:pt x="100000" y="0"/>
                  </a:lnTo>
                  <a:lnTo>
                    <a:pt x="120000" y="0"/>
                  </a:lnTo>
                  <a:lnTo>
                    <a:pt x="120000" y="93473"/>
                  </a:lnTo>
                  <a:lnTo>
                    <a:pt x="10000" y="119999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12161A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26" name="Google Shape;326;p22"/>
            <p:cNvSpPr/>
            <p:nvPr/>
          </p:nvSpPr>
          <p:spPr>
            <a:xfrm>
              <a:off x="52388" y="2066925"/>
              <a:ext cx="109538" cy="109538"/>
            </a:xfrm>
            <a:custGeom>
              <a:rect b="b" l="l" r="r" t="t"/>
              <a:pathLst>
                <a:path extrusionOk="0" h="120000" w="120000">
                  <a:moveTo>
                    <a:pt x="62608" y="120000"/>
                  </a:moveTo>
                  <a:cubicBezTo>
                    <a:pt x="26086" y="120000"/>
                    <a:pt x="0" y="93913"/>
                    <a:pt x="0" y="62608"/>
                  </a:cubicBezTo>
                  <a:cubicBezTo>
                    <a:pt x="0" y="26086"/>
                    <a:pt x="26086" y="0"/>
                    <a:pt x="62608" y="0"/>
                  </a:cubicBezTo>
                  <a:cubicBezTo>
                    <a:pt x="93913" y="0"/>
                    <a:pt x="120000" y="26086"/>
                    <a:pt x="120000" y="62608"/>
                  </a:cubicBezTo>
                  <a:cubicBezTo>
                    <a:pt x="120000" y="93913"/>
                    <a:pt x="93913" y="120000"/>
                    <a:pt x="62608" y="120000"/>
                  </a:cubicBezTo>
                  <a:close/>
                  <a:moveTo>
                    <a:pt x="62608" y="20869"/>
                  </a:moveTo>
                  <a:cubicBezTo>
                    <a:pt x="41739" y="20869"/>
                    <a:pt x="20869" y="41739"/>
                    <a:pt x="20869" y="62608"/>
                  </a:cubicBezTo>
                  <a:cubicBezTo>
                    <a:pt x="20869" y="83478"/>
                    <a:pt x="41739" y="99130"/>
                    <a:pt x="62608" y="99130"/>
                  </a:cubicBezTo>
                  <a:cubicBezTo>
                    <a:pt x="83478" y="99130"/>
                    <a:pt x="99130" y="83478"/>
                    <a:pt x="99130" y="62608"/>
                  </a:cubicBezTo>
                  <a:cubicBezTo>
                    <a:pt x="99130" y="41739"/>
                    <a:pt x="83478" y="20869"/>
                    <a:pt x="62608" y="2086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12161A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22"/>
            <p:cNvSpPr/>
            <p:nvPr/>
          </p:nvSpPr>
          <p:spPr>
            <a:xfrm>
              <a:off x="1228725" y="4662488"/>
              <a:ext cx="23813" cy="2181225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rgbClr val="12161A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22"/>
            <p:cNvSpPr/>
            <p:nvPr/>
          </p:nvSpPr>
          <p:spPr>
            <a:xfrm>
              <a:off x="1319213" y="5041900"/>
              <a:ext cx="371475" cy="1801813"/>
            </a:xfrm>
            <a:custGeom>
              <a:rect b="b" l="l" r="r" t="t"/>
              <a:pathLst>
                <a:path extrusionOk="0" h="120000" w="120000">
                  <a:moveTo>
                    <a:pt x="7692" y="120000"/>
                  </a:moveTo>
                  <a:lnTo>
                    <a:pt x="0" y="120000"/>
                  </a:lnTo>
                  <a:lnTo>
                    <a:pt x="0" y="54449"/>
                  </a:lnTo>
                  <a:lnTo>
                    <a:pt x="0" y="54132"/>
                  </a:lnTo>
                  <a:lnTo>
                    <a:pt x="112307" y="0"/>
                  </a:lnTo>
                  <a:lnTo>
                    <a:pt x="120000" y="634"/>
                  </a:lnTo>
                  <a:lnTo>
                    <a:pt x="7692" y="54766"/>
                  </a:lnTo>
                  <a:lnTo>
                    <a:pt x="7692" y="12000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12161A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29" name="Google Shape;329;p22"/>
            <p:cNvSpPr/>
            <p:nvPr/>
          </p:nvSpPr>
          <p:spPr>
            <a:xfrm>
              <a:off x="1147763" y="4481513"/>
              <a:ext cx="190500" cy="190500"/>
            </a:xfrm>
            <a:custGeom>
              <a:rect b="b" l="l" r="r" t="t"/>
              <a:pathLst>
                <a:path extrusionOk="0" h="120000" w="12000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7000"/>
                    <a:pt x="33000" y="108000"/>
                    <a:pt x="60000" y="108000"/>
                  </a:cubicBezTo>
                  <a:cubicBezTo>
                    <a:pt x="84000" y="108000"/>
                    <a:pt x="108000" y="87000"/>
                    <a:pt x="108000" y="60000"/>
                  </a:cubicBezTo>
                  <a:cubicBezTo>
                    <a:pt x="108000" y="33000"/>
                    <a:pt x="84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12161A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22"/>
            <p:cNvSpPr/>
            <p:nvPr/>
          </p:nvSpPr>
          <p:spPr>
            <a:xfrm>
              <a:off x="819150" y="3983038"/>
              <a:ext cx="347663" cy="2860675"/>
            </a:xfrm>
            <a:custGeom>
              <a:rect b="b" l="l" r="r" t="t"/>
              <a:pathLst>
                <a:path extrusionOk="0" h="120000" w="120000">
                  <a:moveTo>
                    <a:pt x="120000" y="120000"/>
                  </a:moveTo>
                  <a:lnTo>
                    <a:pt x="110136" y="120000"/>
                  </a:lnTo>
                  <a:lnTo>
                    <a:pt x="110136" y="78912"/>
                  </a:lnTo>
                  <a:lnTo>
                    <a:pt x="0" y="199"/>
                  </a:lnTo>
                  <a:lnTo>
                    <a:pt x="8219" y="0"/>
                  </a:lnTo>
                  <a:lnTo>
                    <a:pt x="120000" y="78912"/>
                  </a:lnTo>
                  <a:lnTo>
                    <a:pt x="120000" y="12000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12161A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31" name="Google Shape;331;p22"/>
            <p:cNvSpPr/>
            <p:nvPr/>
          </p:nvSpPr>
          <p:spPr>
            <a:xfrm>
              <a:off x="728663" y="3806825"/>
              <a:ext cx="190500" cy="190500"/>
            </a:xfrm>
            <a:custGeom>
              <a:rect b="b" l="l" r="r" t="t"/>
              <a:pathLst>
                <a:path extrusionOk="0" h="120000" w="12000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4000"/>
                    <a:pt x="33000" y="108000"/>
                    <a:pt x="60000" y="108000"/>
                  </a:cubicBezTo>
                  <a:cubicBezTo>
                    <a:pt x="87000" y="108000"/>
                    <a:pt x="108000" y="84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12161A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2;p22"/>
            <p:cNvSpPr/>
            <p:nvPr/>
          </p:nvSpPr>
          <p:spPr>
            <a:xfrm>
              <a:off x="1624013" y="4867275"/>
              <a:ext cx="190500" cy="188913"/>
            </a:xfrm>
            <a:custGeom>
              <a:rect b="b" l="l" r="r" t="t"/>
              <a:pathLst>
                <a:path extrusionOk="0" h="120000" w="12000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7000"/>
                    <a:pt x="33000" y="108000"/>
                    <a:pt x="60000" y="108000"/>
                  </a:cubicBezTo>
                  <a:cubicBezTo>
                    <a:pt x="84000" y="108000"/>
                    <a:pt x="108000" y="87000"/>
                    <a:pt x="108000" y="60000"/>
                  </a:cubicBezTo>
                  <a:cubicBezTo>
                    <a:pt x="108000" y="33000"/>
                    <a:pt x="84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12161A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p22"/>
            <p:cNvSpPr/>
            <p:nvPr/>
          </p:nvSpPr>
          <p:spPr>
            <a:xfrm>
              <a:off x="1404938" y="5422900"/>
              <a:ext cx="371475" cy="1425575"/>
            </a:xfrm>
            <a:custGeom>
              <a:rect b="b" l="l" r="r" t="t"/>
              <a:pathLst>
                <a:path extrusionOk="0" h="120000" w="120000">
                  <a:moveTo>
                    <a:pt x="9230" y="120000"/>
                  </a:moveTo>
                  <a:lnTo>
                    <a:pt x="0" y="120000"/>
                  </a:lnTo>
                  <a:lnTo>
                    <a:pt x="0" y="68819"/>
                  </a:lnTo>
                  <a:lnTo>
                    <a:pt x="0" y="68418"/>
                  </a:lnTo>
                  <a:lnTo>
                    <a:pt x="113846" y="0"/>
                  </a:lnTo>
                  <a:lnTo>
                    <a:pt x="120000" y="801"/>
                  </a:lnTo>
                  <a:lnTo>
                    <a:pt x="9230" y="69220"/>
                  </a:lnTo>
                  <a:lnTo>
                    <a:pt x="9230" y="12000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12161A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34" name="Google Shape;334;p22"/>
            <p:cNvSpPr/>
            <p:nvPr/>
          </p:nvSpPr>
          <p:spPr>
            <a:xfrm>
              <a:off x="1666875" y="5945188"/>
              <a:ext cx="152400" cy="912813"/>
            </a:xfrm>
            <a:custGeom>
              <a:rect b="b" l="l" r="r" t="t"/>
              <a:pathLst>
                <a:path extrusionOk="0" h="120000" w="120000">
                  <a:moveTo>
                    <a:pt x="18750" y="120000"/>
                  </a:moveTo>
                  <a:lnTo>
                    <a:pt x="0" y="118747"/>
                  </a:lnTo>
                  <a:lnTo>
                    <a:pt x="101250" y="79930"/>
                  </a:lnTo>
                  <a:lnTo>
                    <a:pt x="101250" y="0"/>
                  </a:lnTo>
                  <a:lnTo>
                    <a:pt x="120000" y="0"/>
                  </a:lnTo>
                  <a:lnTo>
                    <a:pt x="120000" y="80556"/>
                  </a:lnTo>
                  <a:lnTo>
                    <a:pt x="18750" y="12000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12161A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35" name="Google Shape;335;p22"/>
            <p:cNvSpPr/>
            <p:nvPr/>
          </p:nvSpPr>
          <p:spPr>
            <a:xfrm>
              <a:off x="1709738" y="5246688"/>
              <a:ext cx="190500" cy="190500"/>
            </a:xfrm>
            <a:custGeom>
              <a:rect b="b" l="l" r="r" t="t"/>
              <a:pathLst>
                <a:path extrusionOk="0" h="120000" w="12000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7000"/>
                    <a:pt x="33000" y="108000"/>
                    <a:pt x="60000" y="108000"/>
                  </a:cubicBezTo>
                  <a:cubicBezTo>
                    <a:pt x="87000" y="108000"/>
                    <a:pt x="108000" y="87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12161A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36;p22"/>
            <p:cNvSpPr/>
            <p:nvPr/>
          </p:nvSpPr>
          <p:spPr>
            <a:xfrm>
              <a:off x="1709738" y="5764213"/>
              <a:ext cx="190500" cy="190500"/>
            </a:xfrm>
            <a:custGeom>
              <a:rect b="b" l="l" r="r" t="t"/>
              <a:pathLst>
                <a:path extrusionOk="0" h="120000" w="12000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7000"/>
                    <a:pt x="33000" y="108000"/>
                    <a:pt x="60000" y="108000"/>
                  </a:cubicBezTo>
                  <a:cubicBezTo>
                    <a:pt x="87000" y="108000"/>
                    <a:pt x="108000" y="87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12161A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37;p22"/>
            <p:cNvSpPr/>
            <p:nvPr/>
          </p:nvSpPr>
          <p:spPr>
            <a:xfrm>
              <a:off x="1766888" y="6330950"/>
              <a:ext cx="419100" cy="527050"/>
            </a:xfrm>
            <a:custGeom>
              <a:rect b="b" l="l" r="r" t="t"/>
              <a:pathLst>
                <a:path extrusionOk="0" h="120000" w="120000">
                  <a:moveTo>
                    <a:pt x="5454" y="119999"/>
                  </a:moveTo>
                  <a:lnTo>
                    <a:pt x="0" y="117831"/>
                  </a:lnTo>
                  <a:lnTo>
                    <a:pt x="20454" y="74457"/>
                  </a:lnTo>
                  <a:lnTo>
                    <a:pt x="115909" y="0"/>
                  </a:lnTo>
                  <a:lnTo>
                    <a:pt x="120000" y="4337"/>
                  </a:lnTo>
                  <a:lnTo>
                    <a:pt x="27272" y="77710"/>
                  </a:lnTo>
                  <a:lnTo>
                    <a:pt x="5454" y="119999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12161A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38" name="Google Shape;338;p22"/>
            <p:cNvSpPr/>
            <p:nvPr/>
          </p:nvSpPr>
          <p:spPr>
            <a:xfrm>
              <a:off x="2147888" y="6221413"/>
              <a:ext cx="157163" cy="147638"/>
            </a:xfrm>
            <a:custGeom>
              <a:rect b="b" l="l" r="r" t="t"/>
              <a:pathLst>
                <a:path extrusionOk="0" h="120000" w="120000">
                  <a:moveTo>
                    <a:pt x="58181" y="120000"/>
                  </a:moveTo>
                  <a:cubicBezTo>
                    <a:pt x="43636" y="120000"/>
                    <a:pt x="29090" y="112258"/>
                    <a:pt x="18181" y="100645"/>
                  </a:cubicBezTo>
                  <a:cubicBezTo>
                    <a:pt x="7272" y="92903"/>
                    <a:pt x="0" y="77419"/>
                    <a:pt x="0" y="58064"/>
                  </a:cubicBezTo>
                  <a:cubicBezTo>
                    <a:pt x="0" y="42580"/>
                    <a:pt x="7272" y="27096"/>
                    <a:pt x="18181" y="15483"/>
                  </a:cubicBezTo>
                  <a:cubicBezTo>
                    <a:pt x="29090" y="3870"/>
                    <a:pt x="43636" y="0"/>
                    <a:pt x="58181" y="0"/>
                  </a:cubicBezTo>
                  <a:cubicBezTo>
                    <a:pt x="72727" y="0"/>
                    <a:pt x="87272" y="3870"/>
                    <a:pt x="98181" y="15483"/>
                  </a:cubicBezTo>
                  <a:cubicBezTo>
                    <a:pt x="120000" y="38709"/>
                    <a:pt x="120000" y="77419"/>
                    <a:pt x="98181" y="100645"/>
                  </a:cubicBezTo>
                  <a:cubicBezTo>
                    <a:pt x="87272" y="112258"/>
                    <a:pt x="72727" y="120000"/>
                    <a:pt x="58181" y="120000"/>
                  </a:cubicBezTo>
                  <a:close/>
                  <a:moveTo>
                    <a:pt x="58181" y="15483"/>
                  </a:moveTo>
                  <a:cubicBezTo>
                    <a:pt x="47272" y="15483"/>
                    <a:pt x="36363" y="19354"/>
                    <a:pt x="29090" y="27096"/>
                  </a:cubicBezTo>
                  <a:cubicBezTo>
                    <a:pt x="21818" y="34838"/>
                    <a:pt x="14545" y="46451"/>
                    <a:pt x="14545" y="58064"/>
                  </a:cubicBezTo>
                  <a:cubicBezTo>
                    <a:pt x="14545" y="73548"/>
                    <a:pt x="21818" y="81290"/>
                    <a:pt x="29090" y="92903"/>
                  </a:cubicBezTo>
                  <a:cubicBezTo>
                    <a:pt x="36363" y="100645"/>
                    <a:pt x="47272" y="104516"/>
                    <a:pt x="58181" y="104516"/>
                  </a:cubicBezTo>
                  <a:cubicBezTo>
                    <a:pt x="69090" y="104516"/>
                    <a:pt x="80000" y="100645"/>
                    <a:pt x="87272" y="92903"/>
                  </a:cubicBezTo>
                  <a:cubicBezTo>
                    <a:pt x="105454" y="73548"/>
                    <a:pt x="105454" y="46451"/>
                    <a:pt x="87272" y="27096"/>
                  </a:cubicBezTo>
                  <a:cubicBezTo>
                    <a:pt x="80000" y="19354"/>
                    <a:pt x="69090" y="15483"/>
                    <a:pt x="58181" y="15483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12161A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39;p22"/>
            <p:cNvSpPr/>
            <p:nvPr/>
          </p:nvSpPr>
          <p:spPr>
            <a:xfrm>
              <a:off x="504825" y="9525"/>
              <a:ext cx="233363" cy="5103813"/>
            </a:xfrm>
            <a:custGeom>
              <a:rect b="b" l="l" r="r" t="t"/>
              <a:pathLst>
                <a:path extrusionOk="0" h="120000" w="120000">
                  <a:moveTo>
                    <a:pt x="107755" y="120000"/>
                  </a:moveTo>
                  <a:lnTo>
                    <a:pt x="105306" y="102793"/>
                  </a:lnTo>
                  <a:lnTo>
                    <a:pt x="0" y="70954"/>
                  </a:lnTo>
                  <a:lnTo>
                    <a:pt x="0" y="0"/>
                  </a:lnTo>
                  <a:lnTo>
                    <a:pt x="12244" y="0"/>
                  </a:lnTo>
                  <a:lnTo>
                    <a:pt x="12244" y="70842"/>
                  </a:lnTo>
                  <a:lnTo>
                    <a:pt x="117551" y="102793"/>
                  </a:lnTo>
                  <a:lnTo>
                    <a:pt x="120000" y="120000"/>
                  </a:lnTo>
                  <a:lnTo>
                    <a:pt x="107755" y="12000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12161A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40" name="Google Shape;340;p22"/>
            <p:cNvSpPr/>
            <p:nvPr/>
          </p:nvSpPr>
          <p:spPr>
            <a:xfrm>
              <a:off x="633413" y="5103813"/>
              <a:ext cx="185738" cy="185738"/>
            </a:xfrm>
            <a:custGeom>
              <a:rect b="b" l="l" r="r" t="t"/>
              <a:pathLst>
                <a:path extrusionOk="0" h="120000" w="120000">
                  <a:moveTo>
                    <a:pt x="61538" y="120000"/>
                  </a:moveTo>
                  <a:cubicBezTo>
                    <a:pt x="27692" y="120000"/>
                    <a:pt x="0" y="92307"/>
                    <a:pt x="0" y="58461"/>
                  </a:cubicBezTo>
                  <a:cubicBezTo>
                    <a:pt x="0" y="27692"/>
                    <a:pt x="27692" y="0"/>
                    <a:pt x="61538" y="0"/>
                  </a:cubicBezTo>
                  <a:cubicBezTo>
                    <a:pt x="92307" y="0"/>
                    <a:pt x="120000" y="27692"/>
                    <a:pt x="120000" y="58461"/>
                  </a:cubicBezTo>
                  <a:cubicBezTo>
                    <a:pt x="120000" y="92307"/>
                    <a:pt x="92307" y="120000"/>
                    <a:pt x="61538" y="120000"/>
                  </a:cubicBezTo>
                  <a:close/>
                  <a:moveTo>
                    <a:pt x="61538" y="12307"/>
                  </a:moveTo>
                  <a:cubicBezTo>
                    <a:pt x="33846" y="12307"/>
                    <a:pt x="12307" y="33846"/>
                    <a:pt x="12307" y="58461"/>
                  </a:cubicBezTo>
                  <a:cubicBezTo>
                    <a:pt x="12307" y="86153"/>
                    <a:pt x="33846" y="107692"/>
                    <a:pt x="61538" y="107692"/>
                  </a:cubicBezTo>
                  <a:cubicBezTo>
                    <a:pt x="86153" y="107692"/>
                    <a:pt x="107692" y="86153"/>
                    <a:pt x="107692" y="58461"/>
                  </a:cubicBezTo>
                  <a:cubicBezTo>
                    <a:pt x="107692" y="33846"/>
                    <a:pt x="86153" y="12307"/>
                    <a:pt x="61538" y="12307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12161A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1" name="Google Shape;341;p22"/>
          <p:cNvSpPr txBox="1"/>
          <p:nvPr>
            <p:ph type="ctrTitle"/>
          </p:nvPr>
        </p:nvSpPr>
        <p:spPr>
          <a:xfrm>
            <a:off x="1876424" y="1122363"/>
            <a:ext cx="8791575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estrial"/>
              <a:buNone/>
              <a:defRPr b="0" i="0" sz="4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42" name="Google Shape;342;p22"/>
          <p:cNvSpPr txBox="1"/>
          <p:nvPr>
            <p:ph idx="1" type="subTitle"/>
          </p:nvPr>
        </p:nvSpPr>
        <p:spPr>
          <a:xfrm>
            <a:off x="1876424" y="3602038"/>
            <a:ext cx="8791575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343" name="Google Shape;343;p22"/>
          <p:cNvSpPr txBox="1"/>
          <p:nvPr>
            <p:ph idx="10" type="dt"/>
          </p:nvPr>
        </p:nvSpPr>
        <p:spPr>
          <a:xfrm>
            <a:off x="7077511" y="541020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4" name="Google Shape;344;p22"/>
          <p:cNvSpPr txBox="1"/>
          <p:nvPr>
            <p:ph idx="11" type="ftr"/>
          </p:nvPr>
        </p:nvSpPr>
        <p:spPr>
          <a:xfrm>
            <a:off x="1876424" y="5410201"/>
            <a:ext cx="512488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5" name="Google Shape;345;p22"/>
          <p:cNvSpPr txBox="1"/>
          <p:nvPr>
            <p:ph idx="12" type="sldNum"/>
          </p:nvPr>
        </p:nvSpPr>
        <p:spPr>
          <a:xfrm>
            <a:off x="9896911" y="5410199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3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estrial"/>
              <a:buNone/>
              <a:defRPr b="0" i="0" sz="3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48" name="Google Shape;348;p23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marR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87350" lvl="1" marL="9144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371475" lvl="2" marL="13716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355600" lvl="3" marL="18288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355600" lvl="4" marL="22860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339725" lvl="5" marL="27432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339725" lvl="6" marL="32004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339725" lvl="7" marL="36576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339725" lvl="8" marL="41148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349" name="Google Shape;349;p23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0" name="Google Shape;350;p23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1" name="Google Shape;351;p23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24"/>
          <p:cNvSpPr txBox="1"/>
          <p:nvPr>
            <p:ph type="title"/>
          </p:nvPr>
        </p:nvSpPr>
        <p:spPr>
          <a:xfrm>
            <a:off x="1141411" y="1419226"/>
            <a:ext cx="99060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estrial"/>
              <a:buNone/>
              <a:defRPr b="0" i="0" sz="3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54" name="Google Shape;354;p24"/>
          <p:cNvSpPr txBox="1"/>
          <p:nvPr>
            <p:ph idx="1" type="body"/>
          </p:nvPr>
        </p:nvSpPr>
        <p:spPr>
          <a:xfrm>
            <a:off x="1141411" y="4424362"/>
            <a:ext cx="9906000" cy="137477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0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5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228600" lvl="2" marL="13716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25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228600" lvl="3" marL="18288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228600" lvl="4" marL="22860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228600" lvl="5" marL="27432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75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228600" lvl="6" marL="32004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75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228600" lvl="7" marL="36576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75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228600" lvl="8" marL="41148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75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355" name="Google Shape;355;p24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6" name="Google Shape;356;p24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7" name="Google Shape;357;p24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25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estrial"/>
              <a:buNone/>
              <a:defRPr b="0" i="0" sz="3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60" name="Google Shape;360;p25"/>
          <p:cNvSpPr txBox="1"/>
          <p:nvPr>
            <p:ph idx="1" type="body"/>
          </p:nvPr>
        </p:nvSpPr>
        <p:spPr>
          <a:xfrm>
            <a:off x="1141410" y="2249486"/>
            <a:ext cx="487838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marR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87350" lvl="1" marL="9144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371475" lvl="2" marL="13716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355600" lvl="3" marL="18288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355600" lvl="4" marL="22860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339725" lvl="5" marL="27432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339725" lvl="6" marL="32004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339725" lvl="7" marL="36576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339725" lvl="8" marL="41148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361" name="Google Shape;361;p25"/>
          <p:cNvSpPr txBox="1"/>
          <p:nvPr>
            <p:ph idx="2" type="body"/>
          </p:nvPr>
        </p:nvSpPr>
        <p:spPr>
          <a:xfrm>
            <a:off x="6172200" y="2249486"/>
            <a:ext cx="4875211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marR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87350" lvl="1" marL="9144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371475" lvl="2" marL="13716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355600" lvl="3" marL="18288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355600" lvl="4" marL="22860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339725" lvl="5" marL="27432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339725" lvl="6" marL="32004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339725" lvl="7" marL="36576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339725" lvl="8" marL="41148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362" name="Google Shape;362;p25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3" name="Google Shape;363;p25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4" name="Google Shape;364;p25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26"/>
          <p:cNvSpPr txBox="1"/>
          <p:nvPr>
            <p:ph type="title"/>
          </p:nvPr>
        </p:nvSpPr>
        <p:spPr>
          <a:xfrm>
            <a:off x="1141411" y="619126"/>
            <a:ext cx="9906000" cy="147796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estrial"/>
              <a:buNone/>
              <a:defRPr b="0" i="0" sz="3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67" name="Google Shape;367;p26"/>
          <p:cNvSpPr txBox="1"/>
          <p:nvPr>
            <p:ph idx="1" type="body"/>
          </p:nvPr>
        </p:nvSpPr>
        <p:spPr>
          <a:xfrm>
            <a:off x="1370019" y="2249486"/>
            <a:ext cx="4649783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228600" lvl="2" marL="13716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228600" lvl="3" marL="18288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228600" lvl="4" marL="22860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228600" lvl="5" marL="27432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228600" lvl="6" marL="32004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228600" lvl="7" marL="36576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228600" lvl="8" marL="41148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368" name="Google Shape;368;p26"/>
          <p:cNvSpPr txBox="1"/>
          <p:nvPr>
            <p:ph idx="2" type="body"/>
          </p:nvPr>
        </p:nvSpPr>
        <p:spPr>
          <a:xfrm>
            <a:off x="1141410" y="3073397"/>
            <a:ext cx="4878391" cy="27178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marR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87350" lvl="1" marL="9144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371475" lvl="2" marL="13716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355600" lvl="3" marL="18288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355600" lvl="4" marL="22860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339725" lvl="5" marL="27432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339725" lvl="6" marL="32004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339725" lvl="7" marL="36576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339725" lvl="8" marL="41148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369" name="Google Shape;369;p26"/>
          <p:cNvSpPr txBox="1"/>
          <p:nvPr>
            <p:ph idx="3" type="body"/>
          </p:nvPr>
        </p:nvSpPr>
        <p:spPr>
          <a:xfrm>
            <a:off x="6400808" y="2249485"/>
            <a:ext cx="4646602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228600" lvl="2" marL="13716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228600" lvl="3" marL="18288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228600" lvl="4" marL="22860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228600" lvl="5" marL="27432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228600" lvl="6" marL="32004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228600" lvl="7" marL="36576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228600" lvl="8" marL="41148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370" name="Google Shape;370;p26"/>
          <p:cNvSpPr txBox="1"/>
          <p:nvPr>
            <p:ph idx="4" type="body"/>
          </p:nvPr>
        </p:nvSpPr>
        <p:spPr>
          <a:xfrm>
            <a:off x="6172200" y="3073397"/>
            <a:ext cx="4875210" cy="27178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marR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87350" lvl="1" marL="9144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371475" lvl="2" marL="13716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355600" lvl="3" marL="18288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355600" lvl="4" marL="22860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339725" lvl="5" marL="27432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339725" lvl="6" marL="32004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339725" lvl="7" marL="36576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339725" lvl="8" marL="41148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371" name="Google Shape;371;p26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2" name="Google Shape;372;p26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3" name="Google Shape;373;p26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27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estrial"/>
              <a:buNone/>
              <a:defRPr b="0" i="0" sz="3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76" name="Google Shape;376;p27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7" name="Google Shape;377;p27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8" name="Google Shape;378;p27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28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1" name="Google Shape;381;p28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2" name="Google Shape;382;p28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29"/>
          <p:cNvSpPr txBox="1"/>
          <p:nvPr>
            <p:ph type="title"/>
          </p:nvPr>
        </p:nvSpPr>
        <p:spPr>
          <a:xfrm>
            <a:off x="1146705" y="609601"/>
            <a:ext cx="3856037" cy="163988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estrial"/>
              <a:buNone/>
              <a:defRPr b="0" i="0" sz="3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85" name="Google Shape;385;p29"/>
          <p:cNvSpPr txBox="1"/>
          <p:nvPr>
            <p:ph idx="1" type="body"/>
          </p:nvPr>
        </p:nvSpPr>
        <p:spPr>
          <a:xfrm>
            <a:off x="5156200" y="592666"/>
            <a:ext cx="5891209" cy="519853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419100" lvl="0" marL="457200" marR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87350" lvl="1" marL="9144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371475" lvl="2" marL="13716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355600" lvl="3" marL="18288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355600" lvl="4" marL="22860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339725" lvl="5" marL="27432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339725" lvl="6" marL="32004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339725" lvl="7" marL="36576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339725" lvl="8" marL="41148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386" name="Google Shape;386;p29"/>
          <p:cNvSpPr txBox="1"/>
          <p:nvPr>
            <p:ph idx="2" type="body"/>
          </p:nvPr>
        </p:nvSpPr>
        <p:spPr>
          <a:xfrm>
            <a:off x="1146705" y="2249486"/>
            <a:ext cx="3856037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228600" lvl="2" marL="13716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228600" lvl="3" marL="18288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228600" lvl="4" marL="22860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228600" lvl="5" marL="27432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228600" lvl="6" marL="32004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228600" lvl="7" marL="36576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228600" lvl="8" marL="41148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387" name="Google Shape;387;p29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8" name="Google Shape;388;p29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9" name="Google Shape;389;p29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30"/>
          <p:cNvSpPr txBox="1"/>
          <p:nvPr>
            <p:ph type="title"/>
          </p:nvPr>
        </p:nvSpPr>
        <p:spPr>
          <a:xfrm>
            <a:off x="1141413" y="609600"/>
            <a:ext cx="5934508" cy="163988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estrial"/>
              <a:buNone/>
              <a:defRPr b="0" i="0" sz="3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92" name="Google Shape;392;p30"/>
          <p:cNvSpPr/>
          <p:nvPr>
            <p:ph idx="2" type="pic"/>
          </p:nvPr>
        </p:nvSpPr>
        <p:spPr>
          <a:xfrm>
            <a:off x="7380721" y="609601"/>
            <a:ext cx="3666690" cy="5181599"/>
          </a:xfrm>
          <a:prstGeom prst="round2DiagRect">
            <a:avLst>
              <a:gd fmla="val 5608" name="adj1"/>
              <a:gd fmla="val 0" name="adj2"/>
            </a:avLst>
          </a:prstGeom>
          <a:noFill/>
          <a:ln cap="sq" cmpd="sng" w="19050">
            <a:solidFill>
              <a:srgbClr val="697C98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393" name="Google Shape;393;p30"/>
          <p:cNvSpPr txBox="1"/>
          <p:nvPr>
            <p:ph idx="1" type="body"/>
          </p:nvPr>
        </p:nvSpPr>
        <p:spPr>
          <a:xfrm>
            <a:off x="1141410" y="2249486"/>
            <a:ext cx="5934511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228600" lvl="2" marL="13716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228600" lvl="3" marL="18288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228600" lvl="4" marL="22860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228600" lvl="5" marL="27432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228600" lvl="6" marL="32004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228600" lvl="7" marL="36576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228600" lvl="8" marL="41148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394" name="Google Shape;394;p30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5" name="Google Shape;395;p30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6" name="Google Shape;396;p30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1"/>
          <p:cNvSpPr txBox="1"/>
          <p:nvPr>
            <p:ph type="title"/>
          </p:nvPr>
        </p:nvSpPr>
        <p:spPr>
          <a:xfrm>
            <a:off x="1141410" y="4304664"/>
            <a:ext cx="9912355" cy="81935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estrial"/>
              <a:buNone/>
              <a:defRPr b="0" i="0" sz="3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99" name="Google Shape;399;p31"/>
          <p:cNvSpPr/>
          <p:nvPr>
            <p:ph idx="2" type="pic"/>
          </p:nvPr>
        </p:nvSpPr>
        <p:spPr>
          <a:xfrm>
            <a:off x="1141411" y="606426"/>
            <a:ext cx="9912354" cy="3299778"/>
          </a:xfrm>
          <a:prstGeom prst="round2DiagRect">
            <a:avLst>
              <a:gd fmla="val 4860" name="adj1"/>
              <a:gd fmla="val 0" name="adj2"/>
            </a:avLst>
          </a:prstGeom>
          <a:noFill/>
          <a:ln cap="sq" cmpd="sng" w="19050">
            <a:solidFill>
              <a:srgbClr val="697C98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400" name="Google Shape;400;p31"/>
          <p:cNvSpPr txBox="1"/>
          <p:nvPr>
            <p:ph idx="1" type="body"/>
          </p:nvPr>
        </p:nvSpPr>
        <p:spPr>
          <a:xfrm>
            <a:off x="1141364" y="5124020"/>
            <a:ext cx="9910859" cy="6824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228600" lvl="2" marL="13716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228600" lvl="3" marL="18288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228600" lvl="4" marL="22860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228600" lvl="5" marL="27432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228600" lvl="6" marL="32004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228600" lvl="7" marL="36576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228600" lvl="8" marL="41148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401" name="Google Shape;401;p31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2" name="Google Shape;402;p31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3" name="Google Shape;403;p31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estrial"/>
              <a:buNone/>
              <a:defRPr b="0" i="0" sz="3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1" name="Google Shape;61;p4"/>
          <p:cNvSpPr txBox="1"/>
          <p:nvPr>
            <p:ph idx="1" type="body"/>
          </p:nvPr>
        </p:nvSpPr>
        <p:spPr>
          <a:xfrm>
            <a:off x="1141410" y="2249486"/>
            <a:ext cx="487838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marR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87350" lvl="1" marL="9144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371475" lvl="2" marL="13716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355600" lvl="3" marL="18288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355600" lvl="4" marL="22860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339725" lvl="5" marL="27432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339725" lvl="6" marL="32004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339725" lvl="7" marL="36576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339725" lvl="8" marL="41148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62" name="Google Shape;62;p4"/>
          <p:cNvSpPr txBox="1"/>
          <p:nvPr>
            <p:ph idx="2" type="body"/>
          </p:nvPr>
        </p:nvSpPr>
        <p:spPr>
          <a:xfrm>
            <a:off x="6172200" y="2249486"/>
            <a:ext cx="4875211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marR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87350" lvl="1" marL="9144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371475" lvl="2" marL="13716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355600" lvl="3" marL="18288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355600" lvl="4" marL="22860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339725" lvl="5" marL="27432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339725" lvl="6" marL="32004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339725" lvl="7" marL="36576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339725" lvl="8" marL="41148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63" name="Google Shape;63;p4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Google Shape;64;p4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Google Shape;65;p4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32"/>
          <p:cNvSpPr txBox="1"/>
          <p:nvPr>
            <p:ph type="title"/>
          </p:nvPr>
        </p:nvSpPr>
        <p:spPr>
          <a:xfrm>
            <a:off x="1141456" y="609600"/>
            <a:ext cx="9905955" cy="342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estrial"/>
              <a:buNone/>
              <a:defRPr b="0" i="0" sz="3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06" name="Google Shape;406;p32"/>
          <p:cNvSpPr txBox="1"/>
          <p:nvPr>
            <p:ph idx="1" type="body"/>
          </p:nvPr>
        </p:nvSpPr>
        <p:spPr>
          <a:xfrm>
            <a:off x="1141410" y="4419599"/>
            <a:ext cx="9904459" cy="1371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228600" lvl="2" marL="13716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228600" lvl="3" marL="18288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228600" lvl="4" marL="22860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228600" lvl="5" marL="27432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228600" lvl="6" marL="32004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228600" lvl="7" marL="36576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228600" lvl="8" marL="41148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407" name="Google Shape;407;p32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8" name="Google Shape;408;p32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9" name="Google Shape;409;p32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33"/>
          <p:cNvSpPr txBox="1"/>
          <p:nvPr>
            <p:ph type="title"/>
          </p:nvPr>
        </p:nvSpPr>
        <p:spPr>
          <a:xfrm>
            <a:off x="1446212" y="609599"/>
            <a:ext cx="9302752" cy="274842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estrial"/>
              <a:buNone/>
              <a:defRPr b="0" i="0" sz="3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12" name="Google Shape;412;p33"/>
          <p:cNvSpPr txBox="1"/>
          <p:nvPr>
            <p:ph idx="1" type="body"/>
          </p:nvPr>
        </p:nvSpPr>
        <p:spPr>
          <a:xfrm>
            <a:off x="1720644" y="3365557"/>
            <a:ext cx="8752299" cy="5489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228600" lvl="2" marL="13716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228600" lvl="3" marL="18288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228600" lvl="4" marL="22860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228600" lvl="5" marL="27432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228600" lvl="6" marL="32004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228600" lvl="7" marL="36576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228600" lvl="8" marL="41148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413" name="Google Shape;413;p33"/>
          <p:cNvSpPr txBox="1"/>
          <p:nvPr>
            <p:ph idx="2" type="body"/>
          </p:nvPr>
        </p:nvSpPr>
        <p:spPr>
          <a:xfrm>
            <a:off x="1141411" y="4309919"/>
            <a:ext cx="9906002" cy="14894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228600" lvl="2" marL="13716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228600" lvl="3" marL="18288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228600" lvl="4" marL="22860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228600" lvl="5" marL="27432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228600" lvl="6" marL="32004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228600" lvl="7" marL="36576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228600" lvl="8" marL="41148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414" name="Google Shape;414;p33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5" name="Google Shape;415;p33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6" name="Google Shape;416;p33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7" name="Google Shape;417;p33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Questrial"/>
              <a:buNone/>
            </a:pPr>
            <a:r>
              <a:rPr b="0" i="0" lang="en-US" sz="8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“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8" name="Google Shape;418;p33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Questrial"/>
              <a:buNone/>
            </a:pPr>
            <a:r>
              <a:rPr b="0" i="0" lang="en-US" sz="8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”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34"/>
          <p:cNvSpPr txBox="1"/>
          <p:nvPr>
            <p:ph type="title"/>
          </p:nvPr>
        </p:nvSpPr>
        <p:spPr>
          <a:xfrm>
            <a:off x="1141410" y="2134041"/>
            <a:ext cx="9906001" cy="251183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estrial"/>
              <a:buNone/>
              <a:defRPr b="0" i="0" sz="3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21" name="Google Shape;421;p34"/>
          <p:cNvSpPr txBox="1"/>
          <p:nvPr>
            <p:ph idx="1" type="body"/>
          </p:nvPr>
        </p:nvSpPr>
        <p:spPr>
          <a:xfrm>
            <a:off x="1141364" y="4657655"/>
            <a:ext cx="9904505" cy="114064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228600" lvl="2" marL="13716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228600" lvl="3" marL="18288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228600" lvl="4" marL="22860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228600" lvl="5" marL="27432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228600" lvl="6" marL="32004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228600" lvl="7" marL="36576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228600" lvl="8" marL="41148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422" name="Google Shape;422;p34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3" name="Google Shape;423;p34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4" name="Google Shape;424;p34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lumn">
  <p:cSld name="3 Column"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35"/>
          <p:cNvSpPr txBox="1"/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estrial"/>
              <a:buNone/>
              <a:defRPr b="0" i="0" sz="3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27" name="Google Shape;427;p35"/>
          <p:cNvSpPr txBox="1"/>
          <p:nvPr>
            <p:ph idx="1" type="body"/>
          </p:nvPr>
        </p:nvSpPr>
        <p:spPr>
          <a:xfrm>
            <a:off x="1141410" y="2674463"/>
            <a:ext cx="3196899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228600" lvl="2" marL="13716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228600" lvl="3" marL="18288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228600" lvl="4" marL="22860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228600" lvl="5" marL="27432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228600" lvl="6" marL="32004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228600" lvl="7" marL="36576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228600" lvl="8" marL="41148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428" name="Google Shape;428;p35"/>
          <p:cNvSpPr txBox="1"/>
          <p:nvPr>
            <p:ph idx="2" type="body"/>
          </p:nvPr>
        </p:nvSpPr>
        <p:spPr>
          <a:xfrm>
            <a:off x="1127918" y="3360263"/>
            <a:ext cx="3208735" cy="243093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228600" lvl="2" marL="13716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228600" lvl="3" marL="18288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228600" lvl="4" marL="22860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228600" lvl="5" marL="27432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228600" lvl="6" marL="32004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228600" lvl="7" marL="36576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228600" lvl="8" marL="41148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429" name="Google Shape;429;p35"/>
          <p:cNvSpPr txBox="1"/>
          <p:nvPr>
            <p:ph idx="3" type="body"/>
          </p:nvPr>
        </p:nvSpPr>
        <p:spPr>
          <a:xfrm>
            <a:off x="4514766" y="2677635"/>
            <a:ext cx="3184385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228600" lvl="2" marL="13716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228600" lvl="3" marL="18288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228600" lvl="4" marL="22860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228600" lvl="5" marL="27432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228600" lvl="6" marL="32004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228600" lvl="7" marL="36576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228600" lvl="8" marL="41148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430" name="Google Shape;430;p35"/>
          <p:cNvSpPr txBox="1"/>
          <p:nvPr>
            <p:ph idx="4" type="body"/>
          </p:nvPr>
        </p:nvSpPr>
        <p:spPr>
          <a:xfrm>
            <a:off x="4504213" y="3363435"/>
            <a:ext cx="3195830" cy="243093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228600" lvl="2" marL="13716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228600" lvl="3" marL="18288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228600" lvl="4" marL="22860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228600" lvl="5" marL="27432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228600" lvl="6" marL="32004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228600" lvl="7" marL="36576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228600" lvl="8" marL="41148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431" name="Google Shape;431;p35"/>
          <p:cNvSpPr txBox="1"/>
          <p:nvPr>
            <p:ph idx="5" type="body"/>
          </p:nvPr>
        </p:nvSpPr>
        <p:spPr>
          <a:xfrm>
            <a:off x="7852442" y="2674463"/>
            <a:ext cx="3194968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228600" lvl="2" marL="13716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228600" lvl="3" marL="18288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228600" lvl="4" marL="22860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228600" lvl="5" marL="27432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228600" lvl="6" marL="32004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228600" lvl="7" marL="36576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228600" lvl="8" marL="41148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432" name="Google Shape;432;p35"/>
          <p:cNvSpPr txBox="1"/>
          <p:nvPr>
            <p:ph idx="6" type="body"/>
          </p:nvPr>
        </p:nvSpPr>
        <p:spPr>
          <a:xfrm>
            <a:off x="7852442" y="3360263"/>
            <a:ext cx="3194968" cy="243093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228600" lvl="2" marL="13716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228600" lvl="3" marL="18288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228600" lvl="4" marL="22860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228600" lvl="5" marL="27432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228600" lvl="6" marL="32004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228600" lvl="7" marL="36576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228600" lvl="8" marL="41148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433" name="Google Shape;433;p35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4" name="Google Shape;434;p35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5" name="Google Shape;435;p35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Picture Column">
  <p:cSld name="3 Picture Column"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36"/>
          <p:cNvSpPr txBox="1"/>
          <p:nvPr>
            <p:ph type="title"/>
          </p:nvPr>
        </p:nvSpPr>
        <p:spPr>
          <a:xfrm>
            <a:off x="1141411" y="609600"/>
            <a:ext cx="9905999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estrial"/>
              <a:buNone/>
              <a:defRPr b="0" i="0" sz="3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38" name="Google Shape;438;p36"/>
          <p:cNvSpPr txBox="1"/>
          <p:nvPr>
            <p:ph idx="1" type="body"/>
          </p:nvPr>
        </p:nvSpPr>
        <p:spPr>
          <a:xfrm>
            <a:off x="1141413" y="4404596"/>
            <a:ext cx="319524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228600" lvl="2" marL="13716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228600" lvl="3" marL="18288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228600" lvl="4" marL="22860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228600" lvl="5" marL="27432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228600" lvl="6" marL="32004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228600" lvl="7" marL="36576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228600" lvl="8" marL="41148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439" name="Google Shape;439;p36"/>
          <p:cNvSpPr/>
          <p:nvPr>
            <p:ph idx="2" type="pic"/>
          </p:nvPr>
        </p:nvSpPr>
        <p:spPr>
          <a:xfrm>
            <a:off x="1141413" y="2666998"/>
            <a:ext cx="3195240" cy="15240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19050">
            <a:solidFill>
              <a:srgbClr val="697C98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440" name="Google Shape;440;p36"/>
          <p:cNvSpPr txBox="1"/>
          <p:nvPr>
            <p:ph idx="3" type="body"/>
          </p:nvPr>
        </p:nvSpPr>
        <p:spPr>
          <a:xfrm>
            <a:off x="1141413" y="4980858"/>
            <a:ext cx="3195240" cy="81784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228600" lvl="2" marL="13716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228600" lvl="3" marL="18288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228600" lvl="4" marL="22860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228600" lvl="5" marL="27432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228600" lvl="6" marL="32004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228600" lvl="7" marL="36576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228600" lvl="8" marL="41148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441" name="Google Shape;441;p36"/>
          <p:cNvSpPr txBox="1"/>
          <p:nvPr>
            <p:ph idx="4" type="body"/>
          </p:nvPr>
        </p:nvSpPr>
        <p:spPr>
          <a:xfrm>
            <a:off x="4489053" y="4404596"/>
            <a:ext cx="32004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228600" lvl="2" marL="13716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228600" lvl="3" marL="18288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228600" lvl="4" marL="22860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228600" lvl="5" marL="27432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228600" lvl="6" marL="32004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228600" lvl="7" marL="36576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228600" lvl="8" marL="41148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442" name="Google Shape;442;p36"/>
          <p:cNvSpPr/>
          <p:nvPr>
            <p:ph idx="5" type="pic"/>
          </p:nvPr>
        </p:nvSpPr>
        <p:spPr>
          <a:xfrm>
            <a:off x="4489053" y="2666998"/>
            <a:ext cx="3198940" cy="15240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19050">
            <a:solidFill>
              <a:srgbClr val="697C98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443" name="Google Shape;443;p36"/>
          <p:cNvSpPr txBox="1"/>
          <p:nvPr>
            <p:ph idx="6" type="body"/>
          </p:nvPr>
        </p:nvSpPr>
        <p:spPr>
          <a:xfrm>
            <a:off x="4487593" y="4980857"/>
            <a:ext cx="3200400" cy="81034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228600" lvl="2" marL="13716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228600" lvl="3" marL="18288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228600" lvl="4" marL="22860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228600" lvl="5" marL="27432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228600" lvl="6" marL="32004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228600" lvl="7" marL="36576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228600" lvl="8" marL="41148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444" name="Google Shape;444;p36"/>
          <p:cNvSpPr txBox="1"/>
          <p:nvPr>
            <p:ph idx="7" type="body"/>
          </p:nvPr>
        </p:nvSpPr>
        <p:spPr>
          <a:xfrm>
            <a:off x="7852567" y="4404595"/>
            <a:ext cx="3190741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228600" lvl="2" marL="13716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228600" lvl="3" marL="18288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228600" lvl="4" marL="22860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228600" lvl="5" marL="27432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228600" lvl="6" marL="32004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228600" lvl="7" marL="36576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228600" lvl="8" marL="41148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445" name="Google Shape;445;p36"/>
          <p:cNvSpPr/>
          <p:nvPr>
            <p:ph idx="8" type="pic"/>
          </p:nvPr>
        </p:nvSpPr>
        <p:spPr>
          <a:xfrm>
            <a:off x="7852442" y="2666998"/>
            <a:ext cx="3194969" cy="15240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19050">
            <a:solidFill>
              <a:srgbClr val="697C98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446" name="Google Shape;446;p36"/>
          <p:cNvSpPr txBox="1"/>
          <p:nvPr>
            <p:ph idx="9" type="body"/>
          </p:nvPr>
        </p:nvSpPr>
        <p:spPr>
          <a:xfrm>
            <a:off x="7852442" y="4980854"/>
            <a:ext cx="3194968" cy="81034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228600" lvl="2" marL="13716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228600" lvl="3" marL="18288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228600" lvl="4" marL="22860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228600" lvl="5" marL="27432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228600" lvl="6" marL="32004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228600" lvl="7" marL="36576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228600" lvl="8" marL="41148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447" name="Google Shape;447;p36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8" name="Google Shape;448;p36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9" name="Google Shape;449;p36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37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estrial"/>
              <a:buNone/>
              <a:defRPr b="0" i="0" sz="3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52" name="Google Shape;452;p37"/>
          <p:cNvSpPr txBox="1"/>
          <p:nvPr>
            <p:ph idx="1" type="body"/>
          </p:nvPr>
        </p:nvSpPr>
        <p:spPr>
          <a:xfrm rot="5400000">
            <a:off x="4323555" y="-932655"/>
            <a:ext cx="3541714" cy="9905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marR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87350" lvl="1" marL="9144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371475" lvl="2" marL="13716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355600" lvl="3" marL="18288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355600" lvl="4" marL="22860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339725" lvl="5" marL="27432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339725" lvl="6" marL="32004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339725" lvl="7" marL="36576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339725" lvl="8" marL="41148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453" name="Google Shape;453;p37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4" name="Google Shape;454;p37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5" name="Google Shape;455;p37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38"/>
          <p:cNvSpPr txBox="1"/>
          <p:nvPr>
            <p:ph type="title"/>
          </p:nvPr>
        </p:nvSpPr>
        <p:spPr>
          <a:xfrm rot="5400000">
            <a:off x="7454105" y="2197894"/>
            <a:ext cx="5181601" cy="200501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estrial"/>
              <a:buNone/>
              <a:defRPr b="0" i="0" sz="3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58" name="Google Shape;458;p38"/>
          <p:cNvSpPr txBox="1"/>
          <p:nvPr>
            <p:ph idx="1" type="body"/>
          </p:nvPr>
        </p:nvSpPr>
        <p:spPr>
          <a:xfrm rot="5400000">
            <a:off x="2424904" y="-673895"/>
            <a:ext cx="5181601" cy="774859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marR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87350" lvl="1" marL="9144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371475" lvl="2" marL="13716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355600" lvl="3" marL="18288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355600" lvl="4" marL="22860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339725" lvl="5" marL="27432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339725" lvl="6" marL="32004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339725" lvl="7" marL="36576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339725" lvl="8" marL="41148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459" name="Google Shape;459;p38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60" name="Google Shape;460;p38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61" name="Google Shape;461;p38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 type="tx">
  <p:cSld name="TITLE_AND_BODY"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39"/>
          <p:cNvSpPr txBox="1"/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4" name="Google Shape;464;p39"/>
          <p:cNvSpPr txBox="1"/>
          <p:nvPr>
            <p:ph idx="1" type="subTitle"/>
          </p:nvPr>
        </p:nvSpPr>
        <p:spPr>
          <a:xfrm>
            <a:off x="1141560" y="2249640"/>
            <a:ext cx="9905760" cy="3541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3000"/>
              <a:buChar char="•"/>
              <a:defRPr/>
            </a:lvl1pPr>
            <a:lvl2pPr lvl="1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00"/>
              <a:buChar char="•"/>
              <a:defRPr/>
            </a:lvl2pPr>
            <a:lvl3pPr lvl="2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250"/>
              <a:buChar char="•"/>
              <a:defRPr/>
            </a:lvl3pPr>
            <a:lvl4pPr lvl="3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  <a:defRPr/>
            </a:lvl4pPr>
            <a:lvl5pPr lvl="4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  <a:defRPr/>
            </a:lvl5pPr>
            <a:lvl6pPr lvl="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50"/>
              <a:buChar char="•"/>
              <a:defRPr/>
            </a:lvl6pPr>
            <a:lvl7pPr lvl="6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50"/>
              <a:buChar char="•"/>
              <a:defRPr/>
            </a:lvl7pPr>
            <a:lvl8pPr lvl="7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50"/>
              <a:buChar char="•"/>
              <a:defRPr/>
            </a:lvl8pPr>
            <a:lvl9pPr lvl="8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5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41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14" name="Google Shape;514;p41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15" name="Google Shape;515;p41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\\DROBO-FS\QuickDrops\JB\PPTX NG\Droplets\LightingOverlay.png" id="517" name="Google Shape;517;p42"/>
          <p:cNvPicPr preferRelativeResize="0"/>
          <p:nvPr/>
        </p:nvPicPr>
        <p:blipFill rotWithShape="1">
          <a:blip r:embed="rId2">
            <a:alphaModFix amt="30000"/>
          </a:blip>
          <a:srcRect b="0" l="0" r="0" t="0"/>
          <a:stretch/>
        </p:blipFill>
        <p:spPr>
          <a:xfrm>
            <a:off x="0" y="-1"/>
            <a:ext cx="12192003" cy="6858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18" name="Google Shape;518;p42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</p:grpSpPr>
        <p:sp>
          <p:nvSpPr>
            <p:cNvPr id="519" name="Google Shape;519;p42"/>
            <p:cNvSpPr/>
            <p:nvPr/>
          </p:nvSpPr>
          <p:spPr>
            <a:xfrm>
              <a:off x="1209675" y="4763"/>
              <a:ext cx="23813" cy="218122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0" name="Google Shape;520;p42"/>
            <p:cNvSpPr/>
            <p:nvPr/>
          </p:nvSpPr>
          <p:spPr>
            <a:xfrm>
              <a:off x="1128713" y="2176463"/>
              <a:ext cx="190500" cy="190500"/>
            </a:xfrm>
            <a:custGeom>
              <a:rect b="b" l="l" r="r" t="t"/>
              <a:pathLst>
                <a:path extrusionOk="0" h="120000" w="12000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7000"/>
                    <a:pt x="33000" y="108000"/>
                    <a:pt x="60000" y="108000"/>
                  </a:cubicBezTo>
                  <a:cubicBezTo>
                    <a:pt x="84000" y="108000"/>
                    <a:pt x="108000" y="87000"/>
                    <a:pt x="108000" y="60000"/>
                  </a:cubicBezTo>
                  <a:cubicBezTo>
                    <a:pt x="108000" y="33000"/>
                    <a:pt x="84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1" name="Google Shape;521;p42"/>
            <p:cNvSpPr/>
            <p:nvPr/>
          </p:nvSpPr>
          <p:spPr>
            <a:xfrm>
              <a:off x="1123950" y="4021138"/>
              <a:ext cx="190500" cy="188913"/>
            </a:xfrm>
            <a:custGeom>
              <a:rect b="b" l="l" r="r" t="t"/>
              <a:pathLst>
                <a:path extrusionOk="0" h="120000" w="12000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7000"/>
                    <a:pt x="33000" y="108000"/>
                    <a:pt x="60000" y="108000"/>
                  </a:cubicBezTo>
                  <a:cubicBezTo>
                    <a:pt x="87000" y="108000"/>
                    <a:pt x="108000" y="87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2" name="Google Shape;522;p42"/>
            <p:cNvSpPr/>
            <p:nvPr/>
          </p:nvSpPr>
          <p:spPr>
            <a:xfrm>
              <a:off x="414338" y="9525"/>
              <a:ext cx="28575" cy="4481513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3" name="Google Shape;523;p42"/>
            <p:cNvSpPr/>
            <p:nvPr/>
          </p:nvSpPr>
          <p:spPr>
            <a:xfrm>
              <a:off x="333375" y="4481513"/>
              <a:ext cx="190500" cy="190500"/>
            </a:xfrm>
            <a:custGeom>
              <a:rect b="b" l="l" r="r" t="t"/>
              <a:pathLst>
                <a:path extrusionOk="0" h="120000" w="12000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7000"/>
                    <a:pt x="33000" y="108000"/>
                    <a:pt x="60000" y="108000"/>
                  </a:cubicBezTo>
                  <a:cubicBezTo>
                    <a:pt x="87000" y="108000"/>
                    <a:pt x="108000" y="87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4" name="Google Shape;524;p42"/>
            <p:cNvSpPr/>
            <p:nvPr/>
          </p:nvSpPr>
          <p:spPr>
            <a:xfrm>
              <a:off x="190500" y="9525"/>
              <a:ext cx="152400" cy="908050"/>
            </a:xfrm>
            <a:custGeom>
              <a:rect b="b" l="l" r="r" t="t"/>
              <a:pathLst>
                <a:path extrusionOk="0" h="120000" w="120000">
                  <a:moveTo>
                    <a:pt x="18750" y="120000"/>
                  </a:moveTo>
                  <a:lnTo>
                    <a:pt x="0" y="118741"/>
                  </a:lnTo>
                  <a:lnTo>
                    <a:pt x="101250" y="79720"/>
                  </a:lnTo>
                  <a:lnTo>
                    <a:pt x="101250" y="0"/>
                  </a:lnTo>
                  <a:lnTo>
                    <a:pt x="120000" y="0"/>
                  </a:lnTo>
                  <a:lnTo>
                    <a:pt x="120000" y="80349"/>
                  </a:lnTo>
                  <a:lnTo>
                    <a:pt x="18750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525" name="Google Shape;525;p42"/>
            <p:cNvSpPr/>
            <p:nvPr/>
          </p:nvSpPr>
          <p:spPr>
            <a:xfrm>
              <a:off x="1290638" y="14288"/>
              <a:ext cx="376238" cy="1801813"/>
            </a:xfrm>
            <a:custGeom>
              <a:rect b="b" l="l" r="r" t="t"/>
              <a:pathLst>
                <a:path extrusionOk="0" h="120000" w="120000">
                  <a:moveTo>
                    <a:pt x="112405" y="120000"/>
                  </a:moveTo>
                  <a:lnTo>
                    <a:pt x="0" y="65550"/>
                  </a:lnTo>
                  <a:lnTo>
                    <a:pt x="0" y="0"/>
                  </a:lnTo>
                  <a:lnTo>
                    <a:pt x="9113" y="0"/>
                  </a:lnTo>
                  <a:lnTo>
                    <a:pt x="9113" y="65233"/>
                  </a:lnTo>
                  <a:lnTo>
                    <a:pt x="120000" y="119365"/>
                  </a:lnTo>
                  <a:lnTo>
                    <a:pt x="112405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526" name="Google Shape;526;p42"/>
            <p:cNvSpPr/>
            <p:nvPr/>
          </p:nvSpPr>
          <p:spPr>
            <a:xfrm>
              <a:off x="1600200" y="1801813"/>
              <a:ext cx="190500" cy="188913"/>
            </a:xfrm>
            <a:custGeom>
              <a:rect b="b" l="l" r="r" t="t"/>
              <a:pathLst>
                <a:path extrusionOk="0" h="120000" w="12000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7000"/>
                    <a:pt x="33000" y="108000"/>
                    <a:pt x="60000" y="108000"/>
                  </a:cubicBezTo>
                  <a:cubicBezTo>
                    <a:pt x="84000" y="108000"/>
                    <a:pt x="108000" y="87000"/>
                    <a:pt x="108000" y="60000"/>
                  </a:cubicBezTo>
                  <a:cubicBezTo>
                    <a:pt x="108000" y="33000"/>
                    <a:pt x="84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7" name="Google Shape;527;p42"/>
            <p:cNvSpPr/>
            <p:nvPr/>
          </p:nvSpPr>
          <p:spPr>
            <a:xfrm>
              <a:off x="1381125" y="9525"/>
              <a:ext cx="371475" cy="1425575"/>
            </a:xfrm>
            <a:custGeom>
              <a:rect b="b" l="l" r="r" t="t"/>
              <a:pathLst>
                <a:path extrusionOk="0" h="120000" w="120000">
                  <a:moveTo>
                    <a:pt x="112307" y="120000"/>
                  </a:moveTo>
                  <a:lnTo>
                    <a:pt x="0" y="51180"/>
                  </a:lnTo>
                  <a:lnTo>
                    <a:pt x="0" y="0"/>
                  </a:lnTo>
                  <a:lnTo>
                    <a:pt x="7692" y="0"/>
                  </a:lnTo>
                  <a:lnTo>
                    <a:pt x="7692" y="50779"/>
                  </a:lnTo>
                  <a:lnTo>
                    <a:pt x="120000" y="119198"/>
                  </a:lnTo>
                  <a:lnTo>
                    <a:pt x="112307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528" name="Google Shape;528;p42"/>
            <p:cNvSpPr/>
            <p:nvPr/>
          </p:nvSpPr>
          <p:spPr>
            <a:xfrm>
              <a:off x="1643063" y="0"/>
              <a:ext cx="152400" cy="912813"/>
            </a:xfrm>
            <a:custGeom>
              <a:rect b="b" l="l" r="r" t="t"/>
              <a:pathLst>
                <a:path extrusionOk="0" h="120000" w="120000">
                  <a:moveTo>
                    <a:pt x="120000" y="120000"/>
                  </a:moveTo>
                  <a:lnTo>
                    <a:pt x="97500" y="120000"/>
                  </a:lnTo>
                  <a:lnTo>
                    <a:pt x="97500" y="40069"/>
                  </a:lnTo>
                  <a:lnTo>
                    <a:pt x="0" y="1252"/>
                  </a:lnTo>
                  <a:lnTo>
                    <a:pt x="18750" y="0"/>
                  </a:lnTo>
                  <a:lnTo>
                    <a:pt x="120000" y="39443"/>
                  </a:lnTo>
                  <a:lnTo>
                    <a:pt x="120000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529" name="Google Shape;529;p42"/>
            <p:cNvSpPr/>
            <p:nvPr/>
          </p:nvSpPr>
          <p:spPr>
            <a:xfrm>
              <a:off x="1685925" y="1420813"/>
              <a:ext cx="190500" cy="190500"/>
            </a:xfrm>
            <a:custGeom>
              <a:rect b="b" l="l" r="r" t="t"/>
              <a:pathLst>
                <a:path extrusionOk="0" h="120000" w="12000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7000"/>
                    <a:pt x="33000" y="108000"/>
                    <a:pt x="60000" y="108000"/>
                  </a:cubicBezTo>
                  <a:cubicBezTo>
                    <a:pt x="87000" y="108000"/>
                    <a:pt x="108000" y="87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0" name="Google Shape;530;p42"/>
            <p:cNvSpPr/>
            <p:nvPr/>
          </p:nvSpPr>
          <p:spPr>
            <a:xfrm>
              <a:off x="1685925" y="903288"/>
              <a:ext cx="190500" cy="190500"/>
            </a:xfrm>
            <a:custGeom>
              <a:rect b="b" l="l" r="r" t="t"/>
              <a:pathLst>
                <a:path extrusionOk="0" h="120000" w="12000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7000"/>
                    <a:pt x="33000" y="108000"/>
                    <a:pt x="60000" y="108000"/>
                  </a:cubicBezTo>
                  <a:cubicBezTo>
                    <a:pt x="87000" y="108000"/>
                    <a:pt x="108000" y="87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1" name="Google Shape;531;p42"/>
            <p:cNvSpPr/>
            <p:nvPr/>
          </p:nvSpPr>
          <p:spPr>
            <a:xfrm>
              <a:off x="1743075" y="4763"/>
              <a:ext cx="419100" cy="522288"/>
            </a:xfrm>
            <a:custGeom>
              <a:rect b="b" l="l" r="r" t="t"/>
              <a:pathLst>
                <a:path extrusionOk="0" h="120000" w="120000">
                  <a:moveTo>
                    <a:pt x="114545" y="120000"/>
                  </a:moveTo>
                  <a:lnTo>
                    <a:pt x="20454" y="43768"/>
                  </a:lnTo>
                  <a:lnTo>
                    <a:pt x="0" y="2188"/>
                  </a:lnTo>
                  <a:lnTo>
                    <a:pt x="6818" y="0"/>
                  </a:lnTo>
                  <a:lnTo>
                    <a:pt x="27272" y="40486"/>
                  </a:lnTo>
                  <a:lnTo>
                    <a:pt x="120000" y="115623"/>
                  </a:lnTo>
                  <a:lnTo>
                    <a:pt x="114545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532" name="Google Shape;532;p42"/>
            <p:cNvSpPr/>
            <p:nvPr/>
          </p:nvSpPr>
          <p:spPr>
            <a:xfrm>
              <a:off x="2119313" y="488950"/>
              <a:ext cx="161925" cy="147638"/>
            </a:xfrm>
            <a:custGeom>
              <a:rect b="b" l="l" r="r" t="t"/>
              <a:pathLst>
                <a:path extrusionOk="0" h="120000" w="120000">
                  <a:moveTo>
                    <a:pt x="60000" y="120000"/>
                  </a:moveTo>
                  <a:cubicBezTo>
                    <a:pt x="45882" y="120000"/>
                    <a:pt x="31764" y="116129"/>
                    <a:pt x="21176" y="104516"/>
                  </a:cubicBezTo>
                  <a:cubicBezTo>
                    <a:pt x="0" y="77419"/>
                    <a:pt x="0" y="38709"/>
                    <a:pt x="21176" y="15483"/>
                  </a:cubicBezTo>
                  <a:cubicBezTo>
                    <a:pt x="31764" y="3870"/>
                    <a:pt x="45882" y="0"/>
                    <a:pt x="60000" y="0"/>
                  </a:cubicBezTo>
                  <a:cubicBezTo>
                    <a:pt x="74117" y="0"/>
                    <a:pt x="88235" y="3870"/>
                    <a:pt x="98823" y="15483"/>
                  </a:cubicBezTo>
                  <a:cubicBezTo>
                    <a:pt x="120000" y="38709"/>
                    <a:pt x="120000" y="77419"/>
                    <a:pt x="98823" y="104516"/>
                  </a:cubicBezTo>
                  <a:cubicBezTo>
                    <a:pt x="88235" y="116129"/>
                    <a:pt x="74117" y="120000"/>
                    <a:pt x="60000" y="120000"/>
                  </a:cubicBezTo>
                  <a:close/>
                  <a:moveTo>
                    <a:pt x="60000" y="15483"/>
                  </a:moveTo>
                  <a:cubicBezTo>
                    <a:pt x="49411" y="15483"/>
                    <a:pt x="38823" y="19354"/>
                    <a:pt x="31764" y="27096"/>
                  </a:cubicBezTo>
                  <a:cubicBezTo>
                    <a:pt x="14117" y="46451"/>
                    <a:pt x="14117" y="73548"/>
                    <a:pt x="31764" y="92903"/>
                  </a:cubicBezTo>
                  <a:cubicBezTo>
                    <a:pt x="38823" y="100645"/>
                    <a:pt x="49411" y="104516"/>
                    <a:pt x="60000" y="104516"/>
                  </a:cubicBezTo>
                  <a:cubicBezTo>
                    <a:pt x="70588" y="104516"/>
                    <a:pt x="81176" y="100645"/>
                    <a:pt x="88235" y="92903"/>
                  </a:cubicBezTo>
                  <a:cubicBezTo>
                    <a:pt x="105882" y="73548"/>
                    <a:pt x="105882" y="46451"/>
                    <a:pt x="88235" y="27096"/>
                  </a:cubicBezTo>
                  <a:cubicBezTo>
                    <a:pt x="81176" y="19354"/>
                    <a:pt x="70588" y="15483"/>
                    <a:pt x="60000" y="15483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3" name="Google Shape;533;p42"/>
            <p:cNvSpPr/>
            <p:nvPr/>
          </p:nvSpPr>
          <p:spPr>
            <a:xfrm>
              <a:off x="952500" y="4763"/>
              <a:ext cx="152400" cy="908050"/>
            </a:xfrm>
            <a:custGeom>
              <a:rect b="b" l="l" r="r" t="t"/>
              <a:pathLst>
                <a:path extrusionOk="0" h="120000" w="120000">
                  <a:moveTo>
                    <a:pt x="18750" y="120000"/>
                  </a:moveTo>
                  <a:lnTo>
                    <a:pt x="0" y="120000"/>
                  </a:lnTo>
                  <a:lnTo>
                    <a:pt x="0" y="39650"/>
                  </a:lnTo>
                  <a:lnTo>
                    <a:pt x="101250" y="0"/>
                  </a:lnTo>
                  <a:lnTo>
                    <a:pt x="120000" y="1258"/>
                  </a:lnTo>
                  <a:lnTo>
                    <a:pt x="18750" y="40279"/>
                  </a:lnTo>
                  <a:lnTo>
                    <a:pt x="18750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534" name="Google Shape;534;p42"/>
            <p:cNvSpPr/>
            <p:nvPr/>
          </p:nvSpPr>
          <p:spPr>
            <a:xfrm>
              <a:off x="866775" y="903288"/>
              <a:ext cx="190500" cy="190500"/>
            </a:xfrm>
            <a:custGeom>
              <a:rect b="b" l="l" r="r" t="t"/>
              <a:pathLst>
                <a:path extrusionOk="0" h="120000" w="12000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6000"/>
                    <a:pt x="12000" y="60000"/>
                  </a:cubicBezTo>
                  <a:cubicBezTo>
                    <a:pt x="12000" y="87000"/>
                    <a:pt x="33000" y="108000"/>
                    <a:pt x="60000" y="108000"/>
                  </a:cubicBezTo>
                  <a:cubicBezTo>
                    <a:pt x="87000" y="108000"/>
                    <a:pt x="108000" y="87000"/>
                    <a:pt x="108000" y="60000"/>
                  </a:cubicBezTo>
                  <a:cubicBezTo>
                    <a:pt x="108000" y="36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5" name="Google Shape;535;p42"/>
            <p:cNvSpPr/>
            <p:nvPr/>
          </p:nvSpPr>
          <p:spPr>
            <a:xfrm>
              <a:off x="890588" y="1554163"/>
              <a:ext cx="190500" cy="190500"/>
            </a:xfrm>
            <a:custGeom>
              <a:rect b="b" l="l" r="r" t="t"/>
              <a:pathLst>
                <a:path extrusionOk="0" h="120000" w="12000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4000"/>
                    <a:pt x="33000" y="108000"/>
                    <a:pt x="60000" y="108000"/>
                  </a:cubicBezTo>
                  <a:cubicBezTo>
                    <a:pt x="87000" y="108000"/>
                    <a:pt x="108000" y="84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6" name="Google Shape;536;p42"/>
            <p:cNvSpPr/>
            <p:nvPr/>
          </p:nvSpPr>
          <p:spPr>
            <a:xfrm>
              <a:off x="738188" y="5622925"/>
              <a:ext cx="338138" cy="1216025"/>
            </a:xfrm>
            <a:custGeom>
              <a:rect b="b" l="l" r="r" t="t"/>
              <a:pathLst>
                <a:path extrusionOk="0" h="120000" w="120000">
                  <a:moveTo>
                    <a:pt x="119999" y="120000"/>
                  </a:moveTo>
                  <a:lnTo>
                    <a:pt x="109859" y="120000"/>
                  </a:lnTo>
                  <a:lnTo>
                    <a:pt x="109859" y="72689"/>
                  </a:lnTo>
                  <a:lnTo>
                    <a:pt x="0" y="939"/>
                  </a:lnTo>
                  <a:lnTo>
                    <a:pt x="6760" y="0"/>
                  </a:lnTo>
                  <a:lnTo>
                    <a:pt x="119999" y="72219"/>
                  </a:lnTo>
                  <a:lnTo>
                    <a:pt x="119999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537" name="Google Shape;537;p42"/>
            <p:cNvSpPr/>
            <p:nvPr/>
          </p:nvSpPr>
          <p:spPr>
            <a:xfrm>
              <a:off x="647700" y="5480050"/>
              <a:ext cx="157163" cy="157163"/>
            </a:xfrm>
            <a:custGeom>
              <a:rect b="b" l="l" r="r" t="t"/>
              <a:pathLst>
                <a:path extrusionOk="0" h="120000" w="120000">
                  <a:moveTo>
                    <a:pt x="61818" y="120000"/>
                  </a:moveTo>
                  <a:cubicBezTo>
                    <a:pt x="29090" y="120000"/>
                    <a:pt x="0" y="94545"/>
                    <a:pt x="0" y="61818"/>
                  </a:cubicBezTo>
                  <a:cubicBezTo>
                    <a:pt x="0" y="29090"/>
                    <a:pt x="29090" y="0"/>
                    <a:pt x="61818" y="0"/>
                  </a:cubicBezTo>
                  <a:cubicBezTo>
                    <a:pt x="94545" y="0"/>
                    <a:pt x="120000" y="29090"/>
                    <a:pt x="120000" y="61818"/>
                  </a:cubicBezTo>
                  <a:cubicBezTo>
                    <a:pt x="120000" y="94545"/>
                    <a:pt x="94545" y="120000"/>
                    <a:pt x="61818" y="120000"/>
                  </a:cubicBezTo>
                  <a:close/>
                  <a:moveTo>
                    <a:pt x="61818" y="14545"/>
                  </a:moveTo>
                  <a:cubicBezTo>
                    <a:pt x="36363" y="14545"/>
                    <a:pt x="14545" y="36363"/>
                    <a:pt x="14545" y="61818"/>
                  </a:cubicBezTo>
                  <a:cubicBezTo>
                    <a:pt x="14545" y="87272"/>
                    <a:pt x="36363" y="105454"/>
                    <a:pt x="61818" y="105454"/>
                  </a:cubicBezTo>
                  <a:cubicBezTo>
                    <a:pt x="83636" y="105454"/>
                    <a:pt x="105454" y="87272"/>
                    <a:pt x="105454" y="61818"/>
                  </a:cubicBezTo>
                  <a:cubicBezTo>
                    <a:pt x="105454" y="36363"/>
                    <a:pt x="83636" y="14545"/>
                    <a:pt x="61818" y="14545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8" name="Google Shape;538;p42"/>
            <p:cNvSpPr/>
            <p:nvPr/>
          </p:nvSpPr>
          <p:spPr>
            <a:xfrm>
              <a:off x="66675" y="903288"/>
              <a:ext cx="190500" cy="190500"/>
            </a:xfrm>
            <a:custGeom>
              <a:rect b="b" l="l" r="r" t="t"/>
              <a:pathLst>
                <a:path extrusionOk="0" h="120000" w="12000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6000" y="0"/>
                    <a:pt x="120000" y="27000"/>
                    <a:pt x="120000" y="60000"/>
                  </a:cubicBezTo>
                  <a:cubicBezTo>
                    <a:pt x="120000" y="93000"/>
                    <a:pt x="96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6000" y="12000"/>
                    <a:pt x="12000" y="36000"/>
                    <a:pt x="12000" y="60000"/>
                  </a:cubicBezTo>
                  <a:cubicBezTo>
                    <a:pt x="12000" y="87000"/>
                    <a:pt x="36000" y="108000"/>
                    <a:pt x="60000" y="108000"/>
                  </a:cubicBezTo>
                  <a:cubicBezTo>
                    <a:pt x="87000" y="108000"/>
                    <a:pt x="108000" y="87000"/>
                    <a:pt x="108000" y="60000"/>
                  </a:cubicBezTo>
                  <a:cubicBezTo>
                    <a:pt x="108000" y="36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9" name="Google Shape;539;p42"/>
            <p:cNvSpPr/>
            <p:nvPr/>
          </p:nvSpPr>
          <p:spPr>
            <a:xfrm>
              <a:off x="0" y="3897313"/>
              <a:ext cx="133350" cy="266700"/>
            </a:xfrm>
            <a:custGeom>
              <a:rect b="b" l="l" r="r" t="t"/>
              <a:pathLst>
                <a:path extrusionOk="0" h="120000" w="120000">
                  <a:moveTo>
                    <a:pt x="98571" y="120000"/>
                  </a:moveTo>
                  <a:lnTo>
                    <a:pt x="0" y="4285"/>
                  </a:lnTo>
                  <a:lnTo>
                    <a:pt x="17142" y="0"/>
                  </a:lnTo>
                  <a:lnTo>
                    <a:pt x="120000" y="115714"/>
                  </a:lnTo>
                  <a:lnTo>
                    <a:pt x="98571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540" name="Google Shape;540;p42"/>
            <p:cNvSpPr/>
            <p:nvPr/>
          </p:nvSpPr>
          <p:spPr>
            <a:xfrm>
              <a:off x="66675" y="4149725"/>
              <a:ext cx="190500" cy="188913"/>
            </a:xfrm>
            <a:custGeom>
              <a:rect b="b" l="l" r="r" t="t"/>
              <a:pathLst>
                <a:path extrusionOk="0" h="120000" w="12000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4000"/>
                    <a:pt x="33000" y="108000"/>
                    <a:pt x="60000" y="108000"/>
                  </a:cubicBezTo>
                  <a:cubicBezTo>
                    <a:pt x="87000" y="108000"/>
                    <a:pt x="108000" y="84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1" name="Google Shape;541;p42"/>
            <p:cNvSpPr/>
            <p:nvPr/>
          </p:nvSpPr>
          <p:spPr>
            <a:xfrm>
              <a:off x="0" y="1644650"/>
              <a:ext cx="133350" cy="269875"/>
            </a:xfrm>
            <a:custGeom>
              <a:rect b="b" l="l" r="r" t="t"/>
              <a:pathLst>
                <a:path extrusionOk="0" h="120000" w="120000">
                  <a:moveTo>
                    <a:pt x="17142" y="120000"/>
                  </a:moveTo>
                  <a:lnTo>
                    <a:pt x="0" y="115764"/>
                  </a:lnTo>
                  <a:lnTo>
                    <a:pt x="98571" y="0"/>
                  </a:lnTo>
                  <a:lnTo>
                    <a:pt x="120000" y="4235"/>
                  </a:lnTo>
                  <a:lnTo>
                    <a:pt x="17142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542" name="Google Shape;542;p42"/>
            <p:cNvSpPr/>
            <p:nvPr/>
          </p:nvSpPr>
          <p:spPr>
            <a:xfrm>
              <a:off x="66675" y="1468438"/>
              <a:ext cx="190500" cy="190500"/>
            </a:xfrm>
            <a:custGeom>
              <a:rect b="b" l="l" r="r" t="t"/>
              <a:pathLst>
                <a:path extrusionOk="0" h="120000" w="12000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4000"/>
                    <a:pt x="33000" y="108000"/>
                    <a:pt x="60000" y="108000"/>
                  </a:cubicBezTo>
                  <a:cubicBezTo>
                    <a:pt x="87000" y="108000"/>
                    <a:pt x="108000" y="84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3" name="Google Shape;543;p42"/>
            <p:cNvSpPr/>
            <p:nvPr/>
          </p:nvSpPr>
          <p:spPr>
            <a:xfrm>
              <a:off x="695325" y="4763"/>
              <a:ext cx="309563" cy="1558925"/>
            </a:xfrm>
            <a:custGeom>
              <a:rect b="b" l="l" r="r" t="t"/>
              <a:pathLst>
                <a:path extrusionOk="0" h="120000" w="120000">
                  <a:moveTo>
                    <a:pt x="120000" y="120000"/>
                  </a:moveTo>
                  <a:lnTo>
                    <a:pt x="108923" y="120000"/>
                  </a:lnTo>
                  <a:lnTo>
                    <a:pt x="108923" y="98370"/>
                  </a:lnTo>
                  <a:lnTo>
                    <a:pt x="0" y="76863"/>
                  </a:lnTo>
                  <a:lnTo>
                    <a:pt x="0" y="0"/>
                  </a:lnTo>
                  <a:lnTo>
                    <a:pt x="11076" y="0"/>
                  </a:lnTo>
                  <a:lnTo>
                    <a:pt x="11076" y="76130"/>
                  </a:lnTo>
                  <a:lnTo>
                    <a:pt x="120000" y="97270"/>
                  </a:lnTo>
                  <a:lnTo>
                    <a:pt x="120000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544" name="Google Shape;544;p42"/>
            <p:cNvSpPr/>
            <p:nvPr/>
          </p:nvSpPr>
          <p:spPr>
            <a:xfrm>
              <a:off x="57150" y="4881563"/>
              <a:ext cx="190500" cy="188913"/>
            </a:xfrm>
            <a:custGeom>
              <a:rect b="b" l="l" r="r" t="t"/>
              <a:pathLst>
                <a:path extrusionOk="0" h="120000" w="12000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6000" y="12000"/>
                    <a:pt x="12000" y="33000"/>
                    <a:pt x="12000" y="60000"/>
                  </a:cubicBezTo>
                  <a:cubicBezTo>
                    <a:pt x="12000" y="87000"/>
                    <a:pt x="36000" y="108000"/>
                    <a:pt x="60000" y="108000"/>
                  </a:cubicBezTo>
                  <a:cubicBezTo>
                    <a:pt x="87000" y="108000"/>
                    <a:pt x="108000" y="87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5" name="Google Shape;545;p42"/>
            <p:cNvSpPr/>
            <p:nvPr/>
          </p:nvSpPr>
          <p:spPr>
            <a:xfrm>
              <a:off x="138113" y="5060950"/>
              <a:ext cx="304800" cy="1778000"/>
            </a:xfrm>
            <a:custGeom>
              <a:rect b="b" l="l" r="r" t="t"/>
              <a:pathLst>
                <a:path extrusionOk="0" h="120000" w="120000">
                  <a:moveTo>
                    <a:pt x="120000" y="120000"/>
                  </a:moveTo>
                  <a:lnTo>
                    <a:pt x="110625" y="120000"/>
                  </a:lnTo>
                  <a:lnTo>
                    <a:pt x="110625" y="38571"/>
                  </a:lnTo>
                  <a:lnTo>
                    <a:pt x="0" y="19607"/>
                  </a:lnTo>
                  <a:lnTo>
                    <a:pt x="0" y="0"/>
                  </a:lnTo>
                  <a:lnTo>
                    <a:pt x="9375" y="0"/>
                  </a:lnTo>
                  <a:lnTo>
                    <a:pt x="9375" y="18964"/>
                  </a:lnTo>
                  <a:lnTo>
                    <a:pt x="120000" y="37928"/>
                  </a:lnTo>
                  <a:lnTo>
                    <a:pt x="120000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546" name="Google Shape;546;p42"/>
            <p:cNvSpPr/>
            <p:nvPr/>
          </p:nvSpPr>
          <p:spPr>
            <a:xfrm>
              <a:off x="561975" y="6430963"/>
              <a:ext cx="190500" cy="188913"/>
            </a:xfrm>
            <a:custGeom>
              <a:rect b="b" l="l" r="r" t="t"/>
              <a:pathLst>
                <a:path extrusionOk="0" h="120000" w="12000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6000" y="12000"/>
                    <a:pt x="12000" y="33000"/>
                    <a:pt x="12000" y="60000"/>
                  </a:cubicBezTo>
                  <a:cubicBezTo>
                    <a:pt x="12000" y="87000"/>
                    <a:pt x="36000" y="108000"/>
                    <a:pt x="60000" y="108000"/>
                  </a:cubicBezTo>
                  <a:cubicBezTo>
                    <a:pt x="87000" y="108000"/>
                    <a:pt x="108000" y="87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7" name="Google Shape;547;p42"/>
            <p:cNvSpPr/>
            <p:nvPr/>
          </p:nvSpPr>
          <p:spPr>
            <a:xfrm>
              <a:off x="642938" y="6610350"/>
              <a:ext cx="23813" cy="242888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8" name="Google Shape;548;p42"/>
            <p:cNvSpPr/>
            <p:nvPr/>
          </p:nvSpPr>
          <p:spPr>
            <a:xfrm>
              <a:off x="76200" y="6430963"/>
              <a:ext cx="190500" cy="188913"/>
            </a:xfrm>
            <a:custGeom>
              <a:rect b="b" l="l" r="r" t="t"/>
              <a:pathLst>
                <a:path extrusionOk="0" h="120000" w="12000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6000" y="0"/>
                    <a:pt x="120000" y="27000"/>
                    <a:pt x="120000" y="60000"/>
                  </a:cubicBezTo>
                  <a:cubicBezTo>
                    <a:pt x="120000" y="93000"/>
                    <a:pt x="96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6000" y="12000"/>
                    <a:pt x="12000" y="33000"/>
                    <a:pt x="12000" y="60000"/>
                  </a:cubicBezTo>
                  <a:cubicBezTo>
                    <a:pt x="12000" y="87000"/>
                    <a:pt x="36000" y="108000"/>
                    <a:pt x="60000" y="108000"/>
                  </a:cubicBezTo>
                  <a:cubicBezTo>
                    <a:pt x="87000" y="108000"/>
                    <a:pt x="108000" y="87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9" name="Google Shape;549;p42"/>
            <p:cNvSpPr/>
            <p:nvPr/>
          </p:nvSpPr>
          <p:spPr>
            <a:xfrm>
              <a:off x="0" y="5978525"/>
              <a:ext cx="190500" cy="461963"/>
            </a:xfrm>
            <a:custGeom>
              <a:rect b="b" l="l" r="r" t="t"/>
              <a:pathLst>
                <a:path extrusionOk="0" h="120000" w="120000">
                  <a:moveTo>
                    <a:pt x="120000" y="120000"/>
                  </a:moveTo>
                  <a:lnTo>
                    <a:pt x="105000" y="120000"/>
                  </a:lnTo>
                  <a:lnTo>
                    <a:pt x="105000" y="47010"/>
                  </a:lnTo>
                  <a:lnTo>
                    <a:pt x="0" y="3711"/>
                  </a:lnTo>
                  <a:lnTo>
                    <a:pt x="12000" y="0"/>
                  </a:lnTo>
                  <a:lnTo>
                    <a:pt x="120000" y="44536"/>
                  </a:lnTo>
                  <a:lnTo>
                    <a:pt x="120000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550" name="Google Shape;550;p42"/>
            <p:cNvSpPr/>
            <p:nvPr/>
          </p:nvSpPr>
          <p:spPr>
            <a:xfrm>
              <a:off x="1014413" y="1801813"/>
              <a:ext cx="214313" cy="755650"/>
            </a:xfrm>
            <a:custGeom>
              <a:rect b="b" l="l" r="r" t="t"/>
              <a:pathLst>
                <a:path extrusionOk="0" h="120000" w="120000">
                  <a:moveTo>
                    <a:pt x="10666" y="120000"/>
                  </a:moveTo>
                  <a:lnTo>
                    <a:pt x="0" y="120000"/>
                  </a:lnTo>
                  <a:lnTo>
                    <a:pt x="0" y="32268"/>
                  </a:lnTo>
                  <a:lnTo>
                    <a:pt x="112000" y="0"/>
                  </a:lnTo>
                  <a:lnTo>
                    <a:pt x="120000" y="2268"/>
                  </a:lnTo>
                  <a:lnTo>
                    <a:pt x="10666" y="33025"/>
                  </a:lnTo>
                  <a:lnTo>
                    <a:pt x="10666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551" name="Google Shape;551;p42"/>
            <p:cNvSpPr/>
            <p:nvPr/>
          </p:nvSpPr>
          <p:spPr>
            <a:xfrm>
              <a:off x="938213" y="2547938"/>
              <a:ext cx="166688" cy="160338"/>
            </a:xfrm>
            <a:custGeom>
              <a:rect b="b" l="l" r="r" t="t"/>
              <a:pathLst>
                <a:path extrusionOk="0" h="120000" w="120000">
                  <a:moveTo>
                    <a:pt x="61714" y="120000"/>
                  </a:moveTo>
                  <a:cubicBezTo>
                    <a:pt x="27428" y="120000"/>
                    <a:pt x="0" y="91764"/>
                    <a:pt x="0" y="60000"/>
                  </a:cubicBezTo>
                  <a:cubicBezTo>
                    <a:pt x="0" y="24705"/>
                    <a:pt x="27428" y="0"/>
                    <a:pt x="61714" y="0"/>
                  </a:cubicBezTo>
                  <a:cubicBezTo>
                    <a:pt x="92571" y="0"/>
                    <a:pt x="120000" y="24705"/>
                    <a:pt x="120000" y="60000"/>
                  </a:cubicBezTo>
                  <a:cubicBezTo>
                    <a:pt x="120000" y="91764"/>
                    <a:pt x="92571" y="120000"/>
                    <a:pt x="61714" y="120000"/>
                  </a:cubicBezTo>
                  <a:close/>
                  <a:moveTo>
                    <a:pt x="61714" y="14117"/>
                  </a:moveTo>
                  <a:cubicBezTo>
                    <a:pt x="34285" y="14117"/>
                    <a:pt x="13714" y="35294"/>
                    <a:pt x="13714" y="60000"/>
                  </a:cubicBezTo>
                  <a:cubicBezTo>
                    <a:pt x="13714" y="84705"/>
                    <a:pt x="34285" y="105882"/>
                    <a:pt x="61714" y="105882"/>
                  </a:cubicBezTo>
                  <a:cubicBezTo>
                    <a:pt x="85714" y="105882"/>
                    <a:pt x="106285" y="84705"/>
                    <a:pt x="106285" y="60000"/>
                  </a:cubicBezTo>
                  <a:cubicBezTo>
                    <a:pt x="106285" y="35294"/>
                    <a:pt x="85714" y="14117"/>
                    <a:pt x="61714" y="14117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2" name="Google Shape;552;p42"/>
            <p:cNvSpPr/>
            <p:nvPr/>
          </p:nvSpPr>
          <p:spPr>
            <a:xfrm>
              <a:off x="595313" y="4763"/>
              <a:ext cx="638175" cy="4025900"/>
            </a:xfrm>
            <a:custGeom>
              <a:rect b="b" l="l" r="r" t="t"/>
              <a:pathLst>
                <a:path extrusionOk="0" h="120000" w="120000">
                  <a:moveTo>
                    <a:pt x="120000" y="120000"/>
                  </a:moveTo>
                  <a:lnTo>
                    <a:pt x="115522" y="120000"/>
                  </a:lnTo>
                  <a:lnTo>
                    <a:pt x="115522" y="109353"/>
                  </a:lnTo>
                  <a:lnTo>
                    <a:pt x="0" y="91088"/>
                  </a:lnTo>
                  <a:lnTo>
                    <a:pt x="0" y="0"/>
                  </a:lnTo>
                  <a:lnTo>
                    <a:pt x="4477" y="0"/>
                  </a:lnTo>
                  <a:lnTo>
                    <a:pt x="4477" y="90662"/>
                  </a:lnTo>
                  <a:lnTo>
                    <a:pt x="120000" y="108927"/>
                  </a:lnTo>
                  <a:lnTo>
                    <a:pt x="120000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553" name="Google Shape;553;p42"/>
            <p:cNvSpPr/>
            <p:nvPr/>
          </p:nvSpPr>
          <p:spPr>
            <a:xfrm>
              <a:off x="1223963" y="1382713"/>
              <a:ext cx="142875" cy="476250"/>
            </a:xfrm>
            <a:custGeom>
              <a:rect b="b" l="l" r="r" t="t"/>
              <a:pathLst>
                <a:path extrusionOk="0" h="120000" w="120000">
                  <a:moveTo>
                    <a:pt x="120000" y="120000"/>
                  </a:moveTo>
                  <a:lnTo>
                    <a:pt x="104000" y="120000"/>
                  </a:lnTo>
                  <a:lnTo>
                    <a:pt x="104000" y="33600"/>
                  </a:lnTo>
                  <a:lnTo>
                    <a:pt x="0" y="3600"/>
                  </a:lnTo>
                  <a:lnTo>
                    <a:pt x="12000" y="0"/>
                  </a:lnTo>
                  <a:lnTo>
                    <a:pt x="120000" y="32400"/>
                  </a:lnTo>
                  <a:lnTo>
                    <a:pt x="120000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554" name="Google Shape;554;p42"/>
            <p:cNvSpPr/>
            <p:nvPr/>
          </p:nvSpPr>
          <p:spPr>
            <a:xfrm>
              <a:off x="1300163" y="1849438"/>
              <a:ext cx="109538" cy="107950"/>
            </a:xfrm>
            <a:custGeom>
              <a:rect b="b" l="l" r="r" t="t"/>
              <a:pathLst>
                <a:path extrusionOk="0" h="120000" w="120000">
                  <a:moveTo>
                    <a:pt x="62608" y="120000"/>
                  </a:moveTo>
                  <a:cubicBezTo>
                    <a:pt x="26086" y="120000"/>
                    <a:pt x="0" y="93913"/>
                    <a:pt x="0" y="62608"/>
                  </a:cubicBezTo>
                  <a:cubicBezTo>
                    <a:pt x="0" y="26086"/>
                    <a:pt x="26086" y="0"/>
                    <a:pt x="62608" y="0"/>
                  </a:cubicBezTo>
                  <a:cubicBezTo>
                    <a:pt x="93913" y="0"/>
                    <a:pt x="120000" y="26086"/>
                    <a:pt x="120000" y="62608"/>
                  </a:cubicBezTo>
                  <a:cubicBezTo>
                    <a:pt x="120000" y="93913"/>
                    <a:pt x="93913" y="120000"/>
                    <a:pt x="62608" y="120000"/>
                  </a:cubicBezTo>
                  <a:close/>
                  <a:moveTo>
                    <a:pt x="62608" y="20869"/>
                  </a:moveTo>
                  <a:cubicBezTo>
                    <a:pt x="41739" y="20869"/>
                    <a:pt x="20869" y="41739"/>
                    <a:pt x="20869" y="62608"/>
                  </a:cubicBezTo>
                  <a:cubicBezTo>
                    <a:pt x="20869" y="83478"/>
                    <a:pt x="41739" y="99130"/>
                    <a:pt x="62608" y="99130"/>
                  </a:cubicBezTo>
                  <a:cubicBezTo>
                    <a:pt x="83478" y="99130"/>
                    <a:pt x="99130" y="83478"/>
                    <a:pt x="99130" y="62608"/>
                  </a:cubicBezTo>
                  <a:cubicBezTo>
                    <a:pt x="99130" y="41739"/>
                    <a:pt x="83478" y="20869"/>
                    <a:pt x="62608" y="20869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5" name="Google Shape;555;p42"/>
            <p:cNvSpPr/>
            <p:nvPr/>
          </p:nvSpPr>
          <p:spPr>
            <a:xfrm>
              <a:off x="280988" y="3417888"/>
              <a:ext cx="142875" cy="474663"/>
            </a:xfrm>
            <a:custGeom>
              <a:rect b="b" l="l" r="r" t="t"/>
              <a:pathLst>
                <a:path extrusionOk="0" h="120000" w="120000">
                  <a:moveTo>
                    <a:pt x="16000" y="120000"/>
                  </a:moveTo>
                  <a:lnTo>
                    <a:pt x="0" y="120000"/>
                  </a:lnTo>
                  <a:lnTo>
                    <a:pt x="0" y="32107"/>
                  </a:lnTo>
                  <a:lnTo>
                    <a:pt x="108000" y="0"/>
                  </a:lnTo>
                  <a:lnTo>
                    <a:pt x="120000" y="3210"/>
                  </a:lnTo>
                  <a:lnTo>
                    <a:pt x="16000" y="33311"/>
                  </a:lnTo>
                  <a:lnTo>
                    <a:pt x="16000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556" name="Google Shape;556;p42"/>
            <p:cNvSpPr/>
            <p:nvPr/>
          </p:nvSpPr>
          <p:spPr>
            <a:xfrm>
              <a:off x="238125" y="3883025"/>
              <a:ext cx="109538" cy="109538"/>
            </a:xfrm>
            <a:custGeom>
              <a:rect b="b" l="l" r="r" t="t"/>
              <a:pathLst>
                <a:path extrusionOk="0" h="120000" w="120000">
                  <a:moveTo>
                    <a:pt x="57391" y="120000"/>
                  </a:moveTo>
                  <a:cubicBezTo>
                    <a:pt x="26086" y="120000"/>
                    <a:pt x="0" y="93913"/>
                    <a:pt x="0" y="62608"/>
                  </a:cubicBezTo>
                  <a:cubicBezTo>
                    <a:pt x="0" y="26086"/>
                    <a:pt x="26086" y="0"/>
                    <a:pt x="57391" y="0"/>
                  </a:cubicBezTo>
                  <a:cubicBezTo>
                    <a:pt x="88695" y="0"/>
                    <a:pt x="120000" y="26086"/>
                    <a:pt x="120000" y="62608"/>
                  </a:cubicBezTo>
                  <a:cubicBezTo>
                    <a:pt x="120000" y="93913"/>
                    <a:pt x="88695" y="120000"/>
                    <a:pt x="57391" y="120000"/>
                  </a:cubicBezTo>
                  <a:close/>
                  <a:moveTo>
                    <a:pt x="57391" y="20869"/>
                  </a:moveTo>
                  <a:cubicBezTo>
                    <a:pt x="36521" y="20869"/>
                    <a:pt x="20869" y="41739"/>
                    <a:pt x="20869" y="62608"/>
                  </a:cubicBezTo>
                  <a:cubicBezTo>
                    <a:pt x="20869" y="83478"/>
                    <a:pt x="36521" y="99130"/>
                    <a:pt x="57391" y="99130"/>
                  </a:cubicBezTo>
                  <a:cubicBezTo>
                    <a:pt x="78260" y="99130"/>
                    <a:pt x="99130" y="83478"/>
                    <a:pt x="99130" y="62608"/>
                  </a:cubicBezTo>
                  <a:cubicBezTo>
                    <a:pt x="99130" y="41739"/>
                    <a:pt x="78260" y="20869"/>
                    <a:pt x="57391" y="20869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7" name="Google Shape;557;p42"/>
            <p:cNvSpPr/>
            <p:nvPr/>
          </p:nvSpPr>
          <p:spPr>
            <a:xfrm>
              <a:off x="4763" y="2166938"/>
              <a:ext cx="114300" cy="452438"/>
            </a:xfrm>
            <a:custGeom>
              <a:rect b="b" l="l" r="r" t="t"/>
              <a:pathLst>
                <a:path extrusionOk="0" h="120000" w="120000">
                  <a:moveTo>
                    <a:pt x="10000" y="119999"/>
                  </a:moveTo>
                  <a:lnTo>
                    <a:pt x="0" y="116210"/>
                  </a:lnTo>
                  <a:lnTo>
                    <a:pt x="100000" y="90947"/>
                  </a:lnTo>
                  <a:lnTo>
                    <a:pt x="100000" y="0"/>
                  </a:lnTo>
                  <a:lnTo>
                    <a:pt x="120000" y="0"/>
                  </a:lnTo>
                  <a:lnTo>
                    <a:pt x="120000" y="93473"/>
                  </a:lnTo>
                  <a:lnTo>
                    <a:pt x="10000" y="11999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558" name="Google Shape;558;p42"/>
            <p:cNvSpPr/>
            <p:nvPr/>
          </p:nvSpPr>
          <p:spPr>
            <a:xfrm>
              <a:off x="52388" y="2066925"/>
              <a:ext cx="109538" cy="109538"/>
            </a:xfrm>
            <a:custGeom>
              <a:rect b="b" l="l" r="r" t="t"/>
              <a:pathLst>
                <a:path extrusionOk="0" h="120000" w="120000">
                  <a:moveTo>
                    <a:pt x="62608" y="120000"/>
                  </a:moveTo>
                  <a:cubicBezTo>
                    <a:pt x="26086" y="120000"/>
                    <a:pt x="0" y="93913"/>
                    <a:pt x="0" y="62608"/>
                  </a:cubicBezTo>
                  <a:cubicBezTo>
                    <a:pt x="0" y="26086"/>
                    <a:pt x="26086" y="0"/>
                    <a:pt x="62608" y="0"/>
                  </a:cubicBezTo>
                  <a:cubicBezTo>
                    <a:pt x="93913" y="0"/>
                    <a:pt x="120000" y="26086"/>
                    <a:pt x="120000" y="62608"/>
                  </a:cubicBezTo>
                  <a:cubicBezTo>
                    <a:pt x="120000" y="93913"/>
                    <a:pt x="93913" y="120000"/>
                    <a:pt x="62608" y="120000"/>
                  </a:cubicBezTo>
                  <a:close/>
                  <a:moveTo>
                    <a:pt x="62608" y="20869"/>
                  </a:moveTo>
                  <a:cubicBezTo>
                    <a:pt x="41739" y="20869"/>
                    <a:pt x="20869" y="41739"/>
                    <a:pt x="20869" y="62608"/>
                  </a:cubicBezTo>
                  <a:cubicBezTo>
                    <a:pt x="20869" y="83478"/>
                    <a:pt x="41739" y="99130"/>
                    <a:pt x="62608" y="99130"/>
                  </a:cubicBezTo>
                  <a:cubicBezTo>
                    <a:pt x="83478" y="99130"/>
                    <a:pt x="99130" y="83478"/>
                    <a:pt x="99130" y="62608"/>
                  </a:cubicBezTo>
                  <a:cubicBezTo>
                    <a:pt x="99130" y="41739"/>
                    <a:pt x="83478" y="20869"/>
                    <a:pt x="62608" y="20869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9" name="Google Shape;559;p42"/>
            <p:cNvSpPr/>
            <p:nvPr/>
          </p:nvSpPr>
          <p:spPr>
            <a:xfrm>
              <a:off x="1228725" y="4662488"/>
              <a:ext cx="23813" cy="218122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0" name="Google Shape;560;p42"/>
            <p:cNvSpPr/>
            <p:nvPr/>
          </p:nvSpPr>
          <p:spPr>
            <a:xfrm>
              <a:off x="1319213" y="5041900"/>
              <a:ext cx="371475" cy="1801813"/>
            </a:xfrm>
            <a:custGeom>
              <a:rect b="b" l="l" r="r" t="t"/>
              <a:pathLst>
                <a:path extrusionOk="0" h="120000" w="120000">
                  <a:moveTo>
                    <a:pt x="7692" y="120000"/>
                  </a:moveTo>
                  <a:lnTo>
                    <a:pt x="0" y="120000"/>
                  </a:lnTo>
                  <a:lnTo>
                    <a:pt x="0" y="54449"/>
                  </a:lnTo>
                  <a:lnTo>
                    <a:pt x="0" y="54132"/>
                  </a:lnTo>
                  <a:lnTo>
                    <a:pt x="112307" y="0"/>
                  </a:lnTo>
                  <a:lnTo>
                    <a:pt x="120000" y="634"/>
                  </a:lnTo>
                  <a:lnTo>
                    <a:pt x="7692" y="54766"/>
                  </a:lnTo>
                  <a:lnTo>
                    <a:pt x="7692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561" name="Google Shape;561;p42"/>
            <p:cNvSpPr/>
            <p:nvPr/>
          </p:nvSpPr>
          <p:spPr>
            <a:xfrm>
              <a:off x="1147763" y="4481513"/>
              <a:ext cx="190500" cy="190500"/>
            </a:xfrm>
            <a:custGeom>
              <a:rect b="b" l="l" r="r" t="t"/>
              <a:pathLst>
                <a:path extrusionOk="0" h="120000" w="12000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7000"/>
                    <a:pt x="33000" y="108000"/>
                    <a:pt x="60000" y="108000"/>
                  </a:cubicBezTo>
                  <a:cubicBezTo>
                    <a:pt x="84000" y="108000"/>
                    <a:pt x="108000" y="87000"/>
                    <a:pt x="108000" y="60000"/>
                  </a:cubicBezTo>
                  <a:cubicBezTo>
                    <a:pt x="108000" y="33000"/>
                    <a:pt x="84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2" name="Google Shape;562;p42"/>
            <p:cNvSpPr/>
            <p:nvPr/>
          </p:nvSpPr>
          <p:spPr>
            <a:xfrm>
              <a:off x="819150" y="3983038"/>
              <a:ext cx="347663" cy="2860675"/>
            </a:xfrm>
            <a:custGeom>
              <a:rect b="b" l="l" r="r" t="t"/>
              <a:pathLst>
                <a:path extrusionOk="0" h="120000" w="120000">
                  <a:moveTo>
                    <a:pt x="120000" y="120000"/>
                  </a:moveTo>
                  <a:lnTo>
                    <a:pt x="110136" y="120000"/>
                  </a:lnTo>
                  <a:lnTo>
                    <a:pt x="110136" y="78912"/>
                  </a:lnTo>
                  <a:lnTo>
                    <a:pt x="0" y="199"/>
                  </a:lnTo>
                  <a:lnTo>
                    <a:pt x="8219" y="0"/>
                  </a:lnTo>
                  <a:lnTo>
                    <a:pt x="120000" y="78912"/>
                  </a:lnTo>
                  <a:lnTo>
                    <a:pt x="120000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563" name="Google Shape;563;p42"/>
            <p:cNvSpPr/>
            <p:nvPr/>
          </p:nvSpPr>
          <p:spPr>
            <a:xfrm>
              <a:off x="728663" y="3806825"/>
              <a:ext cx="190500" cy="190500"/>
            </a:xfrm>
            <a:custGeom>
              <a:rect b="b" l="l" r="r" t="t"/>
              <a:pathLst>
                <a:path extrusionOk="0" h="120000" w="12000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4000"/>
                    <a:pt x="33000" y="108000"/>
                    <a:pt x="60000" y="108000"/>
                  </a:cubicBezTo>
                  <a:cubicBezTo>
                    <a:pt x="87000" y="108000"/>
                    <a:pt x="108000" y="84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4" name="Google Shape;564;p42"/>
            <p:cNvSpPr/>
            <p:nvPr/>
          </p:nvSpPr>
          <p:spPr>
            <a:xfrm>
              <a:off x="1624013" y="4867275"/>
              <a:ext cx="190500" cy="188913"/>
            </a:xfrm>
            <a:custGeom>
              <a:rect b="b" l="l" r="r" t="t"/>
              <a:pathLst>
                <a:path extrusionOk="0" h="120000" w="12000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7000"/>
                    <a:pt x="33000" y="108000"/>
                    <a:pt x="60000" y="108000"/>
                  </a:cubicBezTo>
                  <a:cubicBezTo>
                    <a:pt x="84000" y="108000"/>
                    <a:pt x="108000" y="87000"/>
                    <a:pt x="108000" y="60000"/>
                  </a:cubicBezTo>
                  <a:cubicBezTo>
                    <a:pt x="108000" y="33000"/>
                    <a:pt x="84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5" name="Google Shape;565;p42"/>
            <p:cNvSpPr/>
            <p:nvPr/>
          </p:nvSpPr>
          <p:spPr>
            <a:xfrm>
              <a:off x="1404938" y="5422900"/>
              <a:ext cx="371475" cy="1425575"/>
            </a:xfrm>
            <a:custGeom>
              <a:rect b="b" l="l" r="r" t="t"/>
              <a:pathLst>
                <a:path extrusionOk="0" h="120000" w="120000">
                  <a:moveTo>
                    <a:pt x="9230" y="120000"/>
                  </a:moveTo>
                  <a:lnTo>
                    <a:pt x="0" y="120000"/>
                  </a:lnTo>
                  <a:lnTo>
                    <a:pt x="0" y="68819"/>
                  </a:lnTo>
                  <a:lnTo>
                    <a:pt x="0" y="68418"/>
                  </a:lnTo>
                  <a:lnTo>
                    <a:pt x="113846" y="0"/>
                  </a:lnTo>
                  <a:lnTo>
                    <a:pt x="120000" y="801"/>
                  </a:lnTo>
                  <a:lnTo>
                    <a:pt x="9230" y="69220"/>
                  </a:lnTo>
                  <a:lnTo>
                    <a:pt x="9230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566" name="Google Shape;566;p42"/>
            <p:cNvSpPr/>
            <p:nvPr/>
          </p:nvSpPr>
          <p:spPr>
            <a:xfrm>
              <a:off x="1666875" y="5945188"/>
              <a:ext cx="152400" cy="912813"/>
            </a:xfrm>
            <a:custGeom>
              <a:rect b="b" l="l" r="r" t="t"/>
              <a:pathLst>
                <a:path extrusionOk="0" h="120000" w="120000">
                  <a:moveTo>
                    <a:pt x="18750" y="120000"/>
                  </a:moveTo>
                  <a:lnTo>
                    <a:pt x="0" y="118747"/>
                  </a:lnTo>
                  <a:lnTo>
                    <a:pt x="101250" y="79930"/>
                  </a:lnTo>
                  <a:lnTo>
                    <a:pt x="101250" y="0"/>
                  </a:lnTo>
                  <a:lnTo>
                    <a:pt x="120000" y="0"/>
                  </a:lnTo>
                  <a:lnTo>
                    <a:pt x="120000" y="80556"/>
                  </a:lnTo>
                  <a:lnTo>
                    <a:pt x="18750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567" name="Google Shape;567;p42"/>
            <p:cNvSpPr/>
            <p:nvPr/>
          </p:nvSpPr>
          <p:spPr>
            <a:xfrm>
              <a:off x="1709738" y="5246688"/>
              <a:ext cx="190500" cy="190500"/>
            </a:xfrm>
            <a:custGeom>
              <a:rect b="b" l="l" r="r" t="t"/>
              <a:pathLst>
                <a:path extrusionOk="0" h="120000" w="12000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7000"/>
                    <a:pt x="33000" y="108000"/>
                    <a:pt x="60000" y="108000"/>
                  </a:cubicBezTo>
                  <a:cubicBezTo>
                    <a:pt x="87000" y="108000"/>
                    <a:pt x="108000" y="87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8" name="Google Shape;568;p42"/>
            <p:cNvSpPr/>
            <p:nvPr/>
          </p:nvSpPr>
          <p:spPr>
            <a:xfrm>
              <a:off x="1709738" y="5764213"/>
              <a:ext cx="190500" cy="190500"/>
            </a:xfrm>
            <a:custGeom>
              <a:rect b="b" l="l" r="r" t="t"/>
              <a:pathLst>
                <a:path extrusionOk="0" h="120000" w="12000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7000"/>
                    <a:pt x="33000" y="108000"/>
                    <a:pt x="60000" y="108000"/>
                  </a:cubicBezTo>
                  <a:cubicBezTo>
                    <a:pt x="87000" y="108000"/>
                    <a:pt x="108000" y="87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9" name="Google Shape;569;p42"/>
            <p:cNvSpPr/>
            <p:nvPr/>
          </p:nvSpPr>
          <p:spPr>
            <a:xfrm>
              <a:off x="1766888" y="6330950"/>
              <a:ext cx="419100" cy="527050"/>
            </a:xfrm>
            <a:custGeom>
              <a:rect b="b" l="l" r="r" t="t"/>
              <a:pathLst>
                <a:path extrusionOk="0" h="120000" w="120000">
                  <a:moveTo>
                    <a:pt x="5454" y="119999"/>
                  </a:moveTo>
                  <a:lnTo>
                    <a:pt x="0" y="117831"/>
                  </a:lnTo>
                  <a:lnTo>
                    <a:pt x="20454" y="74457"/>
                  </a:lnTo>
                  <a:lnTo>
                    <a:pt x="115909" y="0"/>
                  </a:lnTo>
                  <a:lnTo>
                    <a:pt x="120000" y="4337"/>
                  </a:lnTo>
                  <a:lnTo>
                    <a:pt x="27272" y="77710"/>
                  </a:lnTo>
                  <a:lnTo>
                    <a:pt x="5454" y="11999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570" name="Google Shape;570;p42"/>
            <p:cNvSpPr/>
            <p:nvPr/>
          </p:nvSpPr>
          <p:spPr>
            <a:xfrm>
              <a:off x="2147888" y="6221413"/>
              <a:ext cx="157163" cy="147638"/>
            </a:xfrm>
            <a:custGeom>
              <a:rect b="b" l="l" r="r" t="t"/>
              <a:pathLst>
                <a:path extrusionOk="0" h="120000" w="120000">
                  <a:moveTo>
                    <a:pt x="58181" y="120000"/>
                  </a:moveTo>
                  <a:cubicBezTo>
                    <a:pt x="43636" y="120000"/>
                    <a:pt x="29090" y="112258"/>
                    <a:pt x="18181" y="100645"/>
                  </a:cubicBezTo>
                  <a:cubicBezTo>
                    <a:pt x="7272" y="92903"/>
                    <a:pt x="0" y="77419"/>
                    <a:pt x="0" y="58064"/>
                  </a:cubicBezTo>
                  <a:cubicBezTo>
                    <a:pt x="0" y="42580"/>
                    <a:pt x="7272" y="27096"/>
                    <a:pt x="18181" y="15483"/>
                  </a:cubicBezTo>
                  <a:cubicBezTo>
                    <a:pt x="29090" y="3870"/>
                    <a:pt x="43636" y="0"/>
                    <a:pt x="58181" y="0"/>
                  </a:cubicBezTo>
                  <a:cubicBezTo>
                    <a:pt x="72727" y="0"/>
                    <a:pt x="87272" y="3870"/>
                    <a:pt x="98181" y="15483"/>
                  </a:cubicBezTo>
                  <a:cubicBezTo>
                    <a:pt x="120000" y="38709"/>
                    <a:pt x="120000" y="77419"/>
                    <a:pt x="98181" y="100645"/>
                  </a:cubicBezTo>
                  <a:cubicBezTo>
                    <a:pt x="87272" y="112258"/>
                    <a:pt x="72727" y="120000"/>
                    <a:pt x="58181" y="120000"/>
                  </a:cubicBezTo>
                  <a:close/>
                  <a:moveTo>
                    <a:pt x="58181" y="15483"/>
                  </a:moveTo>
                  <a:cubicBezTo>
                    <a:pt x="47272" y="15483"/>
                    <a:pt x="36363" y="19354"/>
                    <a:pt x="29090" y="27096"/>
                  </a:cubicBezTo>
                  <a:cubicBezTo>
                    <a:pt x="21818" y="34838"/>
                    <a:pt x="14545" y="46451"/>
                    <a:pt x="14545" y="58064"/>
                  </a:cubicBezTo>
                  <a:cubicBezTo>
                    <a:pt x="14545" y="73548"/>
                    <a:pt x="21818" y="81290"/>
                    <a:pt x="29090" y="92903"/>
                  </a:cubicBezTo>
                  <a:cubicBezTo>
                    <a:pt x="36363" y="100645"/>
                    <a:pt x="47272" y="104516"/>
                    <a:pt x="58181" y="104516"/>
                  </a:cubicBezTo>
                  <a:cubicBezTo>
                    <a:pt x="69090" y="104516"/>
                    <a:pt x="80000" y="100645"/>
                    <a:pt x="87272" y="92903"/>
                  </a:cubicBezTo>
                  <a:cubicBezTo>
                    <a:pt x="105454" y="73548"/>
                    <a:pt x="105454" y="46451"/>
                    <a:pt x="87272" y="27096"/>
                  </a:cubicBezTo>
                  <a:cubicBezTo>
                    <a:pt x="80000" y="19354"/>
                    <a:pt x="69090" y="15483"/>
                    <a:pt x="58181" y="15483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1" name="Google Shape;571;p42"/>
            <p:cNvSpPr/>
            <p:nvPr/>
          </p:nvSpPr>
          <p:spPr>
            <a:xfrm>
              <a:off x="504825" y="9525"/>
              <a:ext cx="233363" cy="5103813"/>
            </a:xfrm>
            <a:custGeom>
              <a:rect b="b" l="l" r="r" t="t"/>
              <a:pathLst>
                <a:path extrusionOk="0" h="120000" w="120000">
                  <a:moveTo>
                    <a:pt x="107755" y="120000"/>
                  </a:moveTo>
                  <a:lnTo>
                    <a:pt x="105306" y="102793"/>
                  </a:lnTo>
                  <a:lnTo>
                    <a:pt x="0" y="70954"/>
                  </a:lnTo>
                  <a:lnTo>
                    <a:pt x="0" y="0"/>
                  </a:lnTo>
                  <a:lnTo>
                    <a:pt x="12244" y="0"/>
                  </a:lnTo>
                  <a:lnTo>
                    <a:pt x="12244" y="70842"/>
                  </a:lnTo>
                  <a:lnTo>
                    <a:pt x="117551" y="102793"/>
                  </a:lnTo>
                  <a:lnTo>
                    <a:pt x="120000" y="120000"/>
                  </a:lnTo>
                  <a:lnTo>
                    <a:pt x="107755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572" name="Google Shape;572;p42"/>
            <p:cNvSpPr/>
            <p:nvPr/>
          </p:nvSpPr>
          <p:spPr>
            <a:xfrm>
              <a:off x="633413" y="5103813"/>
              <a:ext cx="185738" cy="185738"/>
            </a:xfrm>
            <a:custGeom>
              <a:rect b="b" l="l" r="r" t="t"/>
              <a:pathLst>
                <a:path extrusionOk="0" h="120000" w="120000">
                  <a:moveTo>
                    <a:pt x="61538" y="120000"/>
                  </a:moveTo>
                  <a:cubicBezTo>
                    <a:pt x="27692" y="120000"/>
                    <a:pt x="0" y="92307"/>
                    <a:pt x="0" y="58461"/>
                  </a:cubicBezTo>
                  <a:cubicBezTo>
                    <a:pt x="0" y="27692"/>
                    <a:pt x="27692" y="0"/>
                    <a:pt x="61538" y="0"/>
                  </a:cubicBezTo>
                  <a:cubicBezTo>
                    <a:pt x="92307" y="0"/>
                    <a:pt x="120000" y="27692"/>
                    <a:pt x="120000" y="58461"/>
                  </a:cubicBezTo>
                  <a:cubicBezTo>
                    <a:pt x="120000" y="92307"/>
                    <a:pt x="92307" y="120000"/>
                    <a:pt x="61538" y="120000"/>
                  </a:cubicBezTo>
                  <a:close/>
                  <a:moveTo>
                    <a:pt x="61538" y="12307"/>
                  </a:moveTo>
                  <a:cubicBezTo>
                    <a:pt x="33846" y="12307"/>
                    <a:pt x="12307" y="33846"/>
                    <a:pt x="12307" y="58461"/>
                  </a:cubicBezTo>
                  <a:cubicBezTo>
                    <a:pt x="12307" y="86153"/>
                    <a:pt x="33846" y="107692"/>
                    <a:pt x="61538" y="107692"/>
                  </a:cubicBezTo>
                  <a:cubicBezTo>
                    <a:pt x="86153" y="107692"/>
                    <a:pt x="107692" y="86153"/>
                    <a:pt x="107692" y="58461"/>
                  </a:cubicBezTo>
                  <a:cubicBezTo>
                    <a:pt x="107692" y="33846"/>
                    <a:pt x="86153" y="12307"/>
                    <a:pt x="61538" y="12307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73" name="Google Shape;573;p42"/>
          <p:cNvSpPr txBox="1"/>
          <p:nvPr>
            <p:ph type="ctrTitle"/>
          </p:nvPr>
        </p:nvSpPr>
        <p:spPr>
          <a:xfrm>
            <a:off x="1876424" y="1122363"/>
            <a:ext cx="8791575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estrial"/>
              <a:buNone/>
              <a:defRPr b="0" i="0" sz="4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74" name="Google Shape;574;p42"/>
          <p:cNvSpPr txBox="1"/>
          <p:nvPr>
            <p:ph idx="1" type="subTitle"/>
          </p:nvPr>
        </p:nvSpPr>
        <p:spPr>
          <a:xfrm>
            <a:off x="1876424" y="3602038"/>
            <a:ext cx="8791575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Arial"/>
              <a:buNone/>
              <a:defRPr b="0" i="0" sz="2000" u="none" cap="none" strike="noStrik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575" name="Google Shape;575;p42"/>
          <p:cNvSpPr txBox="1"/>
          <p:nvPr>
            <p:ph idx="10" type="dt"/>
          </p:nvPr>
        </p:nvSpPr>
        <p:spPr>
          <a:xfrm>
            <a:off x="7077511" y="541020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6" name="Google Shape;576;p42"/>
          <p:cNvSpPr txBox="1"/>
          <p:nvPr>
            <p:ph idx="11" type="ftr"/>
          </p:nvPr>
        </p:nvSpPr>
        <p:spPr>
          <a:xfrm>
            <a:off x="1876424" y="5410201"/>
            <a:ext cx="512488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7" name="Google Shape;577;p42"/>
          <p:cNvSpPr txBox="1"/>
          <p:nvPr>
            <p:ph idx="12" type="sldNum"/>
          </p:nvPr>
        </p:nvSpPr>
        <p:spPr>
          <a:xfrm>
            <a:off x="9896911" y="5410199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2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3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4" marL="18288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5" marL="22860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6" marL="3200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7" marL="45720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8" marL="64008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5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estrial"/>
              <a:buNone/>
              <a:defRPr b="0" i="0" sz="3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8" name="Google Shape;68;p5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marR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87350" lvl="1" marL="9144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371475" lvl="2" marL="13716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355600" lvl="3" marL="18288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355600" lvl="4" marL="22860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339725" lvl="5" marL="27432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339725" lvl="6" marL="32004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339725" lvl="7" marL="36576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339725" lvl="8" marL="41148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69" name="Google Shape;69;p5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0" name="Google Shape;70;p5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Google Shape;71;p5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43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estrial"/>
              <a:buNone/>
              <a:defRPr b="0" i="0" sz="3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80" name="Google Shape;580;p43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marR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87350" lvl="1" marL="9144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371475" lvl="2" marL="13716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355600" lvl="3" marL="18288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355600" lvl="4" marL="22860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339725" lvl="5" marL="27432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339725" lvl="6" marL="32004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339725" lvl="7" marL="36576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339725" lvl="8" marL="41148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581" name="Google Shape;581;p43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2" name="Google Shape;582;p43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3" name="Google Shape;583;p43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44"/>
          <p:cNvSpPr txBox="1"/>
          <p:nvPr>
            <p:ph type="title"/>
          </p:nvPr>
        </p:nvSpPr>
        <p:spPr>
          <a:xfrm>
            <a:off x="1141411" y="1419226"/>
            <a:ext cx="99060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estrial"/>
              <a:buNone/>
              <a:defRPr b="0" i="0" sz="3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86" name="Google Shape;586;p44"/>
          <p:cNvSpPr txBox="1"/>
          <p:nvPr>
            <p:ph idx="1" type="body"/>
          </p:nvPr>
        </p:nvSpPr>
        <p:spPr>
          <a:xfrm>
            <a:off x="1141411" y="4424362"/>
            <a:ext cx="9906000" cy="137477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228600" lvl="2" marL="13716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228600" lvl="3" marL="18288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228600" lvl="4" marL="22860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228600" lvl="5" marL="27432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228600" lvl="6" marL="32004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228600" lvl="7" marL="36576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228600" lvl="8" marL="41148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587" name="Google Shape;587;p44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8" name="Google Shape;588;p44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9" name="Google Shape;589;p44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2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3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4" marL="18288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5" marL="22860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6" marL="3200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7" marL="45720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8" marL="64008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45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estrial"/>
              <a:buNone/>
              <a:defRPr b="0" i="0" sz="3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92" name="Google Shape;592;p45"/>
          <p:cNvSpPr txBox="1"/>
          <p:nvPr>
            <p:ph idx="1" type="body"/>
          </p:nvPr>
        </p:nvSpPr>
        <p:spPr>
          <a:xfrm>
            <a:off x="1141410" y="2249486"/>
            <a:ext cx="487838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marR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87350" lvl="1" marL="9144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371475" lvl="2" marL="13716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355600" lvl="3" marL="18288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355600" lvl="4" marL="22860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339725" lvl="5" marL="27432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339725" lvl="6" marL="32004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339725" lvl="7" marL="36576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339725" lvl="8" marL="41148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593" name="Google Shape;593;p45"/>
          <p:cNvSpPr txBox="1"/>
          <p:nvPr>
            <p:ph idx="2" type="body"/>
          </p:nvPr>
        </p:nvSpPr>
        <p:spPr>
          <a:xfrm>
            <a:off x="6172200" y="2249486"/>
            <a:ext cx="4875211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marR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87350" lvl="1" marL="9144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371475" lvl="2" marL="13716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355600" lvl="3" marL="18288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355600" lvl="4" marL="22860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339725" lvl="5" marL="27432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339725" lvl="6" marL="32004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339725" lvl="7" marL="36576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339725" lvl="8" marL="41148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594" name="Google Shape;594;p45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5" name="Google Shape;595;p45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6" name="Google Shape;596;p45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2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3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4" marL="18288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5" marL="22860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6" marL="3200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7" marL="45720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8" marL="64008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46"/>
          <p:cNvSpPr txBox="1"/>
          <p:nvPr>
            <p:ph type="title"/>
          </p:nvPr>
        </p:nvSpPr>
        <p:spPr>
          <a:xfrm>
            <a:off x="1141411" y="619126"/>
            <a:ext cx="9906000" cy="147796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estrial"/>
              <a:buNone/>
              <a:defRPr b="0" i="0" sz="3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99" name="Google Shape;599;p46"/>
          <p:cNvSpPr txBox="1"/>
          <p:nvPr>
            <p:ph idx="1" type="body"/>
          </p:nvPr>
        </p:nvSpPr>
        <p:spPr>
          <a:xfrm>
            <a:off x="1370019" y="2249486"/>
            <a:ext cx="4649783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228600" lvl="2" marL="13716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228600" lvl="3" marL="18288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228600" lvl="4" marL="22860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228600" lvl="5" marL="27432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228600" lvl="6" marL="32004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228600" lvl="7" marL="36576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228600" lvl="8" marL="41148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600" name="Google Shape;600;p46"/>
          <p:cNvSpPr txBox="1"/>
          <p:nvPr>
            <p:ph idx="2" type="body"/>
          </p:nvPr>
        </p:nvSpPr>
        <p:spPr>
          <a:xfrm>
            <a:off x="1141410" y="3073397"/>
            <a:ext cx="4878391" cy="27178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marR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87350" lvl="1" marL="9144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371475" lvl="2" marL="13716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355600" lvl="3" marL="18288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355600" lvl="4" marL="22860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339725" lvl="5" marL="27432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339725" lvl="6" marL="32004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339725" lvl="7" marL="36576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339725" lvl="8" marL="41148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601" name="Google Shape;601;p46"/>
          <p:cNvSpPr txBox="1"/>
          <p:nvPr>
            <p:ph idx="3" type="body"/>
          </p:nvPr>
        </p:nvSpPr>
        <p:spPr>
          <a:xfrm>
            <a:off x="6400808" y="2249485"/>
            <a:ext cx="4646602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228600" lvl="2" marL="13716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228600" lvl="3" marL="18288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228600" lvl="4" marL="22860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228600" lvl="5" marL="27432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228600" lvl="6" marL="32004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228600" lvl="7" marL="36576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228600" lvl="8" marL="41148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602" name="Google Shape;602;p46"/>
          <p:cNvSpPr txBox="1"/>
          <p:nvPr>
            <p:ph idx="4" type="body"/>
          </p:nvPr>
        </p:nvSpPr>
        <p:spPr>
          <a:xfrm>
            <a:off x="6172200" y="3073397"/>
            <a:ext cx="4875210" cy="27178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marR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87350" lvl="1" marL="9144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371475" lvl="2" marL="13716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355600" lvl="3" marL="18288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355600" lvl="4" marL="22860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339725" lvl="5" marL="27432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339725" lvl="6" marL="32004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339725" lvl="7" marL="36576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339725" lvl="8" marL="41148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603" name="Google Shape;603;p46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4" name="Google Shape;604;p46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5" name="Google Shape;605;p46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2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3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4" marL="18288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5" marL="22860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6" marL="3200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7" marL="45720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8" marL="64008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47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estrial"/>
              <a:buNone/>
              <a:defRPr b="0" i="0" sz="3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08" name="Google Shape;608;p47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9" name="Google Shape;609;p47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0" name="Google Shape;610;p47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2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3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4" marL="18288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5" marL="22860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6" marL="3200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7" marL="45720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8" marL="64008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48"/>
          <p:cNvSpPr txBox="1"/>
          <p:nvPr>
            <p:ph type="title"/>
          </p:nvPr>
        </p:nvSpPr>
        <p:spPr>
          <a:xfrm>
            <a:off x="1146705" y="609601"/>
            <a:ext cx="3856037" cy="163988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estrial"/>
              <a:buNone/>
              <a:defRPr b="0" i="0" sz="3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13" name="Google Shape;613;p48"/>
          <p:cNvSpPr txBox="1"/>
          <p:nvPr>
            <p:ph idx="1" type="body"/>
          </p:nvPr>
        </p:nvSpPr>
        <p:spPr>
          <a:xfrm>
            <a:off x="5156200" y="592666"/>
            <a:ext cx="5891209" cy="519853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419100" lvl="0" marL="457200" marR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87350" lvl="1" marL="9144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371475" lvl="2" marL="13716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355600" lvl="3" marL="18288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355600" lvl="4" marL="22860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339725" lvl="5" marL="27432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339725" lvl="6" marL="32004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339725" lvl="7" marL="36576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339725" lvl="8" marL="41148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614" name="Google Shape;614;p48"/>
          <p:cNvSpPr txBox="1"/>
          <p:nvPr>
            <p:ph idx="2" type="body"/>
          </p:nvPr>
        </p:nvSpPr>
        <p:spPr>
          <a:xfrm>
            <a:off x="1146705" y="2249486"/>
            <a:ext cx="3856037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228600" lvl="2" marL="13716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228600" lvl="3" marL="18288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228600" lvl="4" marL="22860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228600" lvl="5" marL="27432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228600" lvl="6" marL="32004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228600" lvl="7" marL="36576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228600" lvl="8" marL="41148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615" name="Google Shape;615;p48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6" name="Google Shape;616;p48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7" name="Google Shape;617;p48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2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3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4" marL="18288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5" marL="22860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6" marL="3200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7" marL="45720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8" marL="64008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49"/>
          <p:cNvSpPr txBox="1"/>
          <p:nvPr>
            <p:ph type="title"/>
          </p:nvPr>
        </p:nvSpPr>
        <p:spPr>
          <a:xfrm>
            <a:off x="1141413" y="609600"/>
            <a:ext cx="5934508" cy="163988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estrial"/>
              <a:buNone/>
              <a:defRPr b="0" i="0" sz="3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20" name="Google Shape;620;p49"/>
          <p:cNvSpPr/>
          <p:nvPr>
            <p:ph idx="2" type="pic"/>
          </p:nvPr>
        </p:nvSpPr>
        <p:spPr>
          <a:xfrm>
            <a:off x="7380721" y="609601"/>
            <a:ext cx="3666690" cy="5181599"/>
          </a:xfrm>
          <a:prstGeom prst="round2DiagRect">
            <a:avLst>
              <a:gd fmla="val 5608" name="adj1"/>
              <a:gd fmla="val 0" name="adj2"/>
            </a:avLst>
          </a:prstGeom>
          <a:noFill/>
          <a:ln cap="sq" cmpd="sng" w="19050">
            <a:solidFill>
              <a:srgbClr val="B0BFC7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621" name="Google Shape;621;p49"/>
          <p:cNvSpPr txBox="1"/>
          <p:nvPr>
            <p:ph idx="1" type="body"/>
          </p:nvPr>
        </p:nvSpPr>
        <p:spPr>
          <a:xfrm>
            <a:off x="1141410" y="2249486"/>
            <a:ext cx="5934511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228600" lvl="2" marL="13716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228600" lvl="3" marL="18288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228600" lvl="4" marL="22860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228600" lvl="5" marL="27432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228600" lvl="6" marL="32004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228600" lvl="7" marL="36576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228600" lvl="8" marL="41148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622" name="Google Shape;622;p49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3" name="Google Shape;623;p49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4" name="Google Shape;624;p49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2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3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4" marL="18288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5" marL="22860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6" marL="3200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7" marL="45720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8" marL="64008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50"/>
          <p:cNvSpPr txBox="1"/>
          <p:nvPr>
            <p:ph type="title"/>
          </p:nvPr>
        </p:nvSpPr>
        <p:spPr>
          <a:xfrm>
            <a:off x="1141410" y="4304664"/>
            <a:ext cx="9912355" cy="81935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estrial"/>
              <a:buNone/>
              <a:defRPr b="0" i="0" sz="3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27" name="Google Shape;627;p50"/>
          <p:cNvSpPr/>
          <p:nvPr>
            <p:ph idx="2" type="pic"/>
          </p:nvPr>
        </p:nvSpPr>
        <p:spPr>
          <a:xfrm>
            <a:off x="1141411" y="606426"/>
            <a:ext cx="9912354" cy="3299778"/>
          </a:xfrm>
          <a:prstGeom prst="round2DiagRect">
            <a:avLst>
              <a:gd fmla="val 4860" name="adj1"/>
              <a:gd fmla="val 0" name="adj2"/>
            </a:avLst>
          </a:prstGeom>
          <a:noFill/>
          <a:ln cap="sq" cmpd="sng" w="19050">
            <a:solidFill>
              <a:srgbClr val="B0BFC7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628" name="Google Shape;628;p50"/>
          <p:cNvSpPr txBox="1"/>
          <p:nvPr>
            <p:ph idx="1" type="body"/>
          </p:nvPr>
        </p:nvSpPr>
        <p:spPr>
          <a:xfrm>
            <a:off x="1141364" y="5124020"/>
            <a:ext cx="9910859" cy="6824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228600" lvl="2" marL="13716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228600" lvl="3" marL="18288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228600" lvl="4" marL="22860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228600" lvl="5" marL="27432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228600" lvl="6" marL="32004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228600" lvl="7" marL="36576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228600" lvl="8" marL="41148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629" name="Google Shape;629;p50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0" name="Google Shape;630;p50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1" name="Google Shape;631;p50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2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3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4" marL="18288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5" marL="22860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6" marL="3200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7" marL="45720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8" marL="64008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51"/>
          <p:cNvSpPr txBox="1"/>
          <p:nvPr>
            <p:ph type="title"/>
          </p:nvPr>
        </p:nvSpPr>
        <p:spPr>
          <a:xfrm>
            <a:off x="1141456" y="609600"/>
            <a:ext cx="9905955" cy="342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estrial"/>
              <a:buNone/>
              <a:defRPr b="0" i="0" sz="3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34" name="Google Shape;634;p51"/>
          <p:cNvSpPr txBox="1"/>
          <p:nvPr>
            <p:ph idx="1" type="body"/>
          </p:nvPr>
        </p:nvSpPr>
        <p:spPr>
          <a:xfrm>
            <a:off x="1141410" y="4419599"/>
            <a:ext cx="9904459" cy="1371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228600" lvl="2" marL="13716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228600" lvl="3" marL="18288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228600" lvl="4" marL="22860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228600" lvl="5" marL="27432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228600" lvl="6" marL="32004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228600" lvl="7" marL="36576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228600" lvl="8" marL="41148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635" name="Google Shape;635;p51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6" name="Google Shape;636;p51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7" name="Google Shape;637;p51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2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3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4" marL="18288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5" marL="22860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6" marL="3200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7" marL="45720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8" marL="64008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52"/>
          <p:cNvSpPr txBox="1"/>
          <p:nvPr>
            <p:ph type="title"/>
          </p:nvPr>
        </p:nvSpPr>
        <p:spPr>
          <a:xfrm>
            <a:off x="1446212" y="609599"/>
            <a:ext cx="9302752" cy="274842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estrial"/>
              <a:buNone/>
              <a:defRPr b="0" i="0" sz="3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40" name="Google Shape;640;p52"/>
          <p:cNvSpPr txBox="1"/>
          <p:nvPr>
            <p:ph idx="1" type="body"/>
          </p:nvPr>
        </p:nvSpPr>
        <p:spPr>
          <a:xfrm>
            <a:off x="1720644" y="3365557"/>
            <a:ext cx="8752299" cy="5489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228600" lvl="2" marL="13716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228600" lvl="3" marL="18288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228600" lvl="4" marL="22860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228600" lvl="5" marL="27432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228600" lvl="6" marL="32004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228600" lvl="7" marL="36576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228600" lvl="8" marL="41148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641" name="Google Shape;641;p52"/>
          <p:cNvSpPr txBox="1"/>
          <p:nvPr>
            <p:ph idx="2" type="body"/>
          </p:nvPr>
        </p:nvSpPr>
        <p:spPr>
          <a:xfrm>
            <a:off x="1141411" y="4309919"/>
            <a:ext cx="9906002" cy="14894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228600" lvl="2" marL="13716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228600" lvl="3" marL="18288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228600" lvl="4" marL="22860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228600" lvl="5" marL="27432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228600" lvl="6" marL="32004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228600" lvl="7" marL="36576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228600" lvl="8" marL="41148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642" name="Google Shape;642;p52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3" name="Google Shape;643;p52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4" name="Google Shape;644;p52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2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3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4" marL="18288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5" marL="22860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6" marL="3200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7" marL="45720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8" marL="64008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</p:txBody>
      </p:sp>
      <p:sp>
        <p:nvSpPr>
          <p:cNvPr id="645" name="Google Shape;645;p52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Questrial"/>
              <a:buNone/>
            </a:pPr>
            <a:r>
              <a:rPr b="0" i="0" lang="en-US" sz="8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“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6" name="Google Shape;646;p52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Questrial"/>
              <a:buNone/>
            </a:pPr>
            <a:r>
              <a:rPr b="0" i="0" lang="en-US" sz="8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”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>
  <p:cSld name="Title, 2 Conten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6"/>
          <p:cNvSpPr txBox="1"/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6"/>
          <p:cNvSpPr txBox="1"/>
          <p:nvPr>
            <p:ph idx="1" type="body"/>
          </p:nvPr>
        </p:nvSpPr>
        <p:spPr>
          <a:xfrm>
            <a:off x="1141560" y="2249640"/>
            <a:ext cx="4833720" cy="3541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4191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3000"/>
              <a:buChar char="•"/>
              <a:defRPr/>
            </a:lvl1pPr>
            <a:lvl2pPr indent="-38735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0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250"/>
              <a:buChar char="•"/>
              <a:defRPr/>
            </a:lvl3pPr>
            <a:lvl4pPr indent="-355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  <a:defRPr/>
            </a:lvl4pPr>
            <a:lvl5pPr indent="-355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  <a:defRPr/>
            </a:lvl5pPr>
            <a:lvl6pPr indent="-33972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50"/>
              <a:buChar char="•"/>
              <a:defRPr/>
            </a:lvl6pPr>
            <a:lvl7pPr indent="-33972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50"/>
              <a:buChar char="•"/>
              <a:defRPr/>
            </a:lvl7pPr>
            <a:lvl8pPr indent="-33972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50"/>
              <a:buChar char="•"/>
              <a:defRPr/>
            </a:lvl8pPr>
            <a:lvl9pPr indent="-33972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50"/>
              <a:buChar char="•"/>
              <a:defRPr/>
            </a:lvl9pPr>
          </a:lstStyle>
          <a:p/>
        </p:txBody>
      </p:sp>
      <p:sp>
        <p:nvSpPr>
          <p:cNvPr id="75" name="Google Shape;75;p6"/>
          <p:cNvSpPr txBox="1"/>
          <p:nvPr>
            <p:ph idx="2" type="body"/>
          </p:nvPr>
        </p:nvSpPr>
        <p:spPr>
          <a:xfrm>
            <a:off x="6217200" y="2249640"/>
            <a:ext cx="4833720" cy="3541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4191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3000"/>
              <a:buChar char="•"/>
              <a:defRPr/>
            </a:lvl1pPr>
            <a:lvl2pPr indent="-38735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0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250"/>
              <a:buChar char="•"/>
              <a:defRPr/>
            </a:lvl3pPr>
            <a:lvl4pPr indent="-355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  <a:defRPr/>
            </a:lvl4pPr>
            <a:lvl5pPr indent="-355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  <a:defRPr/>
            </a:lvl5pPr>
            <a:lvl6pPr indent="-33972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50"/>
              <a:buChar char="•"/>
              <a:defRPr/>
            </a:lvl6pPr>
            <a:lvl7pPr indent="-33972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50"/>
              <a:buChar char="•"/>
              <a:defRPr/>
            </a:lvl7pPr>
            <a:lvl8pPr indent="-33972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50"/>
              <a:buChar char="•"/>
              <a:defRPr/>
            </a:lvl8pPr>
            <a:lvl9pPr indent="-33972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5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53"/>
          <p:cNvSpPr txBox="1"/>
          <p:nvPr>
            <p:ph type="title"/>
          </p:nvPr>
        </p:nvSpPr>
        <p:spPr>
          <a:xfrm>
            <a:off x="1141410" y="2134041"/>
            <a:ext cx="9906001" cy="251183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estrial"/>
              <a:buNone/>
              <a:defRPr b="0" i="0" sz="3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49" name="Google Shape;649;p53"/>
          <p:cNvSpPr txBox="1"/>
          <p:nvPr>
            <p:ph idx="1" type="body"/>
          </p:nvPr>
        </p:nvSpPr>
        <p:spPr>
          <a:xfrm>
            <a:off x="1141364" y="4657655"/>
            <a:ext cx="9904505" cy="114064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228600" lvl="2" marL="13716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228600" lvl="3" marL="18288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228600" lvl="4" marL="22860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228600" lvl="5" marL="27432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228600" lvl="6" marL="32004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228600" lvl="7" marL="36576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228600" lvl="8" marL="41148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650" name="Google Shape;650;p53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1" name="Google Shape;651;p53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2" name="Google Shape;652;p53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2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3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4" marL="18288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5" marL="22860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6" marL="3200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7" marL="45720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8" marL="64008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lumn">
  <p:cSld name="3 Column"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p54"/>
          <p:cNvSpPr txBox="1"/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estrial"/>
              <a:buNone/>
              <a:defRPr b="0" i="0" sz="3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55" name="Google Shape;655;p54"/>
          <p:cNvSpPr txBox="1"/>
          <p:nvPr>
            <p:ph idx="1" type="body"/>
          </p:nvPr>
        </p:nvSpPr>
        <p:spPr>
          <a:xfrm>
            <a:off x="1141410" y="2674463"/>
            <a:ext cx="3196899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228600" lvl="2" marL="13716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228600" lvl="3" marL="18288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228600" lvl="4" marL="22860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228600" lvl="5" marL="27432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228600" lvl="6" marL="32004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228600" lvl="7" marL="36576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228600" lvl="8" marL="41148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656" name="Google Shape;656;p54"/>
          <p:cNvSpPr txBox="1"/>
          <p:nvPr>
            <p:ph idx="2" type="body"/>
          </p:nvPr>
        </p:nvSpPr>
        <p:spPr>
          <a:xfrm>
            <a:off x="1127918" y="3360263"/>
            <a:ext cx="3208735" cy="243093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228600" lvl="2" marL="13716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228600" lvl="3" marL="18288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228600" lvl="4" marL="22860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228600" lvl="5" marL="27432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228600" lvl="6" marL="32004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228600" lvl="7" marL="36576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228600" lvl="8" marL="41148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657" name="Google Shape;657;p54"/>
          <p:cNvSpPr txBox="1"/>
          <p:nvPr>
            <p:ph idx="3" type="body"/>
          </p:nvPr>
        </p:nvSpPr>
        <p:spPr>
          <a:xfrm>
            <a:off x="4514766" y="2677635"/>
            <a:ext cx="3184385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228600" lvl="2" marL="13716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228600" lvl="3" marL="18288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228600" lvl="4" marL="22860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228600" lvl="5" marL="27432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228600" lvl="6" marL="32004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228600" lvl="7" marL="36576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228600" lvl="8" marL="41148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658" name="Google Shape;658;p54"/>
          <p:cNvSpPr txBox="1"/>
          <p:nvPr>
            <p:ph idx="4" type="body"/>
          </p:nvPr>
        </p:nvSpPr>
        <p:spPr>
          <a:xfrm>
            <a:off x="4504213" y="3363435"/>
            <a:ext cx="3195830" cy="243093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228600" lvl="2" marL="13716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228600" lvl="3" marL="18288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228600" lvl="4" marL="22860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228600" lvl="5" marL="27432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228600" lvl="6" marL="32004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228600" lvl="7" marL="36576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228600" lvl="8" marL="41148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659" name="Google Shape;659;p54"/>
          <p:cNvSpPr txBox="1"/>
          <p:nvPr>
            <p:ph idx="5" type="body"/>
          </p:nvPr>
        </p:nvSpPr>
        <p:spPr>
          <a:xfrm>
            <a:off x="7852442" y="2674463"/>
            <a:ext cx="3194968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228600" lvl="2" marL="13716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228600" lvl="3" marL="18288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228600" lvl="4" marL="22860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228600" lvl="5" marL="27432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228600" lvl="6" marL="32004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228600" lvl="7" marL="36576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228600" lvl="8" marL="41148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660" name="Google Shape;660;p54"/>
          <p:cNvSpPr txBox="1"/>
          <p:nvPr>
            <p:ph idx="6" type="body"/>
          </p:nvPr>
        </p:nvSpPr>
        <p:spPr>
          <a:xfrm>
            <a:off x="7852442" y="3360263"/>
            <a:ext cx="3194968" cy="243093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228600" lvl="2" marL="13716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228600" lvl="3" marL="18288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228600" lvl="4" marL="22860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228600" lvl="5" marL="27432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228600" lvl="6" marL="32004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228600" lvl="7" marL="36576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228600" lvl="8" marL="41148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661" name="Google Shape;661;p54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2" name="Google Shape;662;p54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3" name="Google Shape;663;p54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2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3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4" marL="18288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5" marL="22860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6" marL="3200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7" marL="45720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8" marL="64008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Picture Column">
  <p:cSld name="3 Picture Column"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55"/>
          <p:cNvSpPr txBox="1"/>
          <p:nvPr>
            <p:ph type="title"/>
          </p:nvPr>
        </p:nvSpPr>
        <p:spPr>
          <a:xfrm>
            <a:off x="1141411" y="609600"/>
            <a:ext cx="9905999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estrial"/>
              <a:buNone/>
              <a:defRPr b="0" i="0" sz="3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66" name="Google Shape;666;p55"/>
          <p:cNvSpPr txBox="1"/>
          <p:nvPr>
            <p:ph idx="1" type="body"/>
          </p:nvPr>
        </p:nvSpPr>
        <p:spPr>
          <a:xfrm>
            <a:off x="1141413" y="4404596"/>
            <a:ext cx="319524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228600" lvl="2" marL="13716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228600" lvl="3" marL="18288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228600" lvl="4" marL="22860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228600" lvl="5" marL="27432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228600" lvl="6" marL="32004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228600" lvl="7" marL="36576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228600" lvl="8" marL="41148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667" name="Google Shape;667;p55"/>
          <p:cNvSpPr/>
          <p:nvPr>
            <p:ph idx="2" type="pic"/>
          </p:nvPr>
        </p:nvSpPr>
        <p:spPr>
          <a:xfrm>
            <a:off x="1141413" y="2666998"/>
            <a:ext cx="3195240" cy="15240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19050">
            <a:solidFill>
              <a:srgbClr val="B0BFC7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668" name="Google Shape;668;p55"/>
          <p:cNvSpPr txBox="1"/>
          <p:nvPr>
            <p:ph idx="3" type="body"/>
          </p:nvPr>
        </p:nvSpPr>
        <p:spPr>
          <a:xfrm>
            <a:off x="1141413" y="4980858"/>
            <a:ext cx="3195240" cy="81784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228600" lvl="2" marL="13716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228600" lvl="3" marL="18288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228600" lvl="4" marL="22860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228600" lvl="5" marL="27432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228600" lvl="6" marL="32004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228600" lvl="7" marL="36576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228600" lvl="8" marL="41148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669" name="Google Shape;669;p55"/>
          <p:cNvSpPr txBox="1"/>
          <p:nvPr>
            <p:ph idx="4" type="body"/>
          </p:nvPr>
        </p:nvSpPr>
        <p:spPr>
          <a:xfrm>
            <a:off x="4489053" y="4404596"/>
            <a:ext cx="32004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228600" lvl="2" marL="13716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228600" lvl="3" marL="18288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228600" lvl="4" marL="22860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228600" lvl="5" marL="27432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228600" lvl="6" marL="32004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228600" lvl="7" marL="36576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228600" lvl="8" marL="41148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670" name="Google Shape;670;p55"/>
          <p:cNvSpPr/>
          <p:nvPr>
            <p:ph idx="5" type="pic"/>
          </p:nvPr>
        </p:nvSpPr>
        <p:spPr>
          <a:xfrm>
            <a:off x="4489053" y="2666998"/>
            <a:ext cx="3198940" cy="15240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19050">
            <a:solidFill>
              <a:srgbClr val="B0BFC7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671" name="Google Shape;671;p55"/>
          <p:cNvSpPr txBox="1"/>
          <p:nvPr>
            <p:ph idx="6" type="body"/>
          </p:nvPr>
        </p:nvSpPr>
        <p:spPr>
          <a:xfrm>
            <a:off x="4487593" y="4980857"/>
            <a:ext cx="3200400" cy="81034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228600" lvl="2" marL="13716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228600" lvl="3" marL="18288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228600" lvl="4" marL="22860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228600" lvl="5" marL="27432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228600" lvl="6" marL="32004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228600" lvl="7" marL="36576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228600" lvl="8" marL="41148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672" name="Google Shape;672;p55"/>
          <p:cNvSpPr txBox="1"/>
          <p:nvPr>
            <p:ph idx="7" type="body"/>
          </p:nvPr>
        </p:nvSpPr>
        <p:spPr>
          <a:xfrm>
            <a:off x="7852567" y="4404595"/>
            <a:ext cx="3190741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228600" lvl="2" marL="13716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228600" lvl="3" marL="18288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228600" lvl="4" marL="22860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228600" lvl="5" marL="27432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228600" lvl="6" marL="32004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228600" lvl="7" marL="36576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228600" lvl="8" marL="41148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673" name="Google Shape;673;p55"/>
          <p:cNvSpPr/>
          <p:nvPr>
            <p:ph idx="8" type="pic"/>
          </p:nvPr>
        </p:nvSpPr>
        <p:spPr>
          <a:xfrm>
            <a:off x="7852442" y="2666998"/>
            <a:ext cx="3194969" cy="15240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19050">
            <a:solidFill>
              <a:srgbClr val="B0BFC7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674" name="Google Shape;674;p55"/>
          <p:cNvSpPr txBox="1"/>
          <p:nvPr>
            <p:ph idx="9" type="body"/>
          </p:nvPr>
        </p:nvSpPr>
        <p:spPr>
          <a:xfrm>
            <a:off x="7852442" y="4980854"/>
            <a:ext cx="3194968" cy="81034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228600" lvl="2" marL="13716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228600" lvl="3" marL="18288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228600" lvl="4" marL="22860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228600" lvl="5" marL="27432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228600" lvl="6" marL="32004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228600" lvl="7" marL="36576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228600" lvl="8" marL="41148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675" name="Google Shape;675;p55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6" name="Google Shape;676;p55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7" name="Google Shape;677;p55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2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3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4" marL="18288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5" marL="22860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6" marL="3200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7" marL="45720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8" marL="64008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56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estrial"/>
              <a:buNone/>
              <a:defRPr b="0" i="0" sz="3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80" name="Google Shape;680;p56"/>
          <p:cNvSpPr txBox="1"/>
          <p:nvPr>
            <p:ph idx="1" type="body"/>
          </p:nvPr>
        </p:nvSpPr>
        <p:spPr>
          <a:xfrm rot="5400000">
            <a:off x="4323555" y="-932655"/>
            <a:ext cx="3541714" cy="9905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marR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87350" lvl="1" marL="9144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371475" lvl="2" marL="13716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355600" lvl="3" marL="18288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355600" lvl="4" marL="22860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339725" lvl="5" marL="27432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339725" lvl="6" marL="32004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339725" lvl="7" marL="36576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339725" lvl="8" marL="41148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681" name="Google Shape;681;p56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2" name="Google Shape;682;p56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3" name="Google Shape;683;p56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2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3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4" marL="18288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5" marL="22860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6" marL="3200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7" marL="45720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8" marL="64008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p57"/>
          <p:cNvSpPr txBox="1"/>
          <p:nvPr>
            <p:ph type="title"/>
          </p:nvPr>
        </p:nvSpPr>
        <p:spPr>
          <a:xfrm rot="5400000">
            <a:off x="7454105" y="2197894"/>
            <a:ext cx="5181601" cy="200501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estrial"/>
              <a:buNone/>
              <a:defRPr b="0" i="0" sz="3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86" name="Google Shape;686;p57"/>
          <p:cNvSpPr txBox="1"/>
          <p:nvPr>
            <p:ph idx="1" type="body"/>
          </p:nvPr>
        </p:nvSpPr>
        <p:spPr>
          <a:xfrm rot="5400000">
            <a:off x="2424904" y="-673895"/>
            <a:ext cx="5181601" cy="774859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marR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87350" lvl="1" marL="9144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371475" lvl="2" marL="13716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355600" lvl="3" marL="18288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355600" lvl="4" marL="22860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339725" lvl="5" marL="27432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339725" lvl="6" marL="32004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339725" lvl="7" marL="36576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339725" lvl="8" marL="41148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687" name="Google Shape;687;p57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8" name="Google Shape;688;p57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9" name="Google Shape;689;p57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2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3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4" marL="18288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5" marL="22860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6" marL="3200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7" marL="45720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8" marL="64008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7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estrial"/>
              <a:buNone/>
              <a:defRPr b="0" i="0" sz="3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8" name="Google Shape;78;p7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9" name="Google Shape;79;p7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0" name="Google Shape;80;p7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\\DROBO-FS\QuickDrops\JB\PPTX NG\Droplets\LightingOverlay.png" id="82" name="Google Shape;82;p8"/>
          <p:cNvPicPr preferRelativeResize="0"/>
          <p:nvPr/>
        </p:nvPicPr>
        <p:blipFill rotWithShape="1">
          <a:blip r:embed="rId2">
            <a:alphaModFix amt="30000"/>
          </a:blip>
          <a:srcRect b="0" l="0" r="0" t="0"/>
          <a:stretch/>
        </p:blipFill>
        <p:spPr>
          <a:xfrm>
            <a:off x="0" y="-1"/>
            <a:ext cx="12192003" cy="6858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3" name="Google Shape;83;p8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</p:grpSpPr>
        <p:sp>
          <p:nvSpPr>
            <p:cNvPr id="84" name="Google Shape;84;p8"/>
            <p:cNvSpPr/>
            <p:nvPr/>
          </p:nvSpPr>
          <p:spPr>
            <a:xfrm>
              <a:off x="1209675" y="4763"/>
              <a:ext cx="23813" cy="2181225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rgbClr val="12161A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8"/>
            <p:cNvSpPr/>
            <p:nvPr/>
          </p:nvSpPr>
          <p:spPr>
            <a:xfrm>
              <a:off x="1128713" y="2176463"/>
              <a:ext cx="190500" cy="190500"/>
            </a:xfrm>
            <a:custGeom>
              <a:rect b="b" l="l" r="r" t="t"/>
              <a:pathLst>
                <a:path extrusionOk="0" h="120000" w="12000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7000"/>
                    <a:pt x="33000" y="108000"/>
                    <a:pt x="60000" y="108000"/>
                  </a:cubicBezTo>
                  <a:cubicBezTo>
                    <a:pt x="84000" y="108000"/>
                    <a:pt x="108000" y="87000"/>
                    <a:pt x="108000" y="60000"/>
                  </a:cubicBezTo>
                  <a:cubicBezTo>
                    <a:pt x="108000" y="33000"/>
                    <a:pt x="84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12161A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8"/>
            <p:cNvSpPr/>
            <p:nvPr/>
          </p:nvSpPr>
          <p:spPr>
            <a:xfrm>
              <a:off x="1123950" y="4021138"/>
              <a:ext cx="190500" cy="188913"/>
            </a:xfrm>
            <a:custGeom>
              <a:rect b="b" l="l" r="r" t="t"/>
              <a:pathLst>
                <a:path extrusionOk="0" h="120000" w="12000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7000"/>
                    <a:pt x="33000" y="108000"/>
                    <a:pt x="60000" y="108000"/>
                  </a:cubicBezTo>
                  <a:cubicBezTo>
                    <a:pt x="87000" y="108000"/>
                    <a:pt x="108000" y="87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12161A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414338" y="9525"/>
              <a:ext cx="28575" cy="4481513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rgbClr val="12161A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333375" y="4481513"/>
              <a:ext cx="190500" cy="190500"/>
            </a:xfrm>
            <a:custGeom>
              <a:rect b="b" l="l" r="r" t="t"/>
              <a:pathLst>
                <a:path extrusionOk="0" h="120000" w="12000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7000"/>
                    <a:pt x="33000" y="108000"/>
                    <a:pt x="60000" y="108000"/>
                  </a:cubicBezTo>
                  <a:cubicBezTo>
                    <a:pt x="87000" y="108000"/>
                    <a:pt x="108000" y="87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12161A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8"/>
            <p:cNvSpPr/>
            <p:nvPr/>
          </p:nvSpPr>
          <p:spPr>
            <a:xfrm>
              <a:off x="190500" y="9525"/>
              <a:ext cx="152400" cy="908050"/>
            </a:xfrm>
            <a:custGeom>
              <a:rect b="b" l="l" r="r" t="t"/>
              <a:pathLst>
                <a:path extrusionOk="0" h="120000" w="120000">
                  <a:moveTo>
                    <a:pt x="18750" y="120000"/>
                  </a:moveTo>
                  <a:lnTo>
                    <a:pt x="0" y="118741"/>
                  </a:lnTo>
                  <a:lnTo>
                    <a:pt x="101250" y="79720"/>
                  </a:lnTo>
                  <a:lnTo>
                    <a:pt x="101250" y="0"/>
                  </a:lnTo>
                  <a:lnTo>
                    <a:pt x="120000" y="0"/>
                  </a:lnTo>
                  <a:lnTo>
                    <a:pt x="120000" y="80349"/>
                  </a:lnTo>
                  <a:lnTo>
                    <a:pt x="18750" y="12000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12161A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0" name="Google Shape;90;p8"/>
            <p:cNvSpPr/>
            <p:nvPr/>
          </p:nvSpPr>
          <p:spPr>
            <a:xfrm>
              <a:off x="1290638" y="14288"/>
              <a:ext cx="376238" cy="1801813"/>
            </a:xfrm>
            <a:custGeom>
              <a:rect b="b" l="l" r="r" t="t"/>
              <a:pathLst>
                <a:path extrusionOk="0" h="120000" w="120000">
                  <a:moveTo>
                    <a:pt x="112405" y="120000"/>
                  </a:moveTo>
                  <a:lnTo>
                    <a:pt x="0" y="65550"/>
                  </a:lnTo>
                  <a:lnTo>
                    <a:pt x="0" y="0"/>
                  </a:lnTo>
                  <a:lnTo>
                    <a:pt x="9113" y="0"/>
                  </a:lnTo>
                  <a:lnTo>
                    <a:pt x="9113" y="65233"/>
                  </a:lnTo>
                  <a:lnTo>
                    <a:pt x="120000" y="119365"/>
                  </a:lnTo>
                  <a:lnTo>
                    <a:pt x="112405" y="12000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12161A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1" name="Google Shape;91;p8"/>
            <p:cNvSpPr/>
            <p:nvPr/>
          </p:nvSpPr>
          <p:spPr>
            <a:xfrm>
              <a:off x="1600200" y="1801813"/>
              <a:ext cx="190500" cy="188913"/>
            </a:xfrm>
            <a:custGeom>
              <a:rect b="b" l="l" r="r" t="t"/>
              <a:pathLst>
                <a:path extrusionOk="0" h="120000" w="12000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7000"/>
                    <a:pt x="33000" y="108000"/>
                    <a:pt x="60000" y="108000"/>
                  </a:cubicBezTo>
                  <a:cubicBezTo>
                    <a:pt x="84000" y="108000"/>
                    <a:pt x="108000" y="87000"/>
                    <a:pt x="108000" y="60000"/>
                  </a:cubicBezTo>
                  <a:cubicBezTo>
                    <a:pt x="108000" y="33000"/>
                    <a:pt x="84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12161A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1381125" y="9525"/>
              <a:ext cx="371475" cy="1425575"/>
            </a:xfrm>
            <a:custGeom>
              <a:rect b="b" l="l" r="r" t="t"/>
              <a:pathLst>
                <a:path extrusionOk="0" h="120000" w="120000">
                  <a:moveTo>
                    <a:pt x="112307" y="120000"/>
                  </a:moveTo>
                  <a:lnTo>
                    <a:pt x="0" y="51180"/>
                  </a:lnTo>
                  <a:lnTo>
                    <a:pt x="0" y="0"/>
                  </a:lnTo>
                  <a:lnTo>
                    <a:pt x="7692" y="0"/>
                  </a:lnTo>
                  <a:lnTo>
                    <a:pt x="7692" y="50779"/>
                  </a:lnTo>
                  <a:lnTo>
                    <a:pt x="120000" y="119198"/>
                  </a:lnTo>
                  <a:lnTo>
                    <a:pt x="112307" y="12000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12161A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3" name="Google Shape;93;p8"/>
            <p:cNvSpPr/>
            <p:nvPr/>
          </p:nvSpPr>
          <p:spPr>
            <a:xfrm>
              <a:off x="1643063" y="0"/>
              <a:ext cx="152400" cy="912813"/>
            </a:xfrm>
            <a:custGeom>
              <a:rect b="b" l="l" r="r" t="t"/>
              <a:pathLst>
                <a:path extrusionOk="0" h="120000" w="120000">
                  <a:moveTo>
                    <a:pt x="120000" y="120000"/>
                  </a:moveTo>
                  <a:lnTo>
                    <a:pt x="97500" y="120000"/>
                  </a:lnTo>
                  <a:lnTo>
                    <a:pt x="97500" y="40069"/>
                  </a:lnTo>
                  <a:lnTo>
                    <a:pt x="0" y="1252"/>
                  </a:lnTo>
                  <a:lnTo>
                    <a:pt x="18750" y="0"/>
                  </a:lnTo>
                  <a:lnTo>
                    <a:pt x="120000" y="39443"/>
                  </a:lnTo>
                  <a:lnTo>
                    <a:pt x="120000" y="12000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12161A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4" name="Google Shape;94;p8"/>
            <p:cNvSpPr/>
            <p:nvPr/>
          </p:nvSpPr>
          <p:spPr>
            <a:xfrm>
              <a:off x="1685925" y="1420813"/>
              <a:ext cx="190500" cy="190500"/>
            </a:xfrm>
            <a:custGeom>
              <a:rect b="b" l="l" r="r" t="t"/>
              <a:pathLst>
                <a:path extrusionOk="0" h="120000" w="12000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7000"/>
                    <a:pt x="33000" y="108000"/>
                    <a:pt x="60000" y="108000"/>
                  </a:cubicBezTo>
                  <a:cubicBezTo>
                    <a:pt x="87000" y="108000"/>
                    <a:pt x="108000" y="87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12161A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8"/>
            <p:cNvSpPr/>
            <p:nvPr/>
          </p:nvSpPr>
          <p:spPr>
            <a:xfrm>
              <a:off x="1685925" y="903288"/>
              <a:ext cx="190500" cy="190500"/>
            </a:xfrm>
            <a:custGeom>
              <a:rect b="b" l="l" r="r" t="t"/>
              <a:pathLst>
                <a:path extrusionOk="0" h="120000" w="12000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7000"/>
                    <a:pt x="33000" y="108000"/>
                    <a:pt x="60000" y="108000"/>
                  </a:cubicBezTo>
                  <a:cubicBezTo>
                    <a:pt x="87000" y="108000"/>
                    <a:pt x="108000" y="87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12161A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8"/>
            <p:cNvSpPr/>
            <p:nvPr/>
          </p:nvSpPr>
          <p:spPr>
            <a:xfrm>
              <a:off x="1743075" y="4763"/>
              <a:ext cx="419100" cy="522288"/>
            </a:xfrm>
            <a:custGeom>
              <a:rect b="b" l="l" r="r" t="t"/>
              <a:pathLst>
                <a:path extrusionOk="0" h="120000" w="120000">
                  <a:moveTo>
                    <a:pt x="114545" y="120000"/>
                  </a:moveTo>
                  <a:lnTo>
                    <a:pt x="20454" y="43768"/>
                  </a:lnTo>
                  <a:lnTo>
                    <a:pt x="0" y="2188"/>
                  </a:lnTo>
                  <a:lnTo>
                    <a:pt x="6818" y="0"/>
                  </a:lnTo>
                  <a:lnTo>
                    <a:pt x="27272" y="40486"/>
                  </a:lnTo>
                  <a:lnTo>
                    <a:pt x="120000" y="115623"/>
                  </a:lnTo>
                  <a:lnTo>
                    <a:pt x="114545" y="12000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12161A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7" name="Google Shape;97;p8"/>
            <p:cNvSpPr/>
            <p:nvPr/>
          </p:nvSpPr>
          <p:spPr>
            <a:xfrm>
              <a:off x="2119313" y="488950"/>
              <a:ext cx="161925" cy="147638"/>
            </a:xfrm>
            <a:custGeom>
              <a:rect b="b" l="l" r="r" t="t"/>
              <a:pathLst>
                <a:path extrusionOk="0" h="120000" w="120000">
                  <a:moveTo>
                    <a:pt x="60000" y="120000"/>
                  </a:moveTo>
                  <a:cubicBezTo>
                    <a:pt x="45882" y="120000"/>
                    <a:pt x="31764" y="116129"/>
                    <a:pt x="21176" y="104516"/>
                  </a:cubicBezTo>
                  <a:cubicBezTo>
                    <a:pt x="0" y="77419"/>
                    <a:pt x="0" y="38709"/>
                    <a:pt x="21176" y="15483"/>
                  </a:cubicBezTo>
                  <a:cubicBezTo>
                    <a:pt x="31764" y="3870"/>
                    <a:pt x="45882" y="0"/>
                    <a:pt x="60000" y="0"/>
                  </a:cubicBezTo>
                  <a:cubicBezTo>
                    <a:pt x="74117" y="0"/>
                    <a:pt x="88235" y="3870"/>
                    <a:pt x="98823" y="15483"/>
                  </a:cubicBezTo>
                  <a:cubicBezTo>
                    <a:pt x="120000" y="38709"/>
                    <a:pt x="120000" y="77419"/>
                    <a:pt x="98823" y="104516"/>
                  </a:cubicBezTo>
                  <a:cubicBezTo>
                    <a:pt x="88235" y="116129"/>
                    <a:pt x="74117" y="120000"/>
                    <a:pt x="60000" y="120000"/>
                  </a:cubicBezTo>
                  <a:close/>
                  <a:moveTo>
                    <a:pt x="60000" y="15483"/>
                  </a:moveTo>
                  <a:cubicBezTo>
                    <a:pt x="49411" y="15483"/>
                    <a:pt x="38823" y="19354"/>
                    <a:pt x="31764" y="27096"/>
                  </a:cubicBezTo>
                  <a:cubicBezTo>
                    <a:pt x="14117" y="46451"/>
                    <a:pt x="14117" y="73548"/>
                    <a:pt x="31764" y="92903"/>
                  </a:cubicBezTo>
                  <a:cubicBezTo>
                    <a:pt x="38823" y="100645"/>
                    <a:pt x="49411" y="104516"/>
                    <a:pt x="60000" y="104516"/>
                  </a:cubicBezTo>
                  <a:cubicBezTo>
                    <a:pt x="70588" y="104516"/>
                    <a:pt x="81176" y="100645"/>
                    <a:pt x="88235" y="92903"/>
                  </a:cubicBezTo>
                  <a:cubicBezTo>
                    <a:pt x="105882" y="73548"/>
                    <a:pt x="105882" y="46451"/>
                    <a:pt x="88235" y="27096"/>
                  </a:cubicBezTo>
                  <a:cubicBezTo>
                    <a:pt x="81176" y="19354"/>
                    <a:pt x="70588" y="15483"/>
                    <a:pt x="60000" y="15483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12161A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8"/>
            <p:cNvSpPr/>
            <p:nvPr/>
          </p:nvSpPr>
          <p:spPr>
            <a:xfrm>
              <a:off x="952500" y="4763"/>
              <a:ext cx="152400" cy="908050"/>
            </a:xfrm>
            <a:custGeom>
              <a:rect b="b" l="l" r="r" t="t"/>
              <a:pathLst>
                <a:path extrusionOk="0" h="120000" w="120000">
                  <a:moveTo>
                    <a:pt x="18750" y="120000"/>
                  </a:moveTo>
                  <a:lnTo>
                    <a:pt x="0" y="120000"/>
                  </a:lnTo>
                  <a:lnTo>
                    <a:pt x="0" y="39650"/>
                  </a:lnTo>
                  <a:lnTo>
                    <a:pt x="101250" y="0"/>
                  </a:lnTo>
                  <a:lnTo>
                    <a:pt x="120000" y="1258"/>
                  </a:lnTo>
                  <a:lnTo>
                    <a:pt x="18750" y="40279"/>
                  </a:lnTo>
                  <a:lnTo>
                    <a:pt x="18750" y="12000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12161A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9" name="Google Shape;99;p8"/>
            <p:cNvSpPr/>
            <p:nvPr/>
          </p:nvSpPr>
          <p:spPr>
            <a:xfrm>
              <a:off x="866775" y="903288"/>
              <a:ext cx="190500" cy="190500"/>
            </a:xfrm>
            <a:custGeom>
              <a:rect b="b" l="l" r="r" t="t"/>
              <a:pathLst>
                <a:path extrusionOk="0" h="120000" w="12000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6000"/>
                    <a:pt x="12000" y="60000"/>
                  </a:cubicBezTo>
                  <a:cubicBezTo>
                    <a:pt x="12000" y="87000"/>
                    <a:pt x="33000" y="108000"/>
                    <a:pt x="60000" y="108000"/>
                  </a:cubicBezTo>
                  <a:cubicBezTo>
                    <a:pt x="87000" y="108000"/>
                    <a:pt x="108000" y="87000"/>
                    <a:pt x="108000" y="60000"/>
                  </a:cubicBezTo>
                  <a:cubicBezTo>
                    <a:pt x="108000" y="36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12161A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8"/>
            <p:cNvSpPr/>
            <p:nvPr/>
          </p:nvSpPr>
          <p:spPr>
            <a:xfrm>
              <a:off x="890588" y="1554163"/>
              <a:ext cx="190500" cy="190500"/>
            </a:xfrm>
            <a:custGeom>
              <a:rect b="b" l="l" r="r" t="t"/>
              <a:pathLst>
                <a:path extrusionOk="0" h="120000" w="12000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4000"/>
                    <a:pt x="33000" y="108000"/>
                    <a:pt x="60000" y="108000"/>
                  </a:cubicBezTo>
                  <a:cubicBezTo>
                    <a:pt x="87000" y="108000"/>
                    <a:pt x="108000" y="84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12161A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8"/>
            <p:cNvSpPr/>
            <p:nvPr/>
          </p:nvSpPr>
          <p:spPr>
            <a:xfrm>
              <a:off x="738188" y="5622925"/>
              <a:ext cx="338138" cy="1216025"/>
            </a:xfrm>
            <a:custGeom>
              <a:rect b="b" l="l" r="r" t="t"/>
              <a:pathLst>
                <a:path extrusionOk="0" h="120000" w="120000">
                  <a:moveTo>
                    <a:pt x="119999" y="120000"/>
                  </a:moveTo>
                  <a:lnTo>
                    <a:pt x="109859" y="120000"/>
                  </a:lnTo>
                  <a:lnTo>
                    <a:pt x="109859" y="72689"/>
                  </a:lnTo>
                  <a:lnTo>
                    <a:pt x="0" y="939"/>
                  </a:lnTo>
                  <a:lnTo>
                    <a:pt x="6760" y="0"/>
                  </a:lnTo>
                  <a:lnTo>
                    <a:pt x="119999" y="72219"/>
                  </a:lnTo>
                  <a:lnTo>
                    <a:pt x="119999" y="12000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12161A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2" name="Google Shape;102;p8"/>
            <p:cNvSpPr/>
            <p:nvPr/>
          </p:nvSpPr>
          <p:spPr>
            <a:xfrm>
              <a:off x="647700" y="5480050"/>
              <a:ext cx="157163" cy="157163"/>
            </a:xfrm>
            <a:custGeom>
              <a:rect b="b" l="l" r="r" t="t"/>
              <a:pathLst>
                <a:path extrusionOk="0" h="120000" w="120000">
                  <a:moveTo>
                    <a:pt x="61818" y="120000"/>
                  </a:moveTo>
                  <a:cubicBezTo>
                    <a:pt x="29090" y="120000"/>
                    <a:pt x="0" y="94545"/>
                    <a:pt x="0" y="61818"/>
                  </a:cubicBezTo>
                  <a:cubicBezTo>
                    <a:pt x="0" y="29090"/>
                    <a:pt x="29090" y="0"/>
                    <a:pt x="61818" y="0"/>
                  </a:cubicBezTo>
                  <a:cubicBezTo>
                    <a:pt x="94545" y="0"/>
                    <a:pt x="120000" y="29090"/>
                    <a:pt x="120000" y="61818"/>
                  </a:cubicBezTo>
                  <a:cubicBezTo>
                    <a:pt x="120000" y="94545"/>
                    <a:pt x="94545" y="120000"/>
                    <a:pt x="61818" y="120000"/>
                  </a:cubicBezTo>
                  <a:close/>
                  <a:moveTo>
                    <a:pt x="61818" y="14545"/>
                  </a:moveTo>
                  <a:cubicBezTo>
                    <a:pt x="36363" y="14545"/>
                    <a:pt x="14545" y="36363"/>
                    <a:pt x="14545" y="61818"/>
                  </a:cubicBezTo>
                  <a:cubicBezTo>
                    <a:pt x="14545" y="87272"/>
                    <a:pt x="36363" y="105454"/>
                    <a:pt x="61818" y="105454"/>
                  </a:cubicBezTo>
                  <a:cubicBezTo>
                    <a:pt x="83636" y="105454"/>
                    <a:pt x="105454" y="87272"/>
                    <a:pt x="105454" y="61818"/>
                  </a:cubicBezTo>
                  <a:cubicBezTo>
                    <a:pt x="105454" y="36363"/>
                    <a:pt x="83636" y="14545"/>
                    <a:pt x="61818" y="14545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12161A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8"/>
            <p:cNvSpPr/>
            <p:nvPr/>
          </p:nvSpPr>
          <p:spPr>
            <a:xfrm>
              <a:off x="66675" y="903288"/>
              <a:ext cx="190500" cy="190500"/>
            </a:xfrm>
            <a:custGeom>
              <a:rect b="b" l="l" r="r" t="t"/>
              <a:pathLst>
                <a:path extrusionOk="0" h="120000" w="12000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6000" y="0"/>
                    <a:pt x="120000" y="27000"/>
                    <a:pt x="120000" y="60000"/>
                  </a:cubicBezTo>
                  <a:cubicBezTo>
                    <a:pt x="120000" y="93000"/>
                    <a:pt x="96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6000" y="12000"/>
                    <a:pt x="12000" y="36000"/>
                    <a:pt x="12000" y="60000"/>
                  </a:cubicBezTo>
                  <a:cubicBezTo>
                    <a:pt x="12000" y="87000"/>
                    <a:pt x="36000" y="108000"/>
                    <a:pt x="60000" y="108000"/>
                  </a:cubicBezTo>
                  <a:cubicBezTo>
                    <a:pt x="87000" y="108000"/>
                    <a:pt x="108000" y="87000"/>
                    <a:pt x="108000" y="60000"/>
                  </a:cubicBezTo>
                  <a:cubicBezTo>
                    <a:pt x="108000" y="36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12161A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8"/>
            <p:cNvSpPr/>
            <p:nvPr/>
          </p:nvSpPr>
          <p:spPr>
            <a:xfrm>
              <a:off x="0" y="3897313"/>
              <a:ext cx="133350" cy="266700"/>
            </a:xfrm>
            <a:custGeom>
              <a:rect b="b" l="l" r="r" t="t"/>
              <a:pathLst>
                <a:path extrusionOk="0" h="120000" w="120000">
                  <a:moveTo>
                    <a:pt x="98571" y="120000"/>
                  </a:moveTo>
                  <a:lnTo>
                    <a:pt x="0" y="4285"/>
                  </a:lnTo>
                  <a:lnTo>
                    <a:pt x="17142" y="0"/>
                  </a:lnTo>
                  <a:lnTo>
                    <a:pt x="120000" y="115714"/>
                  </a:lnTo>
                  <a:lnTo>
                    <a:pt x="98571" y="12000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12161A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5" name="Google Shape;105;p8"/>
            <p:cNvSpPr/>
            <p:nvPr/>
          </p:nvSpPr>
          <p:spPr>
            <a:xfrm>
              <a:off x="66675" y="4149725"/>
              <a:ext cx="190500" cy="188913"/>
            </a:xfrm>
            <a:custGeom>
              <a:rect b="b" l="l" r="r" t="t"/>
              <a:pathLst>
                <a:path extrusionOk="0" h="120000" w="12000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4000"/>
                    <a:pt x="33000" y="108000"/>
                    <a:pt x="60000" y="108000"/>
                  </a:cubicBezTo>
                  <a:cubicBezTo>
                    <a:pt x="87000" y="108000"/>
                    <a:pt x="108000" y="84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12161A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8"/>
            <p:cNvSpPr/>
            <p:nvPr/>
          </p:nvSpPr>
          <p:spPr>
            <a:xfrm>
              <a:off x="0" y="1644650"/>
              <a:ext cx="133350" cy="269875"/>
            </a:xfrm>
            <a:custGeom>
              <a:rect b="b" l="l" r="r" t="t"/>
              <a:pathLst>
                <a:path extrusionOk="0" h="120000" w="120000">
                  <a:moveTo>
                    <a:pt x="17142" y="120000"/>
                  </a:moveTo>
                  <a:lnTo>
                    <a:pt x="0" y="115764"/>
                  </a:lnTo>
                  <a:lnTo>
                    <a:pt x="98571" y="0"/>
                  </a:lnTo>
                  <a:lnTo>
                    <a:pt x="120000" y="4235"/>
                  </a:lnTo>
                  <a:lnTo>
                    <a:pt x="17142" y="12000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12161A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7" name="Google Shape;107;p8"/>
            <p:cNvSpPr/>
            <p:nvPr/>
          </p:nvSpPr>
          <p:spPr>
            <a:xfrm>
              <a:off x="66675" y="1468438"/>
              <a:ext cx="190500" cy="190500"/>
            </a:xfrm>
            <a:custGeom>
              <a:rect b="b" l="l" r="r" t="t"/>
              <a:pathLst>
                <a:path extrusionOk="0" h="120000" w="12000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4000"/>
                    <a:pt x="33000" y="108000"/>
                    <a:pt x="60000" y="108000"/>
                  </a:cubicBezTo>
                  <a:cubicBezTo>
                    <a:pt x="87000" y="108000"/>
                    <a:pt x="108000" y="84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12161A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8"/>
            <p:cNvSpPr/>
            <p:nvPr/>
          </p:nvSpPr>
          <p:spPr>
            <a:xfrm>
              <a:off x="695325" y="4763"/>
              <a:ext cx="309563" cy="1558925"/>
            </a:xfrm>
            <a:custGeom>
              <a:rect b="b" l="l" r="r" t="t"/>
              <a:pathLst>
                <a:path extrusionOk="0" h="120000" w="120000">
                  <a:moveTo>
                    <a:pt x="120000" y="120000"/>
                  </a:moveTo>
                  <a:lnTo>
                    <a:pt x="108923" y="120000"/>
                  </a:lnTo>
                  <a:lnTo>
                    <a:pt x="108923" y="98370"/>
                  </a:lnTo>
                  <a:lnTo>
                    <a:pt x="0" y="76863"/>
                  </a:lnTo>
                  <a:lnTo>
                    <a:pt x="0" y="0"/>
                  </a:lnTo>
                  <a:lnTo>
                    <a:pt x="11076" y="0"/>
                  </a:lnTo>
                  <a:lnTo>
                    <a:pt x="11076" y="76130"/>
                  </a:lnTo>
                  <a:lnTo>
                    <a:pt x="120000" y="97270"/>
                  </a:lnTo>
                  <a:lnTo>
                    <a:pt x="120000" y="12000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12161A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9" name="Google Shape;109;p8"/>
            <p:cNvSpPr/>
            <p:nvPr/>
          </p:nvSpPr>
          <p:spPr>
            <a:xfrm>
              <a:off x="57150" y="4881563"/>
              <a:ext cx="190500" cy="188913"/>
            </a:xfrm>
            <a:custGeom>
              <a:rect b="b" l="l" r="r" t="t"/>
              <a:pathLst>
                <a:path extrusionOk="0" h="120000" w="12000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6000" y="12000"/>
                    <a:pt x="12000" y="33000"/>
                    <a:pt x="12000" y="60000"/>
                  </a:cubicBezTo>
                  <a:cubicBezTo>
                    <a:pt x="12000" y="87000"/>
                    <a:pt x="36000" y="108000"/>
                    <a:pt x="60000" y="108000"/>
                  </a:cubicBezTo>
                  <a:cubicBezTo>
                    <a:pt x="87000" y="108000"/>
                    <a:pt x="108000" y="87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12161A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8"/>
            <p:cNvSpPr/>
            <p:nvPr/>
          </p:nvSpPr>
          <p:spPr>
            <a:xfrm>
              <a:off x="138113" y="5060950"/>
              <a:ext cx="304800" cy="1778000"/>
            </a:xfrm>
            <a:custGeom>
              <a:rect b="b" l="l" r="r" t="t"/>
              <a:pathLst>
                <a:path extrusionOk="0" h="120000" w="120000">
                  <a:moveTo>
                    <a:pt x="120000" y="120000"/>
                  </a:moveTo>
                  <a:lnTo>
                    <a:pt x="110625" y="120000"/>
                  </a:lnTo>
                  <a:lnTo>
                    <a:pt x="110625" y="38571"/>
                  </a:lnTo>
                  <a:lnTo>
                    <a:pt x="0" y="19607"/>
                  </a:lnTo>
                  <a:lnTo>
                    <a:pt x="0" y="0"/>
                  </a:lnTo>
                  <a:lnTo>
                    <a:pt x="9375" y="0"/>
                  </a:lnTo>
                  <a:lnTo>
                    <a:pt x="9375" y="18964"/>
                  </a:lnTo>
                  <a:lnTo>
                    <a:pt x="120000" y="37928"/>
                  </a:lnTo>
                  <a:lnTo>
                    <a:pt x="120000" y="12000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12161A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11" name="Google Shape;111;p8"/>
            <p:cNvSpPr/>
            <p:nvPr/>
          </p:nvSpPr>
          <p:spPr>
            <a:xfrm>
              <a:off x="561975" y="6430963"/>
              <a:ext cx="190500" cy="188913"/>
            </a:xfrm>
            <a:custGeom>
              <a:rect b="b" l="l" r="r" t="t"/>
              <a:pathLst>
                <a:path extrusionOk="0" h="120000" w="12000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6000" y="12000"/>
                    <a:pt x="12000" y="33000"/>
                    <a:pt x="12000" y="60000"/>
                  </a:cubicBezTo>
                  <a:cubicBezTo>
                    <a:pt x="12000" y="87000"/>
                    <a:pt x="36000" y="108000"/>
                    <a:pt x="60000" y="108000"/>
                  </a:cubicBezTo>
                  <a:cubicBezTo>
                    <a:pt x="87000" y="108000"/>
                    <a:pt x="108000" y="87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12161A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8"/>
            <p:cNvSpPr/>
            <p:nvPr/>
          </p:nvSpPr>
          <p:spPr>
            <a:xfrm>
              <a:off x="642938" y="6610350"/>
              <a:ext cx="23813" cy="242888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rgbClr val="12161A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8"/>
            <p:cNvSpPr/>
            <p:nvPr/>
          </p:nvSpPr>
          <p:spPr>
            <a:xfrm>
              <a:off x="76200" y="6430963"/>
              <a:ext cx="190500" cy="188913"/>
            </a:xfrm>
            <a:custGeom>
              <a:rect b="b" l="l" r="r" t="t"/>
              <a:pathLst>
                <a:path extrusionOk="0" h="120000" w="12000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6000" y="0"/>
                    <a:pt x="120000" y="27000"/>
                    <a:pt x="120000" y="60000"/>
                  </a:cubicBezTo>
                  <a:cubicBezTo>
                    <a:pt x="120000" y="93000"/>
                    <a:pt x="96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6000" y="12000"/>
                    <a:pt x="12000" y="33000"/>
                    <a:pt x="12000" y="60000"/>
                  </a:cubicBezTo>
                  <a:cubicBezTo>
                    <a:pt x="12000" y="87000"/>
                    <a:pt x="36000" y="108000"/>
                    <a:pt x="60000" y="108000"/>
                  </a:cubicBezTo>
                  <a:cubicBezTo>
                    <a:pt x="87000" y="108000"/>
                    <a:pt x="108000" y="87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12161A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8"/>
            <p:cNvSpPr/>
            <p:nvPr/>
          </p:nvSpPr>
          <p:spPr>
            <a:xfrm>
              <a:off x="0" y="5978525"/>
              <a:ext cx="190500" cy="461963"/>
            </a:xfrm>
            <a:custGeom>
              <a:rect b="b" l="l" r="r" t="t"/>
              <a:pathLst>
                <a:path extrusionOk="0" h="120000" w="120000">
                  <a:moveTo>
                    <a:pt x="120000" y="120000"/>
                  </a:moveTo>
                  <a:lnTo>
                    <a:pt x="105000" y="120000"/>
                  </a:lnTo>
                  <a:lnTo>
                    <a:pt x="105000" y="47010"/>
                  </a:lnTo>
                  <a:lnTo>
                    <a:pt x="0" y="3711"/>
                  </a:lnTo>
                  <a:lnTo>
                    <a:pt x="12000" y="0"/>
                  </a:lnTo>
                  <a:lnTo>
                    <a:pt x="120000" y="44536"/>
                  </a:lnTo>
                  <a:lnTo>
                    <a:pt x="120000" y="12000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12161A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15" name="Google Shape;115;p8"/>
            <p:cNvSpPr/>
            <p:nvPr/>
          </p:nvSpPr>
          <p:spPr>
            <a:xfrm>
              <a:off x="1014413" y="1801813"/>
              <a:ext cx="214313" cy="755650"/>
            </a:xfrm>
            <a:custGeom>
              <a:rect b="b" l="l" r="r" t="t"/>
              <a:pathLst>
                <a:path extrusionOk="0" h="120000" w="120000">
                  <a:moveTo>
                    <a:pt x="10666" y="120000"/>
                  </a:moveTo>
                  <a:lnTo>
                    <a:pt x="0" y="120000"/>
                  </a:lnTo>
                  <a:lnTo>
                    <a:pt x="0" y="32268"/>
                  </a:lnTo>
                  <a:lnTo>
                    <a:pt x="112000" y="0"/>
                  </a:lnTo>
                  <a:lnTo>
                    <a:pt x="120000" y="2268"/>
                  </a:lnTo>
                  <a:lnTo>
                    <a:pt x="10666" y="33025"/>
                  </a:lnTo>
                  <a:lnTo>
                    <a:pt x="10666" y="12000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12161A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16" name="Google Shape;116;p8"/>
            <p:cNvSpPr/>
            <p:nvPr/>
          </p:nvSpPr>
          <p:spPr>
            <a:xfrm>
              <a:off x="938213" y="2547938"/>
              <a:ext cx="166688" cy="160338"/>
            </a:xfrm>
            <a:custGeom>
              <a:rect b="b" l="l" r="r" t="t"/>
              <a:pathLst>
                <a:path extrusionOk="0" h="120000" w="120000">
                  <a:moveTo>
                    <a:pt x="61714" y="120000"/>
                  </a:moveTo>
                  <a:cubicBezTo>
                    <a:pt x="27428" y="120000"/>
                    <a:pt x="0" y="91764"/>
                    <a:pt x="0" y="60000"/>
                  </a:cubicBezTo>
                  <a:cubicBezTo>
                    <a:pt x="0" y="24705"/>
                    <a:pt x="27428" y="0"/>
                    <a:pt x="61714" y="0"/>
                  </a:cubicBezTo>
                  <a:cubicBezTo>
                    <a:pt x="92571" y="0"/>
                    <a:pt x="120000" y="24705"/>
                    <a:pt x="120000" y="60000"/>
                  </a:cubicBezTo>
                  <a:cubicBezTo>
                    <a:pt x="120000" y="91764"/>
                    <a:pt x="92571" y="120000"/>
                    <a:pt x="61714" y="120000"/>
                  </a:cubicBezTo>
                  <a:close/>
                  <a:moveTo>
                    <a:pt x="61714" y="14117"/>
                  </a:moveTo>
                  <a:cubicBezTo>
                    <a:pt x="34285" y="14117"/>
                    <a:pt x="13714" y="35294"/>
                    <a:pt x="13714" y="60000"/>
                  </a:cubicBezTo>
                  <a:cubicBezTo>
                    <a:pt x="13714" y="84705"/>
                    <a:pt x="34285" y="105882"/>
                    <a:pt x="61714" y="105882"/>
                  </a:cubicBezTo>
                  <a:cubicBezTo>
                    <a:pt x="85714" y="105882"/>
                    <a:pt x="106285" y="84705"/>
                    <a:pt x="106285" y="60000"/>
                  </a:cubicBezTo>
                  <a:cubicBezTo>
                    <a:pt x="106285" y="35294"/>
                    <a:pt x="85714" y="14117"/>
                    <a:pt x="61714" y="14117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12161A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8"/>
            <p:cNvSpPr/>
            <p:nvPr/>
          </p:nvSpPr>
          <p:spPr>
            <a:xfrm>
              <a:off x="595313" y="4763"/>
              <a:ext cx="638175" cy="4025900"/>
            </a:xfrm>
            <a:custGeom>
              <a:rect b="b" l="l" r="r" t="t"/>
              <a:pathLst>
                <a:path extrusionOk="0" h="120000" w="120000">
                  <a:moveTo>
                    <a:pt x="120000" y="120000"/>
                  </a:moveTo>
                  <a:lnTo>
                    <a:pt x="115522" y="120000"/>
                  </a:lnTo>
                  <a:lnTo>
                    <a:pt x="115522" y="109353"/>
                  </a:lnTo>
                  <a:lnTo>
                    <a:pt x="0" y="91088"/>
                  </a:lnTo>
                  <a:lnTo>
                    <a:pt x="0" y="0"/>
                  </a:lnTo>
                  <a:lnTo>
                    <a:pt x="4477" y="0"/>
                  </a:lnTo>
                  <a:lnTo>
                    <a:pt x="4477" y="90662"/>
                  </a:lnTo>
                  <a:lnTo>
                    <a:pt x="120000" y="108927"/>
                  </a:lnTo>
                  <a:lnTo>
                    <a:pt x="120000" y="12000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12161A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18" name="Google Shape;118;p8"/>
            <p:cNvSpPr/>
            <p:nvPr/>
          </p:nvSpPr>
          <p:spPr>
            <a:xfrm>
              <a:off x="1223963" y="1382713"/>
              <a:ext cx="142875" cy="476250"/>
            </a:xfrm>
            <a:custGeom>
              <a:rect b="b" l="l" r="r" t="t"/>
              <a:pathLst>
                <a:path extrusionOk="0" h="120000" w="120000">
                  <a:moveTo>
                    <a:pt x="120000" y="120000"/>
                  </a:moveTo>
                  <a:lnTo>
                    <a:pt x="104000" y="120000"/>
                  </a:lnTo>
                  <a:lnTo>
                    <a:pt x="104000" y="33600"/>
                  </a:lnTo>
                  <a:lnTo>
                    <a:pt x="0" y="3600"/>
                  </a:lnTo>
                  <a:lnTo>
                    <a:pt x="12000" y="0"/>
                  </a:lnTo>
                  <a:lnTo>
                    <a:pt x="120000" y="32400"/>
                  </a:lnTo>
                  <a:lnTo>
                    <a:pt x="120000" y="12000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12161A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19" name="Google Shape;119;p8"/>
            <p:cNvSpPr/>
            <p:nvPr/>
          </p:nvSpPr>
          <p:spPr>
            <a:xfrm>
              <a:off x="1300163" y="1849438"/>
              <a:ext cx="109538" cy="107950"/>
            </a:xfrm>
            <a:custGeom>
              <a:rect b="b" l="l" r="r" t="t"/>
              <a:pathLst>
                <a:path extrusionOk="0" h="120000" w="120000">
                  <a:moveTo>
                    <a:pt x="62608" y="120000"/>
                  </a:moveTo>
                  <a:cubicBezTo>
                    <a:pt x="26086" y="120000"/>
                    <a:pt x="0" y="93913"/>
                    <a:pt x="0" y="62608"/>
                  </a:cubicBezTo>
                  <a:cubicBezTo>
                    <a:pt x="0" y="26086"/>
                    <a:pt x="26086" y="0"/>
                    <a:pt x="62608" y="0"/>
                  </a:cubicBezTo>
                  <a:cubicBezTo>
                    <a:pt x="93913" y="0"/>
                    <a:pt x="120000" y="26086"/>
                    <a:pt x="120000" y="62608"/>
                  </a:cubicBezTo>
                  <a:cubicBezTo>
                    <a:pt x="120000" y="93913"/>
                    <a:pt x="93913" y="120000"/>
                    <a:pt x="62608" y="120000"/>
                  </a:cubicBezTo>
                  <a:close/>
                  <a:moveTo>
                    <a:pt x="62608" y="20869"/>
                  </a:moveTo>
                  <a:cubicBezTo>
                    <a:pt x="41739" y="20869"/>
                    <a:pt x="20869" y="41739"/>
                    <a:pt x="20869" y="62608"/>
                  </a:cubicBezTo>
                  <a:cubicBezTo>
                    <a:pt x="20869" y="83478"/>
                    <a:pt x="41739" y="99130"/>
                    <a:pt x="62608" y="99130"/>
                  </a:cubicBezTo>
                  <a:cubicBezTo>
                    <a:pt x="83478" y="99130"/>
                    <a:pt x="99130" y="83478"/>
                    <a:pt x="99130" y="62608"/>
                  </a:cubicBezTo>
                  <a:cubicBezTo>
                    <a:pt x="99130" y="41739"/>
                    <a:pt x="83478" y="20869"/>
                    <a:pt x="62608" y="2086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12161A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8"/>
            <p:cNvSpPr/>
            <p:nvPr/>
          </p:nvSpPr>
          <p:spPr>
            <a:xfrm>
              <a:off x="280988" y="3417888"/>
              <a:ext cx="142875" cy="474663"/>
            </a:xfrm>
            <a:custGeom>
              <a:rect b="b" l="l" r="r" t="t"/>
              <a:pathLst>
                <a:path extrusionOk="0" h="120000" w="120000">
                  <a:moveTo>
                    <a:pt x="16000" y="120000"/>
                  </a:moveTo>
                  <a:lnTo>
                    <a:pt x="0" y="120000"/>
                  </a:lnTo>
                  <a:lnTo>
                    <a:pt x="0" y="32107"/>
                  </a:lnTo>
                  <a:lnTo>
                    <a:pt x="108000" y="0"/>
                  </a:lnTo>
                  <a:lnTo>
                    <a:pt x="120000" y="3210"/>
                  </a:lnTo>
                  <a:lnTo>
                    <a:pt x="16000" y="33311"/>
                  </a:lnTo>
                  <a:lnTo>
                    <a:pt x="16000" y="12000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12161A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21" name="Google Shape;121;p8"/>
            <p:cNvSpPr/>
            <p:nvPr/>
          </p:nvSpPr>
          <p:spPr>
            <a:xfrm>
              <a:off x="238125" y="3883025"/>
              <a:ext cx="109538" cy="109538"/>
            </a:xfrm>
            <a:custGeom>
              <a:rect b="b" l="l" r="r" t="t"/>
              <a:pathLst>
                <a:path extrusionOk="0" h="120000" w="120000">
                  <a:moveTo>
                    <a:pt x="57391" y="120000"/>
                  </a:moveTo>
                  <a:cubicBezTo>
                    <a:pt x="26086" y="120000"/>
                    <a:pt x="0" y="93913"/>
                    <a:pt x="0" y="62608"/>
                  </a:cubicBezTo>
                  <a:cubicBezTo>
                    <a:pt x="0" y="26086"/>
                    <a:pt x="26086" y="0"/>
                    <a:pt x="57391" y="0"/>
                  </a:cubicBezTo>
                  <a:cubicBezTo>
                    <a:pt x="88695" y="0"/>
                    <a:pt x="120000" y="26086"/>
                    <a:pt x="120000" y="62608"/>
                  </a:cubicBezTo>
                  <a:cubicBezTo>
                    <a:pt x="120000" y="93913"/>
                    <a:pt x="88695" y="120000"/>
                    <a:pt x="57391" y="120000"/>
                  </a:cubicBezTo>
                  <a:close/>
                  <a:moveTo>
                    <a:pt x="57391" y="20869"/>
                  </a:moveTo>
                  <a:cubicBezTo>
                    <a:pt x="36521" y="20869"/>
                    <a:pt x="20869" y="41739"/>
                    <a:pt x="20869" y="62608"/>
                  </a:cubicBezTo>
                  <a:cubicBezTo>
                    <a:pt x="20869" y="83478"/>
                    <a:pt x="36521" y="99130"/>
                    <a:pt x="57391" y="99130"/>
                  </a:cubicBezTo>
                  <a:cubicBezTo>
                    <a:pt x="78260" y="99130"/>
                    <a:pt x="99130" y="83478"/>
                    <a:pt x="99130" y="62608"/>
                  </a:cubicBezTo>
                  <a:cubicBezTo>
                    <a:pt x="99130" y="41739"/>
                    <a:pt x="78260" y="20869"/>
                    <a:pt x="57391" y="2086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12161A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8"/>
            <p:cNvSpPr/>
            <p:nvPr/>
          </p:nvSpPr>
          <p:spPr>
            <a:xfrm>
              <a:off x="4763" y="2166938"/>
              <a:ext cx="114300" cy="452438"/>
            </a:xfrm>
            <a:custGeom>
              <a:rect b="b" l="l" r="r" t="t"/>
              <a:pathLst>
                <a:path extrusionOk="0" h="120000" w="120000">
                  <a:moveTo>
                    <a:pt x="10000" y="119999"/>
                  </a:moveTo>
                  <a:lnTo>
                    <a:pt x="0" y="116210"/>
                  </a:lnTo>
                  <a:lnTo>
                    <a:pt x="100000" y="90947"/>
                  </a:lnTo>
                  <a:lnTo>
                    <a:pt x="100000" y="0"/>
                  </a:lnTo>
                  <a:lnTo>
                    <a:pt x="120000" y="0"/>
                  </a:lnTo>
                  <a:lnTo>
                    <a:pt x="120000" y="93473"/>
                  </a:lnTo>
                  <a:lnTo>
                    <a:pt x="10000" y="119999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12161A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23" name="Google Shape;123;p8"/>
            <p:cNvSpPr/>
            <p:nvPr/>
          </p:nvSpPr>
          <p:spPr>
            <a:xfrm>
              <a:off x="52388" y="2066925"/>
              <a:ext cx="109538" cy="109538"/>
            </a:xfrm>
            <a:custGeom>
              <a:rect b="b" l="l" r="r" t="t"/>
              <a:pathLst>
                <a:path extrusionOk="0" h="120000" w="120000">
                  <a:moveTo>
                    <a:pt x="62608" y="120000"/>
                  </a:moveTo>
                  <a:cubicBezTo>
                    <a:pt x="26086" y="120000"/>
                    <a:pt x="0" y="93913"/>
                    <a:pt x="0" y="62608"/>
                  </a:cubicBezTo>
                  <a:cubicBezTo>
                    <a:pt x="0" y="26086"/>
                    <a:pt x="26086" y="0"/>
                    <a:pt x="62608" y="0"/>
                  </a:cubicBezTo>
                  <a:cubicBezTo>
                    <a:pt x="93913" y="0"/>
                    <a:pt x="120000" y="26086"/>
                    <a:pt x="120000" y="62608"/>
                  </a:cubicBezTo>
                  <a:cubicBezTo>
                    <a:pt x="120000" y="93913"/>
                    <a:pt x="93913" y="120000"/>
                    <a:pt x="62608" y="120000"/>
                  </a:cubicBezTo>
                  <a:close/>
                  <a:moveTo>
                    <a:pt x="62608" y="20869"/>
                  </a:moveTo>
                  <a:cubicBezTo>
                    <a:pt x="41739" y="20869"/>
                    <a:pt x="20869" y="41739"/>
                    <a:pt x="20869" y="62608"/>
                  </a:cubicBezTo>
                  <a:cubicBezTo>
                    <a:pt x="20869" y="83478"/>
                    <a:pt x="41739" y="99130"/>
                    <a:pt x="62608" y="99130"/>
                  </a:cubicBezTo>
                  <a:cubicBezTo>
                    <a:pt x="83478" y="99130"/>
                    <a:pt x="99130" y="83478"/>
                    <a:pt x="99130" y="62608"/>
                  </a:cubicBezTo>
                  <a:cubicBezTo>
                    <a:pt x="99130" y="41739"/>
                    <a:pt x="83478" y="20869"/>
                    <a:pt x="62608" y="2086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12161A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8"/>
            <p:cNvSpPr/>
            <p:nvPr/>
          </p:nvSpPr>
          <p:spPr>
            <a:xfrm>
              <a:off x="1228725" y="4662488"/>
              <a:ext cx="23813" cy="2181225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rgbClr val="12161A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8"/>
            <p:cNvSpPr/>
            <p:nvPr/>
          </p:nvSpPr>
          <p:spPr>
            <a:xfrm>
              <a:off x="1319213" y="5041900"/>
              <a:ext cx="371475" cy="1801813"/>
            </a:xfrm>
            <a:custGeom>
              <a:rect b="b" l="l" r="r" t="t"/>
              <a:pathLst>
                <a:path extrusionOk="0" h="120000" w="120000">
                  <a:moveTo>
                    <a:pt x="7692" y="120000"/>
                  </a:moveTo>
                  <a:lnTo>
                    <a:pt x="0" y="120000"/>
                  </a:lnTo>
                  <a:lnTo>
                    <a:pt x="0" y="54449"/>
                  </a:lnTo>
                  <a:lnTo>
                    <a:pt x="0" y="54132"/>
                  </a:lnTo>
                  <a:lnTo>
                    <a:pt x="112307" y="0"/>
                  </a:lnTo>
                  <a:lnTo>
                    <a:pt x="120000" y="634"/>
                  </a:lnTo>
                  <a:lnTo>
                    <a:pt x="7692" y="54766"/>
                  </a:lnTo>
                  <a:lnTo>
                    <a:pt x="7692" y="12000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12161A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26" name="Google Shape;126;p8"/>
            <p:cNvSpPr/>
            <p:nvPr/>
          </p:nvSpPr>
          <p:spPr>
            <a:xfrm>
              <a:off x="1147763" y="4481513"/>
              <a:ext cx="190500" cy="190500"/>
            </a:xfrm>
            <a:custGeom>
              <a:rect b="b" l="l" r="r" t="t"/>
              <a:pathLst>
                <a:path extrusionOk="0" h="120000" w="12000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7000"/>
                    <a:pt x="33000" y="108000"/>
                    <a:pt x="60000" y="108000"/>
                  </a:cubicBezTo>
                  <a:cubicBezTo>
                    <a:pt x="84000" y="108000"/>
                    <a:pt x="108000" y="87000"/>
                    <a:pt x="108000" y="60000"/>
                  </a:cubicBezTo>
                  <a:cubicBezTo>
                    <a:pt x="108000" y="33000"/>
                    <a:pt x="84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12161A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8"/>
            <p:cNvSpPr/>
            <p:nvPr/>
          </p:nvSpPr>
          <p:spPr>
            <a:xfrm>
              <a:off x="819150" y="3983038"/>
              <a:ext cx="347663" cy="2860675"/>
            </a:xfrm>
            <a:custGeom>
              <a:rect b="b" l="l" r="r" t="t"/>
              <a:pathLst>
                <a:path extrusionOk="0" h="120000" w="120000">
                  <a:moveTo>
                    <a:pt x="120000" y="120000"/>
                  </a:moveTo>
                  <a:lnTo>
                    <a:pt x="110136" y="120000"/>
                  </a:lnTo>
                  <a:lnTo>
                    <a:pt x="110136" y="78912"/>
                  </a:lnTo>
                  <a:lnTo>
                    <a:pt x="0" y="199"/>
                  </a:lnTo>
                  <a:lnTo>
                    <a:pt x="8219" y="0"/>
                  </a:lnTo>
                  <a:lnTo>
                    <a:pt x="120000" y="78912"/>
                  </a:lnTo>
                  <a:lnTo>
                    <a:pt x="120000" y="12000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12161A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28" name="Google Shape;128;p8"/>
            <p:cNvSpPr/>
            <p:nvPr/>
          </p:nvSpPr>
          <p:spPr>
            <a:xfrm>
              <a:off x="728663" y="3806825"/>
              <a:ext cx="190500" cy="190500"/>
            </a:xfrm>
            <a:custGeom>
              <a:rect b="b" l="l" r="r" t="t"/>
              <a:pathLst>
                <a:path extrusionOk="0" h="120000" w="12000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4000"/>
                    <a:pt x="33000" y="108000"/>
                    <a:pt x="60000" y="108000"/>
                  </a:cubicBezTo>
                  <a:cubicBezTo>
                    <a:pt x="87000" y="108000"/>
                    <a:pt x="108000" y="84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12161A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8"/>
            <p:cNvSpPr/>
            <p:nvPr/>
          </p:nvSpPr>
          <p:spPr>
            <a:xfrm>
              <a:off x="1624013" y="4867275"/>
              <a:ext cx="190500" cy="188913"/>
            </a:xfrm>
            <a:custGeom>
              <a:rect b="b" l="l" r="r" t="t"/>
              <a:pathLst>
                <a:path extrusionOk="0" h="120000" w="12000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7000"/>
                    <a:pt x="33000" y="108000"/>
                    <a:pt x="60000" y="108000"/>
                  </a:cubicBezTo>
                  <a:cubicBezTo>
                    <a:pt x="84000" y="108000"/>
                    <a:pt x="108000" y="87000"/>
                    <a:pt x="108000" y="60000"/>
                  </a:cubicBezTo>
                  <a:cubicBezTo>
                    <a:pt x="108000" y="33000"/>
                    <a:pt x="84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12161A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8"/>
            <p:cNvSpPr/>
            <p:nvPr/>
          </p:nvSpPr>
          <p:spPr>
            <a:xfrm>
              <a:off x="1404938" y="5422900"/>
              <a:ext cx="371475" cy="1425575"/>
            </a:xfrm>
            <a:custGeom>
              <a:rect b="b" l="l" r="r" t="t"/>
              <a:pathLst>
                <a:path extrusionOk="0" h="120000" w="120000">
                  <a:moveTo>
                    <a:pt x="9230" y="120000"/>
                  </a:moveTo>
                  <a:lnTo>
                    <a:pt x="0" y="120000"/>
                  </a:lnTo>
                  <a:lnTo>
                    <a:pt x="0" y="68819"/>
                  </a:lnTo>
                  <a:lnTo>
                    <a:pt x="0" y="68418"/>
                  </a:lnTo>
                  <a:lnTo>
                    <a:pt x="113846" y="0"/>
                  </a:lnTo>
                  <a:lnTo>
                    <a:pt x="120000" y="801"/>
                  </a:lnTo>
                  <a:lnTo>
                    <a:pt x="9230" y="69220"/>
                  </a:lnTo>
                  <a:lnTo>
                    <a:pt x="9230" y="12000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12161A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31" name="Google Shape;131;p8"/>
            <p:cNvSpPr/>
            <p:nvPr/>
          </p:nvSpPr>
          <p:spPr>
            <a:xfrm>
              <a:off x="1666875" y="5945188"/>
              <a:ext cx="152400" cy="912813"/>
            </a:xfrm>
            <a:custGeom>
              <a:rect b="b" l="l" r="r" t="t"/>
              <a:pathLst>
                <a:path extrusionOk="0" h="120000" w="120000">
                  <a:moveTo>
                    <a:pt x="18750" y="120000"/>
                  </a:moveTo>
                  <a:lnTo>
                    <a:pt x="0" y="118747"/>
                  </a:lnTo>
                  <a:lnTo>
                    <a:pt x="101250" y="79930"/>
                  </a:lnTo>
                  <a:lnTo>
                    <a:pt x="101250" y="0"/>
                  </a:lnTo>
                  <a:lnTo>
                    <a:pt x="120000" y="0"/>
                  </a:lnTo>
                  <a:lnTo>
                    <a:pt x="120000" y="80556"/>
                  </a:lnTo>
                  <a:lnTo>
                    <a:pt x="18750" y="12000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12161A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32" name="Google Shape;132;p8"/>
            <p:cNvSpPr/>
            <p:nvPr/>
          </p:nvSpPr>
          <p:spPr>
            <a:xfrm>
              <a:off x="1709738" y="5246688"/>
              <a:ext cx="190500" cy="190500"/>
            </a:xfrm>
            <a:custGeom>
              <a:rect b="b" l="l" r="r" t="t"/>
              <a:pathLst>
                <a:path extrusionOk="0" h="120000" w="12000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7000"/>
                    <a:pt x="33000" y="108000"/>
                    <a:pt x="60000" y="108000"/>
                  </a:cubicBezTo>
                  <a:cubicBezTo>
                    <a:pt x="87000" y="108000"/>
                    <a:pt x="108000" y="87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12161A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8"/>
            <p:cNvSpPr/>
            <p:nvPr/>
          </p:nvSpPr>
          <p:spPr>
            <a:xfrm>
              <a:off x="1709738" y="5764213"/>
              <a:ext cx="190500" cy="190500"/>
            </a:xfrm>
            <a:custGeom>
              <a:rect b="b" l="l" r="r" t="t"/>
              <a:pathLst>
                <a:path extrusionOk="0" h="120000" w="12000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7000"/>
                    <a:pt x="33000" y="108000"/>
                    <a:pt x="60000" y="108000"/>
                  </a:cubicBezTo>
                  <a:cubicBezTo>
                    <a:pt x="87000" y="108000"/>
                    <a:pt x="108000" y="87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12161A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8"/>
            <p:cNvSpPr/>
            <p:nvPr/>
          </p:nvSpPr>
          <p:spPr>
            <a:xfrm>
              <a:off x="1766888" y="6330950"/>
              <a:ext cx="419100" cy="527050"/>
            </a:xfrm>
            <a:custGeom>
              <a:rect b="b" l="l" r="r" t="t"/>
              <a:pathLst>
                <a:path extrusionOk="0" h="120000" w="120000">
                  <a:moveTo>
                    <a:pt x="5454" y="119999"/>
                  </a:moveTo>
                  <a:lnTo>
                    <a:pt x="0" y="117831"/>
                  </a:lnTo>
                  <a:lnTo>
                    <a:pt x="20454" y="74457"/>
                  </a:lnTo>
                  <a:lnTo>
                    <a:pt x="115909" y="0"/>
                  </a:lnTo>
                  <a:lnTo>
                    <a:pt x="120000" y="4337"/>
                  </a:lnTo>
                  <a:lnTo>
                    <a:pt x="27272" y="77710"/>
                  </a:lnTo>
                  <a:lnTo>
                    <a:pt x="5454" y="119999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12161A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35" name="Google Shape;135;p8"/>
            <p:cNvSpPr/>
            <p:nvPr/>
          </p:nvSpPr>
          <p:spPr>
            <a:xfrm>
              <a:off x="2147888" y="6221413"/>
              <a:ext cx="157163" cy="147638"/>
            </a:xfrm>
            <a:custGeom>
              <a:rect b="b" l="l" r="r" t="t"/>
              <a:pathLst>
                <a:path extrusionOk="0" h="120000" w="120000">
                  <a:moveTo>
                    <a:pt x="58181" y="120000"/>
                  </a:moveTo>
                  <a:cubicBezTo>
                    <a:pt x="43636" y="120000"/>
                    <a:pt x="29090" y="112258"/>
                    <a:pt x="18181" y="100645"/>
                  </a:cubicBezTo>
                  <a:cubicBezTo>
                    <a:pt x="7272" y="92903"/>
                    <a:pt x="0" y="77419"/>
                    <a:pt x="0" y="58064"/>
                  </a:cubicBezTo>
                  <a:cubicBezTo>
                    <a:pt x="0" y="42580"/>
                    <a:pt x="7272" y="27096"/>
                    <a:pt x="18181" y="15483"/>
                  </a:cubicBezTo>
                  <a:cubicBezTo>
                    <a:pt x="29090" y="3870"/>
                    <a:pt x="43636" y="0"/>
                    <a:pt x="58181" y="0"/>
                  </a:cubicBezTo>
                  <a:cubicBezTo>
                    <a:pt x="72727" y="0"/>
                    <a:pt x="87272" y="3870"/>
                    <a:pt x="98181" y="15483"/>
                  </a:cubicBezTo>
                  <a:cubicBezTo>
                    <a:pt x="120000" y="38709"/>
                    <a:pt x="120000" y="77419"/>
                    <a:pt x="98181" y="100645"/>
                  </a:cubicBezTo>
                  <a:cubicBezTo>
                    <a:pt x="87272" y="112258"/>
                    <a:pt x="72727" y="120000"/>
                    <a:pt x="58181" y="120000"/>
                  </a:cubicBezTo>
                  <a:close/>
                  <a:moveTo>
                    <a:pt x="58181" y="15483"/>
                  </a:moveTo>
                  <a:cubicBezTo>
                    <a:pt x="47272" y="15483"/>
                    <a:pt x="36363" y="19354"/>
                    <a:pt x="29090" y="27096"/>
                  </a:cubicBezTo>
                  <a:cubicBezTo>
                    <a:pt x="21818" y="34838"/>
                    <a:pt x="14545" y="46451"/>
                    <a:pt x="14545" y="58064"/>
                  </a:cubicBezTo>
                  <a:cubicBezTo>
                    <a:pt x="14545" y="73548"/>
                    <a:pt x="21818" y="81290"/>
                    <a:pt x="29090" y="92903"/>
                  </a:cubicBezTo>
                  <a:cubicBezTo>
                    <a:pt x="36363" y="100645"/>
                    <a:pt x="47272" y="104516"/>
                    <a:pt x="58181" y="104516"/>
                  </a:cubicBezTo>
                  <a:cubicBezTo>
                    <a:pt x="69090" y="104516"/>
                    <a:pt x="80000" y="100645"/>
                    <a:pt x="87272" y="92903"/>
                  </a:cubicBezTo>
                  <a:cubicBezTo>
                    <a:pt x="105454" y="73548"/>
                    <a:pt x="105454" y="46451"/>
                    <a:pt x="87272" y="27096"/>
                  </a:cubicBezTo>
                  <a:cubicBezTo>
                    <a:pt x="80000" y="19354"/>
                    <a:pt x="69090" y="15483"/>
                    <a:pt x="58181" y="15483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12161A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8"/>
            <p:cNvSpPr/>
            <p:nvPr/>
          </p:nvSpPr>
          <p:spPr>
            <a:xfrm>
              <a:off x="504825" y="9525"/>
              <a:ext cx="233363" cy="5103813"/>
            </a:xfrm>
            <a:custGeom>
              <a:rect b="b" l="l" r="r" t="t"/>
              <a:pathLst>
                <a:path extrusionOk="0" h="120000" w="120000">
                  <a:moveTo>
                    <a:pt x="107755" y="120000"/>
                  </a:moveTo>
                  <a:lnTo>
                    <a:pt x="105306" y="102793"/>
                  </a:lnTo>
                  <a:lnTo>
                    <a:pt x="0" y="70954"/>
                  </a:lnTo>
                  <a:lnTo>
                    <a:pt x="0" y="0"/>
                  </a:lnTo>
                  <a:lnTo>
                    <a:pt x="12244" y="0"/>
                  </a:lnTo>
                  <a:lnTo>
                    <a:pt x="12244" y="70842"/>
                  </a:lnTo>
                  <a:lnTo>
                    <a:pt x="117551" y="102793"/>
                  </a:lnTo>
                  <a:lnTo>
                    <a:pt x="120000" y="120000"/>
                  </a:lnTo>
                  <a:lnTo>
                    <a:pt x="107755" y="12000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12161A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37" name="Google Shape;137;p8"/>
            <p:cNvSpPr/>
            <p:nvPr/>
          </p:nvSpPr>
          <p:spPr>
            <a:xfrm>
              <a:off x="633413" y="5103813"/>
              <a:ext cx="185738" cy="185738"/>
            </a:xfrm>
            <a:custGeom>
              <a:rect b="b" l="l" r="r" t="t"/>
              <a:pathLst>
                <a:path extrusionOk="0" h="120000" w="120000">
                  <a:moveTo>
                    <a:pt x="61538" y="120000"/>
                  </a:moveTo>
                  <a:cubicBezTo>
                    <a:pt x="27692" y="120000"/>
                    <a:pt x="0" y="92307"/>
                    <a:pt x="0" y="58461"/>
                  </a:cubicBezTo>
                  <a:cubicBezTo>
                    <a:pt x="0" y="27692"/>
                    <a:pt x="27692" y="0"/>
                    <a:pt x="61538" y="0"/>
                  </a:cubicBezTo>
                  <a:cubicBezTo>
                    <a:pt x="92307" y="0"/>
                    <a:pt x="120000" y="27692"/>
                    <a:pt x="120000" y="58461"/>
                  </a:cubicBezTo>
                  <a:cubicBezTo>
                    <a:pt x="120000" y="92307"/>
                    <a:pt x="92307" y="120000"/>
                    <a:pt x="61538" y="120000"/>
                  </a:cubicBezTo>
                  <a:close/>
                  <a:moveTo>
                    <a:pt x="61538" y="12307"/>
                  </a:moveTo>
                  <a:cubicBezTo>
                    <a:pt x="33846" y="12307"/>
                    <a:pt x="12307" y="33846"/>
                    <a:pt x="12307" y="58461"/>
                  </a:cubicBezTo>
                  <a:cubicBezTo>
                    <a:pt x="12307" y="86153"/>
                    <a:pt x="33846" y="107692"/>
                    <a:pt x="61538" y="107692"/>
                  </a:cubicBezTo>
                  <a:cubicBezTo>
                    <a:pt x="86153" y="107692"/>
                    <a:pt x="107692" y="86153"/>
                    <a:pt x="107692" y="58461"/>
                  </a:cubicBezTo>
                  <a:cubicBezTo>
                    <a:pt x="107692" y="33846"/>
                    <a:pt x="86153" y="12307"/>
                    <a:pt x="61538" y="12307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12161A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8" name="Google Shape;138;p8"/>
          <p:cNvSpPr txBox="1"/>
          <p:nvPr>
            <p:ph type="ctrTitle"/>
          </p:nvPr>
        </p:nvSpPr>
        <p:spPr>
          <a:xfrm>
            <a:off x="1876424" y="1122363"/>
            <a:ext cx="8791575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estrial"/>
              <a:buNone/>
              <a:defRPr b="0" i="0" sz="4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9" name="Google Shape;139;p8"/>
          <p:cNvSpPr txBox="1"/>
          <p:nvPr>
            <p:ph idx="1" type="subTitle"/>
          </p:nvPr>
        </p:nvSpPr>
        <p:spPr>
          <a:xfrm>
            <a:off x="1876424" y="3602038"/>
            <a:ext cx="8791575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40" name="Google Shape;140;p8"/>
          <p:cNvSpPr txBox="1"/>
          <p:nvPr>
            <p:ph idx="10" type="dt"/>
          </p:nvPr>
        </p:nvSpPr>
        <p:spPr>
          <a:xfrm>
            <a:off x="7077511" y="541020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1" name="Google Shape;141;p8"/>
          <p:cNvSpPr txBox="1"/>
          <p:nvPr>
            <p:ph idx="11" type="ftr"/>
          </p:nvPr>
        </p:nvSpPr>
        <p:spPr>
          <a:xfrm>
            <a:off x="1876424" y="5410201"/>
            <a:ext cx="512488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2" name="Google Shape;142;p8"/>
          <p:cNvSpPr txBox="1"/>
          <p:nvPr>
            <p:ph idx="12" type="sldNum"/>
          </p:nvPr>
        </p:nvSpPr>
        <p:spPr>
          <a:xfrm>
            <a:off x="9896911" y="5410199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9"/>
          <p:cNvSpPr txBox="1"/>
          <p:nvPr>
            <p:ph type="title"/>
          </p:nvPr>
        </p:nvSpPr>
        <p:spPr>
          <a:xfrm>
            <a:off x="1141411" y="1419226"/>
            <a:ext cx="99060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estrial"/>
              <a:buNone/>
              <a:defRPr b="0" i="0" sz="3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45" name="Google Shape;145;p9"/>
          <p:cNvSpPr txBox="1"/>
          <p:nvPr>
            <p:ph idx="1" type="body"/>
          </p:nvPr>
        </p:nvSpPr>
        <p:spPr>
          <a:xfrm>
            <a:off x="1141411" y="4424362"/>
            <a:ext cx="9906000" cy="137477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0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5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228600" lvl="2" marL="13716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25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228600" lvl="3" marL="18288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228600" lvl="4" marL="22860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228600" lvl="5" marL="27432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75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228600" lvl="6" marL="32004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75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228600" lvl="7" marL="36576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75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228600" lvl="8" marL="41148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75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46" name="Google Shape;146;p9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7" name="Google Shape;147;p9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8" name="Google Shape;148;p9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0"/>
          <p:cNvSpPr txBox="1"/>
          <p:nvPr>
            <p:ph type="title"/>
          </p:nvPr>
        </p:nvSpPr>
        <p:spPr>
          <a:xfrm>
            <a:off x="1141411" y="619126"/>
            <a:ext cx="9906000" cy="147796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estrial"/>
              <a:buNone/>
              <a:defRPr b="0" i="0" sz="3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51" name="Google Shape;151;p10"/>
          <p:cNvSpPr txBox="1"/>
          <p:nvPr>
            <p:ph idx="1" type="body"/>
          </p:nvPr>
        </p:nvSpPr>
        <p:spPr>
          <a:xfrm>
            <a:off x="1370019" y="2249486"/>
            <a:ext cx="4649783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228600" lvl="2" marL="13716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228600" lvl="3" marL="18288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228600" lvl="4" marL="22860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228600" lvl="5" marL="27432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228600" lvl="6" marL="32004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228600" lvl="7" marL="36576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228600" lvl="8" marL="41148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52" name="Google Shape;152;p10"/>
          <p:cNvSpPr txBox="1"/>
          <p:nvPr>
            <p:ph idx="2" type="body"/>
          </p:nvPr>
        </p:nvSpPr>
        <p:spPr>
          <a:xfrm>
            <a:off x="1141410" y="3073397"/>
            <a:ext cx="4878391" cy="27178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marR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87350" lvl="1" marL="9144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371475" lvl="2" marL="13716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355600" lvl="3" marL="18288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355600" lvl="4" marL="22860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339725" lvl="5" marL="27432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339725" lvl="6" marL="32004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339725" lvl="7" marL="36576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339725" lvl="8" marL="41148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53" name="Google Shape;153;p10"/>
          <p:cNvSpPr txBox="1"/>
          <p:nvPr>
            <p:ph idx="3" type="body"/>
          </p:nvPr>
        </p:nvSpPr>
        <p:spPr>
          <a:xfrm>
            <a:off x="6400808" y="2249485"/>
            <a:ext cx="4646602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228600" lvl="2" marL="13716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228600" lvl="3" marL="18288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228600" lvl="4" marL="22860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228600" lvl="5" marL="27432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228600" lvl="6" marL="32004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228600" lvl="7" marL="36576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228600" lvl="8" marL="41148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54" name="Google Shape;154;p10"/>
          <p:cNvSpPr txBox="1"/>
          <p:nvPr>
            <p:ph idx="4" type="body"/>
          </p:nvPr>
        </p:nvSpPr>
        <p:spPr>
          <a:xfrm>
            <a:off x="6172200" y="3073397"/>
            <a:ext cx="4875210" cy="27178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marR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87350" lvl="1" marL="9144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371475" lvl="2" marL="13716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355600" lvl="3" marL="18288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355600" lvl="4" marL="22860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339725" lvl="5" marL="27432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339725" lvl="6" marL="32004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339725" lvl="7" marL="36576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339725" lvl="8" marL="41148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55" name="Google Shape;155;p10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6" name="Google Shape;156;p10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7" name="Google Shape;157;p10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21" Type="http://schemas.openxmlformats.org/officeDocument/2006/relationships/theme" Target="../theme/theme4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slideLayout" Target="../slideLayouts/slideLayout18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theme" Target="../theme/theme1.xml"/><Relationship Id="rId11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28.xml"/><Relationship Id="rId13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0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0.xml"/><Relationship Id="rId3" Type="http://schemas.openxmlformats.org/officeDocument/2006/relationships/slideLayout" Target="../slideLayouts/slideLayout21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2.xml"/><Relationship Id="rId17" Type="http://schemas.openxmlformats.org/officeDocument/2006/relationships/slideLayout" Target="../slideLayouts/slideLayout35.xml"/><Relationship Id="rId16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3.xml"/><Relationship Id="rId19" Type="http://schemas.openxmlformats.org/officeDocument/2006/relationships/slideLayout" Target="../slideLayouts/slideLayout37.xml"/><Relationship Id="rId6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36.xml"/><Relationship Id="rId7" Type="http://schemas.openxmlformats.org/officeDocument/2006/relationships/slideLayout" Target="../slideLayouts/slideLayout25.xml"/><Relationship Id="rId8" Type="http://schemas.openxmlformats.org/officeDocument/2006/relationships/slideLayout" Target="../slideLayouts/slideLayout26.xml"/></Relationships>
</file>

<file path=ppt/slideMasters/_rels/slideMaster3.xml.rels><?xml version="1.0" encoding="UTF-8" standalone="yes"?><Relationships xmlns="http://schemas.openxmlformats.org/package/2006/relationships"><Relationship Id="rId20" Type="http://schemas.openxmlformats.org/officeDocument/2006/relationships/theme" Target="../theme/theme3.xml"/><Relationship Id="rId11" Type="http://schemas.openxmlformats.org/officeDocument/2006/relationships/slideLayout" Target="../slideLayouts/slideLayout46.xml"/><Relationship Id="rId10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48.xml"/><Relationship Id="rId12" Type="http://schemas.openxmlformats.org/officeDocument/2006/relationships/slideLayout" Target="../slideLayouts/slideLayout47.xml"/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5" Type="http://schemas.openxmlformats.org/officeDocument/2006/relationships/slideLayout" Target="../slideLayouts/slideLayout50.xml"/><Relationship Id="rId14" Type="http://schemas.openxmlformats.org/officeDocument/2006/relationships/slideLayout" Target="../slideLayouts/slideLayout49.xml"/><Relationship Id="rId17" Type="http://schemas.openxmlformats.org/officeDocument/2006/relationships/slideLayout" Target="../slideLayouts/slideLayout52.xml"/><Relationship Id="rId16" Type="http://schemas.openxmlformats.org/officeDocument/2006/relationships/slideLayout" Target="../slideLayouts/slideLayout51.xml"/><Relationship Id="rId5" Type="http://schemas.openxmlformats.org/officeDocument/2006/relationships/slideLayout" Target="../slideLayouts/slideLayout40.xml"/><Relationship Id="rId19" Type="http://schemas.openxmlformats.org/officeDocument/2006/relationships/slideLayout" Target="../slideLayouts/slideLayout54.xml"/><Relationship Id="rId6" Type="http://schemas.openxmlformats.org/officeDocument/2006/relationships/slideLayout" Target="../slideLayouts/slideLayout41.xml"/><Relationship Id="rId18" Type="http://schemas.openxmlformats.org/officeDocument/2006/relationships/slideLayout" Target="../slideLayouts/slideLayout53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\\DROBO-FS\QuickDrops\JB\PPTX NG\Droplets\LightingOverlay.png" id="6" name="Google Shape;6;p1"/>
          <p:cNvPicPr preferRelativeResize="0"/>
          <p:nvPr/>
        </p:nvPicPr>
        <p:blipFill rotWithShape="1">
          <a:blip r:embed="rId1">
            <a:alphaModFix amt="30000"/>
          </a:blip>
          <a:srcRect b="0" l="0" r="0" t="0"/>
          <a:stretch/>
        </p:blipFill>
        <p:spPr>
          <a:xfrm>
            <a:off x="0" y="-1"/>
            <a:ext cx="12192003" cy="6858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" name="Google Shape;7;p1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8" name="Google Shape;8;p1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</p:grpSpPr>
          <p:sp>
            <p:nvSpPr>
              <p:cNvPr id="9" name="Google Shape;9;p1"/>
              <p:cNvSpPr/>
              <p:nvPr/>
            </p:nvSpPr>
            <p:spPr>
              <a:xfrm>
                <a:off x="114300" y="4763"/>
                <a:ext cx="23813" cy="2181225"/>
              </a:xfrm>
              <a:prstGeom prst="rect">
                <a:avLst/>
              </a:pr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" name="Google Shape;10;p1"/>
              <p:cNvSpPr/>
              <p:nvPr/>
            </p:nvSpPr>
            <p:spPr>
              <a:xfrm>
                <a:off x="33337" y="2176463"/>
                <a:ext cx="190500" cy="190500"/>
              </a:xfrm>
              <a:custGeom>
                <a:rect b="b" l="l" r="r" t="t"/>
                <a:pathLst>
                  <a:path extrusionOk="0" h="120000" w="12000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3000" y="0"/>
                      <a:pt x="120000" y="27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3000" y="12000"/>
                      <a:pt x="12000" y="33000"/>
                      <a:pt x="12000" y="60000"/>
                    </a:cubicBezTo>
                    <a:cubicBezTo>
                      <a:pt x="12000" y="87000"/>
                      <a:pt x="33000" y="108000"/>
                      <a:pt x="60000" y="108000"/>
                    </a:cubicBezTo>
                    <a:cubicBezTo>
                      <a:pt x="84000" y="108000"/>
                      <a:pt x="108000" y="87000"/>
                      <a:pt x="108000" y="60000"/>
                    </a:cubicBezTo>
                    <a:cubicBezTo>
                      <a:pt x="108000" y="33000"/>
                      <a:pt x="84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" name="Google Shape;11;p1"/>
              <p:cNvSpPr/>
              <p:nvPr/>
            </p:nvSpPr>
            <p:spPr>
              <a:xfrm>
                <a:off x="28575" y="4021138"/>
                <a:ext cx="190500" cy="188913"/>
              </a:xfrm>
              <a:custGeom>
                <a:rect b="b" l="l" r="r" t="t"/>
                <a:pathLst>
                  <a:path extrusionOk="0" h="120000" w="12000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3000" y="0"/>
                      <a:pt x="120000" y="27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6000" y="12000"/>
                      <a:pt x="12000" y="33000"/>
                      <a:pt x="12000" y="60000"/>
                    </a:cubicBezTo>
                    <a:cubicBezTo>
                      <a:pt x="12000" y="87000"/>
                      <a:pt x="36000" y="108000"/>
                      <a:pt x="60000" y="108000"/>
                    </a:cubicBezTo>
                    <a:cubicBezTo>
                      <a:pt x="87000" y="108000"/>
                      <a:pt x="108000" y="87000"/>
                      <a:pt x="108000" y="60000"/>
                    </a:cubicBezTo>
                    <a:cubicBezTo>
                      <a:pt x="108000" y="33000"/>
                      <a:pt x="87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" name="Google Shape;12;p1"/>
              <p:cNvSpPr/>
              <p:nvPr/>
            </p:nvSpPr>
            <p:spPr>
              <a:xfrm>
                <a:off x="200025" y="4763"/>
                <a:ext cx="369888" cy="1811338"/>
              </a:xfrm>
              <a:custGeom>
                <a:rect b="b" l="l" r="r" t="t"/>
                <a:pathLst>
                  <a:path extrusionOk="0" h="120000" w="120000">
                    <a:moveTo>
                      <a:pt x="112274" y="120000"/>
                    </a:moveTo>
                    <a:lnTo>
                      <a:pt x="0" y="65836"/>
                    </a:lnTo>
                    <a:lnTo>
                      <a:pt x="0" y="0"/>
                    </a:lnTo>
                    <a:lnTo>
                      <a:pt x="7725" y="0"/>
                    </a:lnTo>
                    <a:lnTo>
                      <a:pt x="7725" y="65521"/>
                    </a:lnTo>
                    <a:lnTo>
                      <a:pt x="120000" y="119368"/>
                    </a:lnTo>
                    <a:lnTo>
                      <a:pt x="112274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3" name="Google Shape;13;p1"/>
              <p:cNvSpPr/>
              <p:nvPr/>
            </p:nvSpPr>
            <p:spPr>
              <a:xfrm>
                <a:off x="503237" y="1801813"/>
                <a:ext cx="190500" cy="188913"/>
              </a:xfrm>
              <a:custGeom>
                <a:rect b="b" l="l" r="r" t="t"/>
                <a:pathLst>
                  <a:path extrusionOk="0" h="120000" w="12000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9000" y="0"/>
                      <a:pt x="120000" y="18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3000" y="12000"/>
                      <a:pt x="12000" y="33000"/>
                      <a:pt x="12000" y="60000"/>
                    </a:cubicBezTo>
                    <a:cubicBezTo>
                      <a:pt x="12000" y="87000"/>
                      <a:pt x="33000" y="108000"/>
                      <a:pt x="60000" y="108000"/>
                    </a:cubicBezTo>
                    <a:cubicBezTo>
                      <a:pt x="84000" y="108000"/>
                      <a:pt x="108000" y="87000"/>
                      <a:pt x="108000" y="60000"/>
                    </a:cubicBezTo>
                    <a:cubicBezTo>
                      <a:pt x="108000" y="27000"/>
                      <a:pt x="93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" name="Google Shape;14;p1"/>
              <p:cNvSpPr/>
              <p:nvPr/>
            </p:nvSpPr>
            <p:spPr>
              <a:xfrm>
                <a:off x="285750" y="4763"/>
                <a:ext cx="369888" cy="1430338"/>
              </a:xfrm>
              <a:custGeom>
                <a:rect b="b" l="l" r="r" t="t"/>
                <a:pathLst>
                  <a:path extrusionOk="0" h="120000" w="120000">
                    <a:moveTo>
                      <a:pt x="113819" y="120000"/>
                    </a:moveTo>
                    <a:lnTo>
                      <a:pt x="0" y="51009"/>
                    </a:lnTo>
                    <a:lnTo>
                      <a:pt x="0" y="0"/>
                    </a:lnTo>
                    <a:lnTo>
                      <a:pt x="9270" y="0"/>
                    </a:lnTo>
                    <a:lnTo>
                      <a:pt x="9270" y="50610"/>
                    </a:lnTo>
                    <a:lnTo>
                      <a:pt x="120000" y="119200"/>
                    </a:lnTo>
                    <a:lnTo>
                      <a:pt x="113819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5" name="Google Shape;15;p1"/>
              <p:cNvSpPr/>
              <p:nvPr/>
            </p:nvSpPr>
            <p:spPr>
              <a:xfrm>
                <a:off x="546100" y="0"/>
                <a:ext cx="152400" cy="912813"/>
              </a:xfrm>
              <a:custGeom>
                <a:rect b="b" l="l" r="r" t="t"/>
                <a:pathLst>
                  <a:path extrusionOk="0" h="120000" w="120000">
                    <a:moveTo>
                      <a:pt x="120000" y="120000"/>
                    </a:moveTo>
                    <a:lnTo>
                      <a:pt x="97500" y="120000"/>
                    </a:lnTo>
                    <a:lnTo>
                      <a:pt x="97500" y="40069"/>
                    </a:lnTo>
                    <a:lnTo>
                      <a:pt x="0" y="1252"/>
                    </a:lnTo>
                    <a:lnTo>
                      <a:pt x="18750" y="0"/>
                    </a:lnTo>
                    <a:lnTo>
                      <a:pt x="120000" y="39443"/>
                    </a:lnTo>
                    <a:lnTo>
                      <a:pt x="120000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6" name="Google Shape;16;p1"/>
              <p:cNvSpPr/>
              <p:nvPr/>
            </p:nvSpPr>
            <p:spPr>
              <a:xfrm>
                <a:off x="588962" y="1420813"/>
                <a:ext cx="190500" cy="190500"/>
              </a:xfrm>
              <a:custGeom>
                <a:rect b="b" l="l" r="r" t="t"/>
                <a:pathLst>
                  <a:path extrusionOk="0" h="120000" w="12000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9000" y="0"/>
                      <a:pt x="120000" y="21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3000" y="12000"/>
                      <a:pt x="12000" y="33000"/>
                      <a:pt x="12000" y="60000"/>
                    </a:cubicBezTo>
                    <a:cubicBezTo>
                      <a:pt x="12000" y="87000"/>
                      <a:pt x="33000" y="108000"/>
                      <a:pt x="60000" y="108000"/>
                    </a:cubicBezTo>
                    <a:cubicBezTo>
                      <a:pt x="87000" y="108000"/>
                      <a:pt x="108000" y="87000"/>
                      <a:pt x="108000" y="60000"/>
                    </a:cubicBezTo>
                    <a:cubicBezTo>
                      <a:pt x="108000" y="27000"/>
                      <a:pt x="93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" name="Google Shape;17;p1"/>
              <p:cNvSpPr/>
              <p:nvPr/>
            </p:nvSpPr>
            <p:spPr>
              <a:xfrm>
                <a:off x="588962" y="903288"/>
                <a:ext cx="190500" cy="190500"/>
              </a:xfrm>
              <a:custGeom>
                <a:rect b="b" l="l" r="r" t="t"/>
                <a:pathLst>
                  <a:path extrusionOk="0" h="120000" w="12000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3000" y="0"/>
                      <a:pt x="120000" y="27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3000" y="12000"/>
                      <a:pt x="12000" y="33000"/>
                      <a:pt x="12000" y="60000"/>
                    </a:cubicBezTo>
                    <a:cubicBezTo>
                      <a:pt x="12000" y="87000"/>
                      <a:pt x="33000" y="108000"/>
                      <a:pt x="60000" y="108000"/>
                    </a:cubicBezTo>
                    <a:cubicBezTo>
                      <a:pt x="87000" y="108000"/>
                      <a:pt x="108000" y="87000"/>
                      <a:pt x="108000" y="60000"/>
                    </a:cubicBezTo>
                    <a:cubicBezTo>
                      <a:pt x="108000" y="33000"/>
                      <a:pt x="87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" name="Google Shape;18;p1"/>
              <p:cNvSpPr/>
              <p:nvPr/>
            </p:nvSpPr>
            <p:spPr>
              <a:xfrm>
                <a:off x="641350" y="0"/>
                <a:ext cx="422275" cy="527050"/>
              </a:xfrm>
              <a:custGeom>
                <a:rect b="b" l="l" r="r" t="t"/>
                <a:pathLst>
                  <a:path extrusionOk="0" h="120000" w="120000">
                    <a:moveTo>
                      <a:pt x="115939" y="119999"/>
                    </a:moveTo>
                    <a:lnTo>
                      <a:pt x="21654" y="44457"/>
                    </a:lnTo>
                    <a:lnTo>
                      <a:pt x="0" y="2168"/>
                    </a:lnTo>
                    <a:lnTo>
                      <a:pt x="6766" y="0"/>
                    </a:lnTo>
                    <a:lnTo>
                      <a:pt x="28421" y="41204"/>
                    </a:lnTo>
                    <a:lnTo>
                      <a:pt x="120000" y="115662"/>
                    </a:lnTo>
                    <a:lnTo>
                      <a:pt x="115939" y="119999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9" name="Google Shape;19;p1"/>
              <p:cNvSpPr/>
              <p:nvPr/>
            </p:nvSpPr>
            <p:spPr>
              <a:xfrm>
                <a:off x="1020762" y="488950"/>
                <a:ext cx="161925" cy="147638"/>
              </a:xfrm>
              <a:custGeom>
                <a:rect b="b" l="l" r="r" t="t"/>
                <a:pathLst>
                  <a:path extrusionOk="0" h="120000" w="120000">
                    <a:moveTo>
                      <a:pt x="60000" y="120000"/>
                    </a:moveTo>
                    <a:cubicBezTo>
                      <a:pt x="45882" y="120000"/>
                      <a:pt x="31764" y="116129"/>
                      <a:pt x="21176" y="104516"/>
                    </a:cubicBezTo>
                    <a:cubicBezTo>
                      <a:pt x="0" y="77419"/>
                      <a:pt x="0" y="38709"/>
                      <a:pt x="21176" y="15483"/>
                    </a:cubicBezTo>
                    <a:cubicBezTo>
                      <a:pt x="31764" y="3870"/>
                      <a:pt x="45882" y="0"/>
                      <a:pt x="60000" y="0"/>
                    </a:cubicBezTo>
                    <a:cubicBezTo>
                      <a:pt x="74117" y="0"/>
                      <a:pt x="88235" y="3870"/>
                      <a:pt x="98823" y="15483"/>
                    </a:cubicBezTo>
                    <a:cubicBezTo>
                      <a:pt x="120000" y="38709"/>
                      <a:pt x="120000" y="77419"/>
                      <a:pt x="98823" y="104516"/>
                    </a:cubicBezTo>
                    <a:cubicBezTo>
                      <a:pt x="88235" y="116129"/>
                      <a:pt x="74117" y="120000"/>
                      <a:pt x="60000" y="120000"/>
                    </a:cubicBezTo>
                    <a:close/>
                    <a:moveTo>
                      <a:pt x="60000" y="15483"/>
                    </a:moveTo>
                    <a:cubicBezTo>
                      <a:pt x="49411" y="15483"/>
                      <a:pt x="38823" y="19354"/>
                      <a:pt x="31764" y="27096"/>
                    </a:cubicBezTo>
                    <a:cubicBezTo>
                      <a:pt x="14117" y="46451"/>
                      <a:pt x="14117" y="73548"/>
                      <a:pt x="31764" y="92903"/>
                    </a:cubicBezTo>
                    <a:cubicBezTo>
                      <a:pt x="38823" y="100645"/>
                      <a:pt x="49411" y="104516"/>
                      <a:pt x="60000" y="104516"/>
                    </a:cubicBezTo>
                    <a:cubicBezTo>
                      <a:pt x="70588" y="104516"/>
                      <a:pt x="81176" y="100645"/>
                      <a:pt x="88235" y="92903"/>
                    </a:cubicBezTo>
                    <a:cubicBezTo>
                      <a:pt x="105882" y="73548"/>
                      <a:pt x="105882" y="46451"/>
                      <a:pt x="88235" y="27096"/>
                    </a:cubicBezTo>
                    <a:cubicBezTo>
                      <a:pt x="81176" y="19354"/>
                      <a:pt x="70588" y="15483"/>
                      <a:pt x="60000" y="15483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0" name="Google Shape;20;p1"/>
              <p:cNvCxnSpPr/>
              <p:nvPr/>
            </p:nvCxnSpPr>
            <p:spPr>
              <a:xfrm>
                <a:off x="-4763" y="9525"/>
                <a:ext cx="0" cy="0"/>
              </a:xfrm>
              <a:prstGeom prst="straightConnector1">
                <a:avLst/>
              </a:pr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 cap="flat" cmpd="sng" w="9525">
                <a:solidFill>
                  <a:srgbClr val="FFFFF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sp>
            <p:nvSpPr>
              <p:cNvPr id="21" name="Google Shape;21;p1"/>
              <p:cNvSpPr/>
              <p:nvPr/>
            </p:nvSpPr>
            <p:spPr>
              <a:xfrm>
                <a:off x="9525" y="1801813"/>
                <a:ext cx="123825" cy="127000"/>
              </a:xfrm>
              <a:custGeom>
                <a:rect b="b" l="l" r="r" t="t"/>
                <a:pathLst>
                  <a:path extrusionOk="0" h="120000" w="120000">
                    <a:moveTo>
                      <a:pt x="9230" y="120000"/>
                    </a:moveTo>
                    <a:lnTo>
                      <a:pt x="0" y="106500"/>
                    </a:lnTo>
                    <a:lnTo>
                      <a:pt x="106153" y="0"/>
                    </a:lnTo>
                    <a:lnTo>
                      <a:pt x="120000" y="13500"/>
                    </a:lnTo>
                    <a:lnTo>
                      <a:pt x="9230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2" name="Google Shape;22;p1"/>
              <p:cNvSpPr/>
              <p:nvPr/>
            </p:nvSpPr>
            <p:spPr>
              <a:xfrm>
                <a:off x="-9525" y="3549650"/>
                <a:ext cx="147638" cy="481013"/>
              </a:xfrm>
              <a:custGeom>
                <a:rect b="b" l="l" r="r" t="t"/>
                <a:pathLst>
                  <a:path extrusionOk="0" h="120000" w="120000">
                    <a:moveTo>
                      <a:pt x="120000" y="120000"/>
                    </a:moveTo>
                    <a:lnTo>
                      <a:pt x="100645" y="120000"/>
                    </a:lnTo>
                    <a:lnTo>
                      <a:pt x="100645" y="30891"/>
                    </a:lnTo>
                    <a:lnTo>
                      <a:pt x="0" y="4752"/>
                    </a:lnTo>
                    <a:lnTo>
                      <a:pt x="15483" y="0"/>
                    </a:lnTo>
                    <a:lnTo>
                      <a:pt x="120000" y="27326"/>
                    </a:lnTo>
                    <a:lnTo>
                      <a:pt x="120000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3" name="Google Shape;23;p1"/>
              <p:cNvSpPr/>
              <p:nvPr/>
            </p:nvSpPr>
            <p:spPr>
              <a:xfrm>
                <a:off x="128587" y="1382713"/>
                <a:ext cx="142875" cy="476250"/>
              </a:xfrm>
              <a:custGeom>
                <a:rect b="b" l="l" r="r" t="t"/>
                <a:pathLst>
                  <a:path extrusionOk="0" h="120000" w="120000">
                    <a:moveTo>
                      <a:pt x="120000" y="120000"/>
                    </a:moveTo>
                    <a:lnTo>
                      <a:pt x="104000" y="120000"/>
                    </a:lnTo>
                    <a:lnTo>
                      <a:pt x="104000" y="33600"/>
                    </a:lnTo>
                    <a:lnTo>
                      <a:pt x="0" y="3600"/>
                    </a:lnTo>
                    <a:lnTo>
                      <a:pt x="12000" y="0"/>
                    </a:lnTo>
                    <a:lnTo>
                      <a:pt x="120000" y="32400"/>
                    </a:lnTo>
                    <a:lnTo>
                      <a:pt x="120000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4" name="Google Shape;24;p1"/>
              <p:cNvSpPr/>
              <p:nvPr/>
            </p:nvSpPr>
            <p:spPr>
              <a:xfrm>
                <a:off x="204787" y="1849438"/>
                <a:ext cx="114300" cy="107950"/>
              </a:xfrm>
              <a:custGeom>
                <a:rect b="b" l="l" r="r" t="t"/>
                <a:pathLst>
                  <a:path extrusionOk="0" h="120000" w="120000">
                    <a:moveTo>
                      <a:pt x="60000" y="120000"/>
                    </a:moveTo>
                    <a:cubicBezTo>
                      <a:pt x="30000" y="120000"/>
                      <a:pt x="0" y="93913"/>
                      <a:pt x="0" y="62608"/>
                    </a:cubicBezTo>
                    <a:cubicBezTo>
                      <a:pt x="0" y="26086"/>
                      <a:pt x="30000" y="0"/>
                      <a:pt x="60000" y="0"/>
                    </a:cubicBezTo>
                    <a:cubicBezTo>
                      <a:pt x="90000" y="0"/>
                      <a:pt x="120000" y="26086"/>
                      <a:pt x="120000" y="62608"/>
                    </a:cubicBezTo>
                    <a:cubicBezTo>
                      <a:pt x="120000" y="93913"/>
                      <a:pt x="90000" y="120000"/>
                      <a:pt x="60000" y="120000"/>
                    </a:cubicBezTo>
                    <a:close/>
                    <a:moveTo>
                      <a:pt x="60000" y="20869"/>
                    </a:moveTo>
                    <a:cubicBezTo>
                      <a:pt x="40000" y="20869"/>
                      <a:pt x="20000" y="41739"/>
                      <a:pt x="20000" y="62608"/>
                    </a:cubicBezTo>
                    <a:cubicBezTo>
                      <a:pt x="20000" y="83478"/>
                      <a:pt x="40000" y="99130"/>
                      <a:pt x="60000" y="99130"/>
                    </a:cubicBezTo>
                    <a:cubicBezTo>
                      <a:pt x="80000" y="99130"/>
                      <a:pt x="100000" y="83478"/>
                      <a:pt x="100000" y="62608"/>
                    </a:cubicBezTo>
                    <a:cubicBezTo>
                      <a:pt x="100000" y="41739"/>
                      <a:pt x="80000" y="20869"/>
                      <a:pt x="60000" y="20869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" name="Google Shape;25;p1"/>
              <p:cNvSpPr/>
              <p:nvPr/>
            </p:nvSpPr>
            <p:spPr>
              <a:xfrm>
                <a:off x="133350" y="4662488"/>
                <a:ext cx="23813" cy="2181225"/>
              </a:xfrm>
              <a:prstGeom prst="rect">
                <a:avLst/>
              </a:pr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" name="Google Shape;26;p1"/>
              <p:cNvSpPr/>
              <p:nvPr/>
            </p:nvSpPr>
            <p:spPr>
              <a:xfrm>
                <a:off x="223837" y="5041900"/>
                <a:ext cx="369888" cy="1801813"/>
              </a:xfrm>
              <a:custGeom>
                <a:rect b="b" l="l" r="r" t="t"/>
                <a:pathLst>
                  <a:path extrusionOk="0" h="120000" w="120000">
                    <a:moveTo>
                      <a:pt x="7725" y="120000"/>
                    </a:moveTo>
                    <a:lnTo>
                      <a:pt x="0" y="120000"/>
                    </a:lnTo>
                    <a:lnTo>
                      <a:pt x="0" y="54449"/>
                    </a:lnTo>
                    <a:lnTo>
                      <a:pt x="0" y="54132"/>
                    </a:lnTo>
                    <a:lnTo>
                      <a:pt x="112274" y="0"/>
                    </a:lnTo>
                    <a:lnTo>
                      <a:pt x="120000" y="634"/>
                    </a:lnTo>
                    <a:lnTo>
                      <a:pt x="7725" y="54766"/>
                    </a:lnTo>
                    <a:lnTo>
                      <a:pt x="7725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7" name="Google Shape;27;p1"/>
              <p:cNvSpPr/>
              <p:nvPr/>
            </p:nvSpPr>
            <p:spPr>
              <a:xfrm>
                <a:off x="52387" y="4481513"/>
                <a:ext cx="190500" cy="190500"/>
              </a:xfrm>
              <a:custGeom>
                <a:rect b="b" l="l" r="r" t="t"/>
                <a:pathLst>
                  <a:path extrusionOk="0" h="120000" w="12000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3000" y="0"/>
                      <a:pt x="120000" y="27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3000" y="12000"/>
                      <a:pt x="12000" y="33000"/>
                      <a:pt x="12000" y="60000"/>
                    </a:cubicBezTo>
                    <a:cubicBezTo>
                      <a:pt x="12000" y="87000"/>
                      <a:pt x="33000" y="108000"/>
                      <a:pt x="60000" y="108000"/>
                    </a:cubicBezTo>
                    <a:cubicBezTo>
                      <a:pt x="84000" y="108000"/>
                      <a:pt x="108000" y="87000"/>
                      <a:pt x="108000" y="60000"/>
                    </a:cubicBezTo>
                    <a:cubicBezTo>
                      <a:pt x="108000" y="33000"/>
                      <a:pt x="84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" name="Google Shape;28;p1"/>
              <p:cNvSpPr/>
              <p:nvPr/>
            </p:nvSpPr>
            <p:spPr>
              <a:xfrm>
                <a:off x="-14288" y="5627688"/>
                <a:ext cx="85725" cy="1216025"/>
              </a:xfrm>
              <a:custGeom>
                <a:rect b="b" l="l" r="r" t="t"/>
                <a:pathLst>
                  <a:path extrusionOk="0" h="120000" w="120000">
                    <a:moveTo>
                      <a:pt x="120000" y="120000"/>
                    </a:moveTo>
                    <a:lnTo>
                      <a:pt x="80000" y="120000"/>
                    </a:lnTo>
                    <a:lnTo>
                      <a:pt x="80000" y="23342"/>
                    </a:lnTo>
                    <a:lnTo>
                      <a:pt x="0" y="469"/>
                    </a:lnTo>
                    <a:lnTo>
                      <a:pt x="40000" y="0"/>
                    </a:lnTo>
                    <a:lnTo>
                      <a:pt x="120000" y="22872"/>
                    </a:lnTo>
                    <a:lnTo>
                      <a:pt x="120000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9" name="Google Shape;29;p1"/>
              <p:cNvSpPr/>
              <p:nvPr/>
            </p:nvSpPr>
            <p:spPr>
              <a:xfrm>
                <a:off x="527050" y="4867275"/>
                <a:ext cx="190500" cy="188913"/>
              </a:xfrm>
              <a:custGeom>
                <a:rect b="b" l="l" r="r" t="t"/>
                <a:pathLst>
                  <a:path extrusionOk="0" h="120000" w="12000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3000" y="0"/>
                      <a:pt x="120000" y="27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3000" y="12000"/>
                      <a:pt x="12000" y="33000"/>
                      <a:pt x="12000" y="60000"/>
                    </a:cubicBezTo>
                    <a:cubicBezTo>
                      <a:pt x="12000" y="87000"/>
                      <a:pt x="33000" y="108000"/>
                      <a:pt x="60000" y="108000"/>
                    </a:cubicBezTo>
                    <a:cubicBezTo>
                      <a:pt x="87000" y="108000"/>
                      <a:pt x="108000" y="87000"/>
                      <a:pt x="108000" y="60000"/>
                    </a:cubicBezTo>
                    <a:cubicBezTo>
                      <a:pt x="108000" y="33000"/>
                      <a:pt x="87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" name="Google Shape;30;p1"/>
              <p:cNvSpPr/>
              <p:nvPr/>
            </p:nvSpPr>
            <p:spPr>
              <a:xfrm>
                <a:off x="309562" y="5422900"/>
                <a:ext cx="374650" cy="1425575"/>
              </a:xfrm>
              <a:custGeom>
                <a:rect b="b" l="l" r="r" t="t"/>
                <a:pathLst>
                  <a:path extrusionOk="0" h="120000" w="120000">
                    <a:moveTo>
                      <a:pt x="9152" y="120000"/>
                    </a:moveTo>
                    <a:lnTo>
                      <a:pt x="0" y="120000"/>
                    </a:lnTo>
                    <a:lnTo>
                      <a:pt x="0" y="68819"/>
                    </a:lnTo>
                    <a:lnTo>
                      <a:pt x="1525" y="68418"/>
                    </a:lnTo>
                    <a:lnTo>
                      <a:pt x="112372" y="0"/>
                    </a:lnTo>
                    <a:lnTo>
                      <a:pt x="120000" y="801"/>
                    </a:lnTo>
                    <a:lnTo>
                      <a:pt x="9152" y="69220"/>
                    </a:lnTo>
                    <a:lnTo>
                      <a:pt x="9152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1" name="Google Shape;31;p1"/>
              <p:cNvSpPr/>
              <p:nvPr/>
            </p:nvSpPr>
            <p:spPr>
              <a:xfrm>
                <a:off x="569912" y="5945188"/>
                <a:ext cx="152400" cy="912813"/>
              </a:xfrm>
              <a:custGeom>
                <a:rect b="b" l="l" r="r" t="t"/>
                <a:pathLst>
                  <a:path extrusionOk="0" h="120000" w="120000">
                    <a:moveTo>
                      <a:pt x="18750" y="120000"/>
                    </a:moveTo>
                    <a:lnTo>
                      <a:pt x="0" y="118747"/>
                    </a:lnTo>
                    <a:lnTo>
                      <a:pt x="101250" y="79930"/>
                    </a:lnTo>
                    <a:lnTo>
                      <a:pt x="101250" y="0"/>
                    </a:lnTo>
                    <a:lnTo>
                      <a:pt x="120000" y="0"/>
                    </a:lnTo>
                    <a:lnTo>
                      <a:pt x="120000" y="80556"/>
                    </a:lnTo>
                    <a:lnTo>
                      <a:pt x="18750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2" name="Google Shape;32;p1"/>
              <p:cNvSpPr/>
              <p:nvPr/>
            </p:nvSpPr>
            <p:spPr>
              <a:xfrm>
                <a:off x="612775" y="5246688"/>
                <a:ext cx="190500" cy="190500"/>
              </a:xfrm>
              <a:custGeom>
                <a:rect b="b" l="l" r="r" t="t"/>
                <a:pathLst>
                  <a:path extrusionOk="0" h="120000" w="12000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3000" y="0"/>
                      <a:pt x="120000" y="27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6000" y="12000"/>
                      <a:pt x="12000" y="33000"/>
                      <a:pt x="12000" y="60000"/>
                    </a:cubicBezTo>
                    <a:cubicBezTo>
                      <a:pt x="12000" y="87000"/>
                      <a:pt x="36000" y="108000"/>
                      <a:pt x="60000" y="108000"/>
                    </a:cubicBezTo>
                    <a:cubicBezTo>
                      <a:pt x="87000" y="108000"/>
                      <a:pt x="108000" y="87000"/>
                      <a:pt x="108000" y="60000"/>
                    </a:cubicBezTo>
                    <a:cubicBezTo>
                      <a:pt x="108000" y="33000"/>
                      <a:pt x="87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" name="Google Shape;33;p1"/>
              <p:cNvSpPr/>
              <p:nvPr/>
            </p:nvSpPr>
            <p:spPr>
              <a:xfrm>
                <a:off x="612775" y="5764213"/>
                <a:ext cx="190500" cy="190500"/>
              </a:xfrm>
              <a:custGeom>
                <a:rect b="b" l="l" r="r" t="t"/>
                <a:pathLst>
                  <a:path extrusionOk="0" h="120000" w="12000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3000" y="0"/>
                      <a:pt x="120000" y="27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6000" y="12000"/>
                      <a:pt x="12000" y="33000"/>
                      <a:pt x="12000" y="60000"/>
                    </a:cubicBezTo>
                    <a:cubicBezTo>
                      <a:pt x="12000" y="87000"/>
                      <a:pt x="36000" y="108000"/>
                      <a:pt x="60000" y="108000"/>
                    </a:cubicBezTo>
                    <a:cubicBezTo>
                      <a:pt x="87000" y="108000"/>
                      <a:pt x="108000" y="87000"/>
                      <a:pt x="108000" y="60000"/>
                    </a:cubicBezTo>
                    <a:cubicBezTo>
                      <a:pt x="108000" y="33000"/>
                      <a:pt x="87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" name="Google Shape;34;p1"/>
              <p:cNvSpPr/>
              <p:nvPr/>
            </p:nvSpPr>
            <p:spPr>
              <a:xfrm>
                <a:off x="669925" y="6330950"/>
                <a:ext cx="417513" cy="517525"/>
              </a:xfrm>
              <a:custGeom>
                <a:rect b="b" l="l" r="r" t="t"/>
                <a:pathLst>
                  <a:path extrusionOk="0" h="120000" w="120000">
                    <a:moveTo>
                      <a:pt x="6844" y="120000"/>
                    </a:moveTo>
                    <a:lnTo>
                      <a:pt x="0" y="117791"/>
                    </a:lnTo>
                    <a:lnTo>
                      <a:pt x="20532" y="75828"/>
                    </a:lnTo>
                    <a:lnTo>
                      <a:pt x="21901" y="75828"/>
                    </a:lnTo>
                    <a:lnTo>
                      <a:pt x="115893" y="0"/>
                    </a:lnTo>
                    <a:lnTo>
                      <a:pt x="120000" y="4417"/>
                    </a:lnTo>
                    <a:lnTo>
                      <a:pt x="27376" y="79141"/>
                    </a:lnTo>
                    <a:lnTo>
                      <a:pt x="6844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5" name="Google Shape;35;p1"/>
              <p:cNvSpPr/>
              <p:nvPr/>
            </p:nvSpPr>
            <p:spPr>
              <a:xfrm>
                <a:off x="1049337" y="6221413"/>
                <a:ext cx="157163" cy="147638"/>
              </a:xfrm>
              <a:custGeom>
                <a:rect b="b" l="l" r="r" t="t"/>
                <a:pathLst>
                  <a:path extrusionOk="0" h="120000" w="120000">
                    <a:moveTo>
                      <a:pt x="58181" y="120000"/>
                    </a:moveTo>
                    <a:cubicBezTo>
                      <a:pt x="43636" y="120000"/>
                      <a:pt x="29090" y="112258"/>
                      <a:pt x="18181" y="100645"/>
                    </a:cubicBezTo>
                    <a:cubicBezTo>
                      <a:pt x="7272" y="92903"/>
                      <a:pt x="0" y="77419"/>
                      <a:pt x="0" y="58064"/>
                    </a:cubicBezTo>
                    <a:cubicBezTo>
                      <a:pt x="0" y="42580"/>
                      <a:pt x="7272" y="27096"/>
                      <a:pt x="18181" y="15483"/>
                    </a:cubicBezTo>
                    <a:cubicBezTo>
                      <a:pt x="29090" y="3870"/>
                      <a:pt x="43636" y="0"/>
                      <a:pt x="58181" y="0"/>
                    </a:cubicBezTo>
                    <a:cubicBezTo>
                      <a:pt x="72727" y="0"/>
                      <a:pt x="87272" y="3870"/>
                      <a:pt x="98181" y="15483"/>
                    </a:cubicBezTo>
                    <a:cubicBezTo>
                      <a:pt x="120000" y="38709"/>
                      <a:pt x="120000" y="77419"/>
                      <a:pt x="98181" y="100645"/>
                    </a:cubicBezTo>
                    <a:cubicBezTo>
                      <a:pt x="87272" y="112258"/>
                      <a:pt x="72727" y="120000"/>
                      <a:pt x="58181" y="120000"/>
                    </a:cubicBezTo>
                    <a:close/>
                    <a:moveTo>
                      <a:pt x="58181" y="15483"/>
                    </a:moveTo>
                    <a:cubicBezTo>
                      <a:pt x="47272" y="15483"/>
                      <a:pt x="36363" y="19354"/>
                      <a:pt x="29090" y="27096"/>
                    </a:cubicBezTo>
                    <a:cubicBezTo>
                      <a:pt x="21818" y="34838"/>
                      <a:pt x="14545" y="46451"/>
                      <a:pt x="14545" y="58064"/>
                    </a:cubicBezTo>
                    <a:cubicBezTo>
                      <a:pt x="14545" y="73548"/>
                      <a:pt x="21818" y="81290"/>
                      <a:pt x="29090" y="92903"/>
                    </a:cubicBezTo>
                    <a:cubicBezTo>
                      <a:pt x="36363" y="100645"/>
                      <a:pt x="47272" y="104516"/>
                      <a:pt x="58181" y="104516"/>
                    </a:cubicBezTo>
                    <a:cubicBezTo>
                      <a:pt x="69090" y="104516"/>
                      <a:pt x="80000" y="100645"/>
                      <a:pt x="87272" y="92903"/>
                    </a:cubicBezTo>
                    <a:cubicBezTo>
                      <a:pt x="105454" y="73548"/>
                      <a:pt x="105454" y="46451"/>
                      <a:pt x="87272" y="27096"/>
                    </a:cubicBezTo>
                    <a:cubicBezTo>
                      <a:pt x="80000" y="19354"/>
                      <a:pt x="69090" y="15483"/>
                      <a:pt x="58181" y="15483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6" name="Google Shape;36;p1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</p:grpSpPr>
          <p:sp>
            <p:nvSpPr>
              <p:cNvPr id="37" name="Google Shape;37;p1"/>
              <p:cNvSpPr/>
              <p:nvPr/>
            </p:nvSpPr>
            <p:spPr>
              <a:xfrm>
                <a:off x="11483975" y="0"/>
                <a:ext cx="417513" cy="512763"/>
              </a:xfrm>
              <a:custGeom>
                <a:rect b="b" l="l" r="r" t="t"/>
                <a:pathLst>
                  <a:path extrusionOk="0" h="120000" w="120000">
                    <a:moveTo>
                      <a:pt x="5475" y="120000"/>
                    </a:moveTo>
                    <a:lnTo>
                      <a:pt x="0" y="116656"/>
                    </a:lnTo>
                    <a:lnTo>
                      <a:pt x="92623" y="40123"/>
                    </a:lnTo>
                    <a:lnTo>
                      <a:pt x="113155" y="0"/>
                    </a:lnTo>
                    <a:lnTo>
                      <a:pt x="120000" y="2229"/>
                    </a:lnTo>
                    <a:lnTo>
                      <a:pt x="99467" y="43467"/>
                    </a:lnTo>
                    <a:lnTo>
                      <a:pt x="99467" y="43467"/>
                    </a:lnTo>
                    <a:lnTo>
                      <a:pt x="5475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8" name="Google Shape;38;p1"/>
              <p:cNvSpPr/>
              <p:nvPr/>
            </p:nvSpPr>
            <p:spPr>
              <a:xfrm>
                <a:off x="11364912" y="474663"/>
                <a:ext cx="157163" cy="152400"/>
              </a:xfrm>
              <a:custGeom>
                <a:rect b="b" l="l" r="r" t="t"/>
                <a:pathLst>
                  <a:path extrusionOk="0" h="120000" w="120000">
                    <a:moveTo>
                      <a:pt x="61818" y="120000"/>
                    </a:moveTo>
                    <a:cubicBezTo>
                      <a:pt x="47272" y="120000"/>
                      <a:pt x="32727" y="112500"/>
                      <a:pt x="21818" y="101250"/>
                    </a:cubicBezTo>
                    <a:cubicBezTo>
                      <a:pt x="0" y="78750"/>
                      <a:pt x="0" y="41250"/>
                      <a:pt x="21818" y="18750"/>
                    </a:cubicBezTo>
                    <a:cubicBezTo>
                      <a:pt x="32727" y="7500"/>
                      <a:pt x="47272" y="0"/>
                      <a:pt x="61818" y="0"/>
                    </a:cubicBezTo>
                    <a:cubicBezTo>
                      <a:pt x="76363" y="0"/>
                      <a:pt x="90909" y="7500"/>
                      <a:pt x="101818" y="18750"/>
                    </a:cubicBezTo>
                    <a:cubicBezTo>
                      <a:pt x="112727" y="30000"/>
                      <a:pt x="120000" y="45000"/>
                      <a:pt x="120000" y="60000"/>
                    </a:cubicBezTo>
                    <a:cubicBezTo>
                      <a:pt x="120000" y="75000"/>
                      <a:pt x="112727" y="90000"/>
                      <a:pt x="101818" y="101250"/>
                    </a:cubicBezTo>
                    <a:cubicBezTo>
                      <a:pt x="90909" y="112500"/>
                      <a:pt x="76363" y="120000"/>
                      <a:pt x="61818" y="120000"/>
                    </a:cubicBezTo>
                    <a:close/>
                    <a:moveTo>
                      <a:pt x="61818" y="15000"/>
                    </a:moveTo>
                    <a:cubicBezTo>
                      <a:pt x="50909" y="15000"/>
                      <a:pt x="40000" y="22500"/>
                      <a:pt x="32727" y="30000"/>
                    </a:cubicBezTo>
                    <a:cubicBezTo>
                      <a:pt x="14545" y="45000"/>
                      <a:pt x="14545" y="75000"/>
                      <a:pt x="32727" y="90000"/>
                    </a:cubicBezTo>
                    <a:cubicBezTo>
                      <a:pt x="40000" y="101250"/>
                      <a:pt x="50909" y="105000"/>
                      <a:pt x="61818" y="105000"/>
                    </a:cubicBezTo>
                    <a:cubicBezTo>
                      <a:pt x="72727" y="105000"/>
                      <a:pt x="83636" y="101250"/>
                      <a:pt x="94545" y="90000"/>
                    </a:cubicBezTo>
                    <a:cubicBezTo>
                      <a:pt x="109090" y="75000"/>
                      <a:pt x="109090" y="45000"/>
                      <a:pt x="94545" y="30000"/>
                    </a:cubicBezTo>
                    <a:cubicBezTo>
                      <a:pt x="83636" y="22500"/>
                      <a:pt x="72727" y="15000"/>
                      <a:pt x="61818" y="15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" name="Google Shape;39;p1"/>
              <p:cNvSpPr/>
              <p:nvPr/>
            </p:nvSpPr>
            <p:spPr>
              <a:xfrm>
                <a:off x="11631612" y="1539875"/>
                <a:ext cx="188913" cy="190500"/>
              </a:xfrm>
              <a:custGeom>
                <a:rect b="b" l="l" r="r" t="t"/>
                <a:pathLst>
                  <a:path extrusionOk="0" h="120000" w="12000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3000" y="0"/>
                      <a:pt x="120000" y="27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3000" y="12000"/>
                      <a:pt x="12000" y="33000"/>
                      <a:pt x="12000" y="60000"/>
                    </a:cubicBezTo>
                    <a:cubicBezTo>
                      <a:pt x="12000" y="87000"/>
                      <a:pt x="33000" y="108000"/>
                      <a:pt x="60000" y="108000"/>
                    </a:cubicBezTo>
                    <a:cubicBezTo>
                      <a:pt x="87000" y="108000"/>
                      <a:pt x="108000" y="87000"/>
                      <a:pt x="108000" y="60000"/>
                    </a:cubicBezTo>
                    <a:cubicBezTo>
                      <a:pt x="108000" y="33000"/>
                      <a:pt x="87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" name="Google Shape;40;p1"/>
              <p:cNvSpPr/>
              <p:nvPr/>
            </p:nvSpPr>
            <p:spPr>
              <a:xfrm>
                <a:off x="11531600" y="5694363"/>
                <a:ext cx="298450" cy="1154113"/>
              </a:xfrm>
              <a:custGeom>
                <a:rect b="b" l="l" r="r" t="t"/>
                <a:pathLst>
                  <a:path extrusionOk="0" h="120000" w="120000">
                    <a:moveTo>
                      <a:pt x="9574" y="120000"/>
                    </a:moveTo>
                    <a:lnTo>
                      <a:pt x="0" y="120000"/>
                    </a:lnTo>
                    <a:lnTo>
                      <a:pt x="0" y="67180"/>
                    </a:lnTo>
                    <a:lnTo>
                      <a:pt x="0" y="67180"/>
                    </a:lnTo>
                    <a:lnTo>
                      <a:pt x="112340" y="0"/>
                    </a:lnTo>
                    <a:lnTo>
                      <a:pt x="120000" y="990"/>
                    </a:lnTo>
                    <a:lnTo>
                      <a:pt x="9574" y="67675"/>
                    </a:lnTo>
                    <a:lnTo>
                      <a:pt x="9574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1" name="Google Shape;41;p1"/>
              <p:cNvSpPr/>
              <p:nvPr/>
            </p:nvSpPr>
            <p:spPr>
              <a:xfrm>
                <a:off x="11772900" y="5551488"/>
                <a:ext cx="157163" cy="155575"/>
              </a:xfrm>
              <a:custGeom>
                <a:rect b="b" l="l" r="r" t="t"/>
                <a:pathLst>
                  <a:path extrusionOk="0" h="120000" w="120000">
                    <a:moveTo>
                      <a:pt x="61818" y="120000"/>
                    </a:moveTo>
                    <a:cubicBezTo>
                      <a:pt x="29090" y="120000"/>
                      <a:pt x="0" y="90909"/>
                      <a:pt x="0" y="58181"/>
                    </a:cubicBezTo>
                    <a:cubicBezTo>
                      <a:pt x="0" y="25454"/>
                      <a:pt x="29090" y="0"/>
                      <a:pt x="61818" y="0"/>
                    </a:cubicBezTo>
                    <a:cubicBezTo>
                      <a:pt x="94545" y="0"/>
                      <a:pt x="120000" y="25454"/>
                      <a:pt x="120000" y="58181"/>
                    </a:cubicBezTo>
                    <a:cubicBezTo>
                      <a:pt x="120000" y="90909"/>
                      <a:pt x="94545" y="120000"/>
                      <a:pt x="61818" y="120000"/>
                    </a:cubicBezTo>
                    <a:close/>
                    <a:moveTo>
                      <a:pt x="61818" y="14545"/>
                    </a:moveTo>
                    <a:cubicBezTo>
                      <a:pt x="36363" y="14545"/>
                      <a:pt x="14545" y="32727"/>
                      <a:pt x="14545" y="58181"/>
                    </a:cubicBezTo>
                    <a:cubicBezTo>
                      <a:pt x="14545" y="83636"/>
                      <a:pt x="36363" y="105454"/>
                      <a:pt x="61818" y="105454"/>
                    </a:cubicBezTo>
                    <a:cubicBezTo>
                      <a:pt x="83636" y="105454"/>
                      <a:pt x="105454" y="83636"/>
                      <a:pt x="105454" y="58181"/>
                    </a:cubicBezTo>
                    <a:cubicBezTo>
                      <a:pt x="105454" y="32727"/>
                      <a:pt x="83636" y="14545"/>
                      <a:pt x="61818" y="14545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" name="Google Shape;42;p1"/>
              <p:cNvSpPr/>
              <p:nvPr/>
            </p:nvSpPr>
            <p:spPr>
              <a:xfrm>
                <a:off x="11710987" y="4763"/>
                <a:ext cx="304800" cy="1544638"/>
              </a:xfrm>
              <a:custGeom>
                <a:rect b="b" l="l" r="r" t="t"/>
                <a:pathLst>
                  <a:path extrusionOk="0" h="120000" w="120000">
                    <a:moveTo>
                      <a:pt x="9375" y="120000"/>
                    </a:moveTo>
                    <a:lnTo>
                      <a:pt x="0" y="120000"/>
                    </a:lnTo>
                    <a:lnTo>
                      <a:pt x="0" y="97430"/>
                    </a:lnTo>
                    <a:lnTo>
                      <a:pt x="108750" y="75724"/>
                    </a:lnTo>
                    <a:lnTo>
                      <a:pt x="108750" y="0"/>
                    </a:lnTo>
                    <a:lnTo>
                      <a:pt x="120000" y="0"/>
                    </a:lnTo>
                    <a:lnTo>
                      <a:pt x="120000" y="76464"/>
                    </a:lnTo>
                    <a:lnTo>
                      <a:pt x="9375" y="98170"/>
                    </a:lnTo>
                    <a:lnTo>
                      <a:pt x="9375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3" name="Google Shape;43;p1"/>
              <p:cNvSpPr/>
              <p:nvPr/>
            </p:nvSpPr>
            <p:spPr>
              <a:xfrm>
                <a:off x="11636375" y="4867275"/>
                <a:ext cx="188913" cy="188913"/>
              </a:xfrm>
              <a:custGeom>
                <a:rect b="b" l="l" r="r" t="t"/>
                <a:pathLst>
                  <a:path extrusionOk="0" h="120000" w="12000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3000" y="0"/>
                      <a:pt x="120000" y="27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3000" y="12000"/>
                      <a:pt x="12000" y="33000"/>
                      <a:pt x="12000" y="60000"/>
                    </a:cubicBezTo>
                    <a:cubicBezTo>
                      <a:pt x="12000" y="87000"/>
                      <a:pt x="33000" y="108000"/>
                      <a:pt x="60000" y="108000"/>
                    </a:cubicBezTo>
                    <a:cubicBezTo>
                      <a:pt x="87000" y="108000"/>
                      <a:pt x="108000" y="87000"/>
                      <a:pt x="108000" y="60000"/>
                    </a:cubicBezTo>
                    <a:cubicBezTo>
                      <a:pt x="108000" y="33000"/>
                      <a:pt x="87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" name="Google Shape;44;p1"/>
              <p:cNvSpPr/>
              <p:nvPr/>
            </p:nvSpPr>
            <p:spPr>
              <a:xfrm>
                <a:off x="11441112" y="5046663"/>
                <a:ext cx="307975" cy="1801813"/>
              </a:xfrm>
              <a:custGeom>
                <a:rect b="b" l="l" r="r" t="t"/>
                <a:pathLst>
                  <a:path extrusionOk="0" h="120000" w="120000">
                    <a:moveTo>
                      <a:pt x="11134" y="120000"/>
                    </a:moveTo>
                    <a:lnTo>
                      <a:pt x="0" y="120000"/>
                    </a:lnTo>
                    <a:lnTo>
                      <a:pt x="0" y="37427"/>
                    </a:lnTo>
                    <a:lnTo>
                      <a:pt x="108865" y="18713"/>
                    </a:lnTo>
                    <a:lnTo>
                      <a:pt x="108865" y="0"/>
                    </a:lnTo>
                    <a:lnTo>
                      <a:pt x="120000" y="0"/>
                    </a:lnTo>
                    <a:lnTo>
                      <a:pt x="120000" y="19348"/>
                    </a:lnTo>
                    <a:lnTo>
                      <a:pt x="11134" y="38061"/>
                    </a:lnTo>
                    <a:lnTo>
                      <a:pt x="11134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5" name="Google Shape;45;p1"/>
              <p:cNvSpPr/>
              <p:nvPr/>
            </p:nvSpPr>
            <p:spPr>
              <a:xfrm>
                <a:off x="11849100" y="6416675"/>
                <a:ext cx="190500" cy="188913"/>
              </a:xfrm>
              <a:custGeom>
                <a:rect b="b" l="l" r="r" t="t"/>
                <a:pathLst>
                  <a:path extrusionOk="0" h="120000" w="12000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3000" y="0"/>
                      <a:pt x="120000" y="27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6000" y="12000"/>
                      <a:pt x="12000" y="33000"/>
                      <a:pt x="12000" y="60000"/>
                    </a:cubicBezTo>
                    <a:cubicBezTo>
                      <a:pt x="12000" y="87000"/>
                      <a:pt x="36000" y="108000"/>
                      <a:pt x="60000" y="108000"/>
                    </a:cubicBezTo>
                    <a:cubicBezTo>
                      <a:pt x="87000" y="108000"/>
                      <a:pt x="108000" y="87000"/>
                      <a:pt x="108000" y="60000"/>
                    </a:cubicBezTo>
                    <a:cubicBezTo>
                      <a:pt x="108000" y="33000"/>
                      <a:pt x="87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" name="Google Shape;46;p1"/>
              <p:cNvSpPr/>
              <p:nvPr/>
            </p:nvSpPr>
            <p:spPr>
              <a:xfrm>
                <a:off x="11939587" y="6596063"/>
                <a:ext cx="23813" cy="252413"/>
              </a:xfrm>
              <a:prstGeom prst="rect">
                <a:avLst/>
              </a:pr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47" name="Google Shape;47;p1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estrial"/>
              <a:buNone/>
              <a:defRPr b="0" i="0" sz="3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Google Shape;48;p1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8735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371475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3556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3556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339725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339725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339725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339725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49" name="Google Shape;49;p1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0" name="Google Shape;50;p1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1" name="Google Shape;51;p1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\\DROBO-FS\QuickDrops\JB\PPTX NG\Droplets\LightingOverlay.png" id="238" name="Google Shape;238;p21"/>
          <p:cNvPicPr preferRelativeResize="0"/>
          <p:nvPr/>
        </p:nvPicPr>
        <p:blipFill rotWithShape="1">
          <a:blip r:embed="rId1">
            <a:alphaModFix amt="30000"/>
          </a:blip>
          <a:srcRect b="0" l="0" r="0" t="0"/>
          <a:stretch/>
        </p:blipFill>
        <p:spPr>
          <a:xfrm>
            <a:off x="0" y="-1"/>
            <a:ext cx="12192003" cy="6858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9" name="Google Shape;239;p21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240" name="Google Shape;240;p21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</p:grpSpPr>
          <p:sp>
            <p:nvSpPr>
              <p:cNvPr id="241" name="Google Shape;241;p21"/>
              <p:cNvSpPr/>
              <p:nvPr/>
            </p:nvSpPr>
            <p:spPr>
              <a:xfrm>
                <a:off x="114300" y="4763"/>
                <a:ext cx="23813" cy="2181225"/>
              </a:xfrm>
              <a:prstGeom prst="rect">
                <a:avLst/>
              </a:pr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2" name="Google Shape;242;p21"/>
              <p:cNvSpPr/>
              <p:nvPr/>
            </p:nvSpPr>
            <p:spPr>
              <a:xfrm>
                <a:off x="33337" y="2176463"/>
                <a:ext cx="190500" cy="190500"/>
              </a:xfrm>
              <a:custGeom>
                <a:rect b="b" l="l" r="r" t="t"/>
                <a:pathLst>
                  <a:path extrusionOk="0" h="120000" w="12000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3000" y="0"/>
                      <a:pt x="120000" y="27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3000" y="12000"/>
                      <a:pt x="12000" y="33000"/>
                      <a:pt x="12000" y="60000"/>
                    </a:cubicBezTo>
                    <a:cubicBezTo>
                      <a:pt x="12000" y="87000"/>
                      <a:pt x="33000" y="108000"/>
                      <a:pt x="60000" y="108000"/>
                    </a:cubicBezTo>
                    <a:cubicBezTo>
                      <a:pt x="84000" y="108000"/>
                      <a:pt x="108000" y="87000"/>
                      <a:pt x="108000" y="60000"/>
                    </a:cubicBezTo>
                    <a:cubicBezTo>
                      <a:pt x="108000" y="33000"/>
                      <a:pt x="84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3" name="Google Shape;243;p21"/>
              <p:cNvSpPr/>
              <p:nvPr/>
            </p:nvSpPr>
            <p:spPr>
              <a:xfrm>
                <a:off x="28575" y="4021138"/>
                <a:ext cx="190500" cy="188913"/>
              </a:xfrm>
              <a:custGeom>
                <a:rect b="b" l="l" r="r" t="t"/>
                <a:pathLst>
                  <a:path extrusionOk="0" h="120000" w="12000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3000" y="0"/>
                      <a:pt x="120000" y="27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6000" y="12000"/>
                      <a:pt x="12000" y="33000"/>
                      <a:pt x="12000" y="60000"/>
                    </a:cubicBezTo>
                    <a:cubicBezTo>
                      <a:pt x="12000" y="87000"/>
                      <a:pt x="36000" y="108000"/>
                      <a:pt x="60000" y="108000"/>
                    </a:cubicBezTo>
                    <a:cubicBezTo>
                      <a:pt x="87000" y="108000"/>
                      <a:pt x="108000" y="87000"/>
                      <a:pt x="108000" y="60000"/>
                    </a:cubicBezTo>
                    <a:cubicBezTo>
                      <a:pt x="108000" y="33000"/>
                      <a:pt x="87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4" name="Google Shape;244;p21"/>
              <p:cNvSpPr/>
              <p:nvPr/>
            </p:nvSpPr>
            <p:spPr>
              <a:xfrm>
                <a:off x="200025" y="4763"/>
                <a:ext cx="369888" cy="1811338"/>
              </a:xfrm>
              <a:custGeom>
                <a:rect b="b" l="l" r="r" t="t"/>
                <a:pathLst>
                  <a:path extrusionOk="0" h="120000" w="120000">
                    <a:moveTo>
                      <a:pt x="112274" y="120000"/>
                    </a:moveTo>
                    <a:lnTo>
                      <a:pt x="0" y="65836"/>
                    </a:lnTo>
                    <a:lnTo>
                      <a:pt x="0" y="0"/>
                    </a:lnTo>
                    <a:lnTo>
                      <a:pt x="7725" y="0"/>
                    </a:lnTo>
                    <a:lnTo>
                      <a:pt x="7725" y="65521"/>
                    </a:lnTo>
                    <a:lnTo>
                      <a:pt x="120000" y="119368"/>
                    </a:lnTo>
                    <a:lnTo>
                      <a:pt x="112274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45" name="Google Shape;245;p21"/>
              <p:cNvSpPr/>
              <p:nvPr/>
            </p:nvSpPr>
            <p:spPr>
              <a:xfrm>
                <a:off x="503237" y="1801813"/>
                <a:ext cx="190500" cy="188913"/>
              </a:xfrm>
              <a:custGeom>
                <a:rect b="b" l="l" r="r" t="t"/>
                <a:pathLst>
                  <a:path extrusionOk="0" h="120000" w="12000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9000" y="0"/>
                      <a:pt x="120000" y="18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3000" y="12000"/>
                      <a:pt x="12000" y="33000"/>
                      <a:pt x="12000" y="60000"/>
                    </a:cubicBezTo>
                    <a:cubicBezTo>
                      <a:pt x="12000" y="87000"/>
                      <a:pt x="33000" y="108000"/>
                      <a:pt x="60000" y="108000"/>
                    </a:cubicBezTo>
                    <a:cubicBezTo>
                      <a:pt x="84000" y="108000"/>
                      <a:pt x="108000" y="87000"/>
                      <a:pt x="108000" y="60000"/>
                    </a:cubicBezTo>
                    <a:cubicBezTo>
                      <a:pt x="108000" y="27000"/>
                      <a:pt x="93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6" name="Google Shape;246;p21"/>
              <p:cNvSpPr/>
              <p:nvPr/>
            </p:nvSpPr>
            <p:spPr>
              <a:xfrm>
                <a:off x="285750" y="4763"/>
                <a:ext cx="369888" cy="1430338"/>
              </a:xfrm>
              <a:custGeom>
                <a:rect b="b" l="l" r="r" t="t"/>
                <a:pathLst>
                  <a:path extrusionOk="0" h="120000" w="120000">
                    <a:moveTo>
                      <a:pt x="113819" y="120000"/>
                    </a:moveTo>
                    <a:lnTo>
                      <a:pt x="0" y="51009"/>
                    </a:lnTo>
                    <a:lnTo>
                      <a:pt x="0" y="0"/>
                    </a:lnTo>
                    <a:lnTo>
                      <a:pt x="9270" y="0"/>
                    </a:lnTo>
                    <a:lnTo>
                      <a:pt x="9270" y="50610"/>
                    </a:lnTo>
                    <a:lnTo>
                      <a:pt x="120000" y="119200"/>
                    </a:lnTo>
                    <a:lnTo>
                      <a:pt x="113819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47" name="Google Shape;247;p21"/>
              <p:cNvSpPr/>
              <p:nvPr/>
            </p:nvSpPr>
            <p:spPr>
              <a:xfrm>
                <a:off x="546100" y="0"/>
                <a:ext cx="152400" cy="912813"/>
              </a:xfrm>
              <a:custGeom>
                <a:rect b="b" l="l" r="r" t="t"/>
                <a:pathLst>
                  <a:path extrusionOk="0" h="120000" w="120000">
                    <a:moveTo>
                      <a:pt x="120000" y="120000"/>
                    </a:moveTo>
                    <a:lnTo>
                      <a:pt x="97500" y="120000"/>
                    </a:lnTo>
                    <a:lnTo>
                      <a:pt x="97500" y="40069"/>
                    </a:lnTo>
                    <a:lnTo>
                      <a:pt x="0" y="1252"/>
                    </a:lnTo>
                    <a:lnTo>
                      <a:pt x="18750" y="0"/>
                    </a:lnTo>
                    <a:lnTo>
                      <a:pt x="120000" y="39443"/>
                    </a:lnTo>
                    <a:lnTo>
                      <a:pt x="120000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48" name="Google Shape;248;p21"/>
              <p:cNvSpPr/>
              <p:nvPr/>
            </p:nvSpPr>
            <p:spPr>
              <a:xfrm>
                <a:off x="588962" y="1420813"/>
                <a:ext cx="190500" cy="190500"/>
              </a:xfrm>
              <a:custGeom>
                <a:rect b="b" l="l" r="r" t="t"/>
                <a:pathLst>
                  <a:path extrusionOk="0" h="120000" w="12000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9000" y="0"/>
                      <a:pt x="120000" y="21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3000" y="12000"/>
                      <a:pt x="12000" y="33000"/>
                      <a:pt x="12000" y="60000"/>
                    </a:cubicBezTo>
                    <a:cubicBezTo>
                      <a:pt x="12000" y="87000"/>
                      <a:pt x="33000" y="108000"/>
                      <a:pt x="60000" y="108000"/>
                    </a:cubicBezTo>
                    <a:cubicBezTo>
                      <a:pt x="87000" y="108000"/>
                      <a:pt x="108000" y="87000"/>
                      <a:pt x="108000" y="60000"/>
                    </a:cubicBezTo>
                    <a:cubicBezTo>
                      <a:pt x="108000" y="27000"/>
                      <a:pt x="93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9" name="Google Shape;249;p21"/>
              <p:cNvSpPr/>
              <p:nvPr/>
            </p:nvSpPr>
            <p:spPr>
              <a:xfrm>
                <a:off x="588962" y="903288"/>
                <a:ext cx="190500" cy="190500"/>
              </a:xfrm>
              <a:custGeom>
                <a:rect b="b" l="l" r="r" t="t"/>
                <a:pathLst>
                  <a:path extrusionOk="0" h="120000" w="12000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3000" y="0"/>
                      <a:pt x="120000" y="27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3000" y="12000"/>
                      <a:pt x="12000" y="33000"/>
                      <a:pt x="12000" y="60000"/>
                    </a:cubicBezTo>
                    <a:cubicBezTo>
                      <a:pt x="12000" y="87000"/>
                      <a:pt x="33000" y="108000"/>
                      <a:pt x="60000" y="108000"/>
                    </a:cubicBezTo>
                    <a:cubicBezTo>
                      <a:pt x="87000" y="108000"/>
                      <a:pt x="108000" y="87000"/>
                      <a:pt x="108000" y="60000"/>
                    </a:cubicBezTo>
                    <a:cubicBezTo>
                      <a:pt x="108000" y="33000"/>
                      <a:pt x="87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0" name="Google Shape;250;p21"/>
              <p:cNvSpPr/>
              <p:nvPr/>
            </p:nvSpPr>
            <p:spPr>
              <a:xfrm>
                <a:off x="641350" y="0"/>
                <a:ext cx="422275" cy="527050"/>
              </a:xfrm>
              <a:custGeom>
                <a:rect b="b" l="l" r="r" t="t"/>
                <a:pathLst>
                  <a:path extrusionOk="0" h="120000" w="120000">
                    <a:moveTo>
                      <a:pt x="115939" y="119999"/>
                    </a:moveTo>
                    <a:lnTo>
                      <a:pt x="21654" y="44457"/>
                    </a:lnTo>
                    <a:lnTo>
                      <a:pt x="0" y="2168"/>
                    </a:lnTo>
                    <a:lnTo>
                      <a:pt x="6766" y="0"/>
                    </a:lnTo>
                    <a:lnTo>
                      <a:pt x="28421" y="41204"/>
                    </a:lnTo>
                    <a:lnTo>
                      <a:pt x="120000" y="115662"/>
                    </a:lnTo>
                    <a:lnTo>
                      <a:pt x="115939" y="119999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51" name="Google Shape;251;p21"/>
              <p:cNvSpPr/>
              <p:nvPr/>
            </p:nvSpPr>
            <p:spPr>
              <a:xfrm>
                <a:off x="1020762" y="488950"/>
                <a:ext cx="161925" cy="147638"/>
              </a:xfrm>
              <a:custGeom>
                <a:rect b="b" l="l" r="r" t="t"/>
                <a:pathLst>
                  <a:path extrusionOk="0" h="120000" w="120000">
                    <a:moveTo>
                      <a:pt x="60000" y="120000"/>
                    </a:moveTo>
                    <a:cubicBezTo>
                      <a:pt x="45882" y="120000"/>
                      <a:pt x="31764" y="116129"/>
                      <a:pt x="21176" y="104516"/>
                    </a:cubicBezTo>
                    <a:cubicBezTo>
                      <a:pt x="0" y="77419"/>
                      <a:pt x="0" y="38709"/>
                      <a:pt x="21176" y="15483"/>
                    </a:cubicBezTo>
                    <a:cubicBezTo>
                      <a:pt x="31764" y="3870"/>
                      <a:pt x="45882" y="0"/>
                      <a:pt x="60000" y="0"/>
                    </a:cubicBezTo>
                    <a:cubicBezTo>
                      <a:pt x="74117" y="0"/>
                      <a:pt x="88235" y="3870"/>
                      <a:pt x="98823" y="15483"/>
                    </a:cubicBezTo>
                    <a:cubicBezTo>
                      <a:pt x="120000" y="38709"/>
                      <a:pt x="120000" y="77419"/>
                      <a:pt x="98823" y="104516"/>
                    </a:cubicBezTo>
                    <a:cubicBezTo>
                      <a:pt x="88235" y="116129"/>
                      <a:pt x="74117" y="120000"/>
                      <a:pt x="60000" y="120000"/>
                    </a:cubicBezTo>
                    <a:close/>
                    <a:moveTo>
                      <a:pt x="60000" y="15483"/>
                    </a:moveTo>
                    <a:cubicBezTo>
                      <a:pt x="49411" y="15483"/>
                      <a:pt x="38823" y="19354"/>
                      <a:pt x="31764" y="27096"/>
                    </a:cubicBezTo>
                    <a:cubicBezTo>
                      <a:pt x="14117" y="46451"/>
                      <a:pt x="14117" y="73548"/>
                      <a:pt x="31764" y="92903"/>
                    </a:cubicBezTo>
                    <a:cubicBezTo>
                      <a:pt x="38823" y="100645"/>
                      <a:pt x="49411" y="104516"/>
                      <a:pt x="60000" y="104516"/>
                    </a:cubicBezTo>
                    <a:cubicBezTo>
                      <a:pt x="70588" y="104516"/>
                      <a:pt x="81176" y="100645"/>
                      <a:pt x="88235" y="92903"/>
                    </a:cubicBezTo>
                    <a:cubicBezTo>
                      <a:pt x="105882" y="73548"/>
                      <a:pt x="105882" y="46451"/>
                      <a:pt x="88235" y="27096"/>
                    </a:cubicBezTo>
                    <a:cubicBezTo>
                      <a:pt x="81176" y="19354"/>
                      <a:pt x="70588" y="15483"/>
                      <a:pt x="60000" y="15483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52" name="Google Shape;252;p21"/>
              <p:cNvCxnSpPr/>
              <p:nvPr/>
            </p:nvCxnSpPr>
            <p:spPr>
              <a:xfrm>
                <a:off x="-4763" y="9525"/>
                <a:ext cx="0" cy="0"/>
              </a:xfrm>
              <a:prstGeom prst="straightConnector1">
                <a:avLst/>
              </a:pr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 cap="flat" cmpd="sng" w="9525">
                <a:solidFill>
                  <a:srgbClr val="FFFFF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sp>
            <p:nvSpPr>
              <p:cNvPr id="253" name="Google Shape;253;p21"/>
              <p:cNvSpPr/>
              <p:nvPr/>
            </p:nvSpPr>
            <p:spPr>
              <a:xfrm>
                <a:off x="9525" y="1801813"/>
                <a:ext cx="123825" cy="127000"/>
              </a:xfrm>
              <a:custGeom>
                <a:rect b="b" l="l" r="r" t="t"/>
                <a:pathLst>
                  <a:path extrusionOk="0" h="120000" w="120000">
                    <a:moveTo>
                      <a:pt x="9230" y="120000"/>
                    </a:moveTo>
                    <a:lnTo>
                      <a:pt x="0" y="106500"/>
                    </a:lnTo>
                    <a:lnTo>
                      <a:pt x="106153" y="0"/>
                    </a:lnTo>
                    <a:lnTo>
                      <a:pt x="120000" y="13500"/>
                    </a:lnTo>
                    <a:lnTo>
                      <a:pt x="9230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54" name="Google Shape;254;p21"/>
              <p:cNvSpPr/>
              <p:nvPr/>
            </p:nvSpPr>
            <p:spPr>
              <a:xfrm>
                <a:off x="-9525" y="3549650"/>
                <a:ext cx="147638" cy="481013"/>
              </a:xfrm>
              <a:custGeom>
                <a:rect b="b" l="l" r="r" t="t"/>
                <a:pathLst>
                  <a:path extrusionOk="0" h="120000" w="120000">
                    <a:moveTo>
                      <a:pt x="120000" y="120000"/>
                    </a:moveTo>
                    <a:lnTo>
                      <a:pt x="100645" y="120000"/>
                    </a:lnTo>
                    <a:lnTo>
                      <a:pt x="100645" y="30891"/>
                    </a:lnTo>
                    <a:lnTo>
                      <a:pt x="0" y="4752"/>
                    </a:lnTo>
                    <a:lnTo>
                      <a:pt x="15483" y="0"/>
                    </a:lnTo>
                    <a:lnTo>
                      <a:pt x="120000" y="27326"/>
                    </a:lnTo>
                    <a:lnTo>
                      <a:pt x="120000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55" name="Google Shape;255;p21"/>
              <p:cNvSpPr/>
              <p:nvPr/>
            </p:nvSpPr>
            <p:spPr>
              <a:xfrm>
                <a:off x="128587" y="1382713"/>
                <a:ext cx="142875" cy="476250"/>
              </a:xfrm>
              <a:custGeom>
                <a:rect b="b" l="l" r="r" t="t"/>
                <a:pathLst>
                  <a:path extrusionOk="0" h="120000" w="120000">
                    <a:moveTo>
                      <a:pt x="120000" y="120000"/>
                    </a:moveTo>
                    <a:lnTo>
                      <a:pt x="104000" y="120000"/>
                    </a:lnTo>
                    <a:lnTo>
                      <a:pt x="104000" y="33600"/>
                    </a:lnTo>
                    <a:lnTo>
                      <a:pt x="0" y="3600"/>
                    </a:lnTo>
                    <a:lnTo>
                      <a:pt x="12000" y="0"/>
                    </a:lnTo>
                    <a:lnTo>
                      <a:pt x="120000" y="32400"/>
                    </a:lnTo>
                    <a:lnTo>
                      <a:pt x="120000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56" name="Google Shape;256;p21"/>
              <p:cNvSpPr/>
              <p:nvPr/>
            </p:nvSpPr>
            <p:spPr>
              <a:xfrm>
                <a:off x="204787" y="1849438"/>
                <a:ext cx="114300" cy="107950"/>
              </a:xfrm>
              <a:custGeom>
                <a:rect b="b" l="l" r="r" t="t"/>
                <a:pathLst>
                  <a:path extrusionOk="0" h="120000" w="120000">
                    <a:moveTo>
                      <a:pt x="60000" y="120000"/>
                    </a:moveTo>
                    <a:cubicBezTo>
                      <a:pt x="30000" y="120000"/>
                      <a:pt x="0" y="93913"/>
                      <a:pt x="0" y="62608"/>
                    </a:cubicBezTo>
                    <a:cubicBezTo>
                      <a:pt x="0" y="26086"/>
                      <a:pt x="30000" y="0"/>
                      <a:pt x="60000" y="0"/>
                    </a:cubicBezTo>
                    <a:cubicBezTo>
                      <a:pt x="90000" y="0"/>
                      <a:pt x="120000" y="26086"/>
                      <a:pt x="120000" y="62608"/>
                    </a:cubicBezTo>
                    <a:cubicBezTo>
                      <a:pt x="120000" y="93913"/>
                      <a:pt x="90000" y="120000"/>
                      <a:pt x="60000" y="120000"/>
                    </a:cubicBezTo>
                    <a:close/>
                    <a:moveTo>
                      <a:pt x="60000" y="20869"/>
                    </a:moveTo>
                    <a:cubicBezTo>
                      <a:pt x="40000" y="20869"/>
                      <a:pt x="20000" y="41739"/>
                      <a:pt x="20000" y="62608"/>
                    </a:cubicBezTo>
                    <a:cubicBezTo>
                      <a:pt x="20000" y="83478"/>
                      <a:pt x="40000" y="99130"/>
                      <a:pt x="60000" y="99130"/>
                    </a:cubicBezTo>
                    <a:cubicBezTo>
                      <a:pt x="80000" y="99130"/>
                      <a:pt x="100000" y="83478"/>
                      <a:pt x="100000" y="62608"/>
                    </a:cubicBezTo>
                    <a:cubicBezTo>
                      <a:pt x="100000" y="41739"/>
                      <a:pt x="80000" y="20869"/>
                      <a:pt x="60000" y="20869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7" name="Google Shape;257;p21"/>
              <p:cNvSpPr/>
              <p:nvPr/>
            </p:nvSpPr>
            <p:spPr>
              <a:xfrm>
                <a:off x="133350" y="4662488"/>
                <a:ext cx="23813" cy="2181225"/>
              </a:xfrm>
              <a:prstGeom prst="rect">
                <a:avLst/>
              </a:pr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8" name="Google Shape;258;p21"/>
              <p:cNvSpPr/>
              <p:nvPr/>
            </p:nvSpPr>
            <p:spPr>
              <a:xfrm>
                <a:off x="223837" y="5041900"/>
                <a:ext cx="369888" cy="1801813"/>
              </a:xfrm>
              <a:custGeom>
                <a:rect b="b" l="l" r="r" t="t"/>
                <a:pathLst>
                  <a:path extrusionOk="0" h="120000" w="120000">
                    <a:moveTo>
                      <a:pt x="7725" y="120000"/>
                    </a:moveTo>
                    <a:lnTo>
                      <a:pt x="0" y="120000"/>
                    </a:lnTo>
                    <a:lnTo>
                      <a:pt x="0" y="54449"/>
                    </a:lnTo>
                    <a:lnTo>
                      <a:pt x="0" y="54132"/>
                    </a:lnTo>
                    <a:lnTo>
                      <a:pt x="112274" y="0"/>
                    </a:lnTo>
                    <a:lnTo>
                      <a:pt x="120000" y="634"/>
                    </a:lnTo>
                    <a:lnTo>
                      <a:pt x="7725" y="54766"/>
                    </a:lnTo>
                    <a:lnTo>
                      <a:pt x="7725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59" name="Google Shape;259;p21"/>
              <p:cNvSpPr/>
              <p:nvPr/>
            </p:nvSpPr>
            <p:spPr>
              <a:xfrm>
                <a:off x="52387" y="4481513"/>
                <a:ext cx="190500" cy="190500"/>
              </a:xfrm>
              <a:custGeom>
                <a:rect b="b" l="l" r="r" t="t"/>
                <a:pathLst>
                  <a:path extrusionOk="0" h="120000" w="12000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3000" y="0"/>
                      <a:pt x="120000" y="27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3000" y="12000"/>
                      <a:pt x="12000" y="33000"/>
                      <a:pt x="12000" y="60000"/>
                    </a:cubicBezTo>
                    <a:cubicBezTo>
                      <a:pt x="12000" y="87000"/>
                      <a:pt x="33000" y="108000"/>
                      <a:pt x="60000" y="108000"/>
                    </a:cubicBezTo>
                    <a:cubicBezTo>
                      <a:pt x="84000" y="108000"/>
                      <a:pt x="108000" y="87000"/>
                      <a:pt x="108000" y="60000"/>
                    </a:cubicBezTo>
                    <a:cubicBezTo>
                      <a:pt x="108000" y="33000"/>
                      <a:pt x="84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0" name="Google Shape;260;p21"/>
              <p:cNvSpPr/>
              <p:nvPr/>
            </p:nvSpPr>
            <p:spPr>
              <a:xfrm>
                <a:off x="-14288" y="5627688"/>
                <a:ext cx="85725" cy="1216025"/>
              </a:xfrm>
              <a:custGeom>
                <a:rect b="b" l="l" r="r" t="t"/>
                <a:pathLst>
                  <a:path extrusionOk="0" h="120000" w="120000">
                    <a:moveTo>
                      <a:pt x="120000" y="120000"/>
                    </a:moveTo>
                    <a:lnTo>
                      <a:pt x="80000" y="120000"/>
                    </a:lnTo>
                    <a:lnTo>
                      <a:pt x="80000" y="23342"/>
                    </a:lnTo>
                    <a:lnTo>
                      <a:pt x="0" y="469"/>
                    </a:lnTo>
                    <a:lnTo>
                      <a:pt x="40000" y="0"/>
                    </a:lnTo>
                    <a:lnTo>
                      <a:pt x="120000" y="22872"/>
                    </a:lnTo>
                    <a:lnTo>
                      <a:pt x="120000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61" name="Google Shape;261;p21"/>
              <p:cNvSpPr/>
              <p:nvPr/>
            </p:nvSpPr>
            <p:spPr>
              <a:xfrm>
                <a:off x="527050" y="4867275"/>
                <a:ext cx="190500" cy="188913"/>
              </a:xfrm>
              <a:custGeom>
                <a:rect b="b" l="l" r="r" t="t"/>
                <a:pathLst>
                  <a:path extrusionOk="0" h="120000" w="12000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3000" y="0"/>
                      <a:pt x="120000" y="27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3000" y="12000"/>
                      <a:pt x="12000" y="33000"/>
                      <a:pt x="12000" y="60000"/>
                    </a:cubicBezTo>
                    <a:cubicBezTo>
                      <a:pt x="12000" y="87000"/>
                      <a:pt x="33000" y="108000"/>
                      <a:pt x="60000" y="108000"/>
                    </a:cubicBezTo>
                    <a:cubicBezTo>
                      <a:pt x="87000" y="108000"/>
                      <a:pt x="108000" y="87000"/>
                      <a:pt x="108000" y="60000"/>
                    </a:cubicBezTo>
                    <a:cubicBezTo>
                      <a:pt x="108000" y="33000"/>
                      <a:pt x="87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2" name="Google Shape;262;p21"/>
              <p:cNvSpPr/>
              <p:nvPr/>
            </p:nvSpPr>
            <p:spPr>
              <a:xfrm>
                <a:off x="309562" y="5422900"/>
                <a:ext cx="374650" cy="1425575"/>
              </a:xfrm>
              <a:custGeom>
                <a:rect b="b" l="l" r="r" t="t"/>
                <a:pathLst>
                  <a:path extrusionOk="0" h="120000" w="120000">
                    <a:moveTo>
                      <a:pt x="9152" y="120000"/>
                    </a:moveTo>
                    <a:lnTo>
                      <a:pt x="0" y="120000"/>
                    </a:lnTo>
                    <a:lnTo>
                      <a:pt x="0" y="68819"/>
                    </a:lnTo>
                    <a:lnTo>
                      <a:pt x="1525" y="68418"/>
                    </a:lnTo>
                    <a:lnTo>
                      <a:pt x="112372" y="0"/>
                    </a:lnTo>
                    <a:lnTo>
                      <a:pt x="120000" y="801"/>
                    </a:lnTo>
                    <a:lnTo>
                      <a:pt x="9152" y="69220"/>
                    </a:lnTo>
                    <a:lnTo>
                      <a:pt x="9152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63" name="Google Shape;263;p21"/>
              <p:cNvSpPr/>
              <p:nvPr/>
            </p:nvSpPr>
            <p:spPr>
              <a:xfrm>
                <a:off x="569912" y="5945188"/>
                <a:ext cx="152400" cy="912813"/>
              </a:xfrm>
              <a:custGeom>
                <a:rect b="b" l="l" r="r" t="t"/>
                <a:pathLst>
                  <a:path extrusionOk="0" h="120000" w="120000">
                    <a:moveTo>
                      <a:pt x="18750" y="120000"/>
                    </a:moveTo>
                    <a:lnTo>
                      <a:pt x="0" y="118747"/>
                    </a:lnTo>
                    <a:lnTo>
                      <a:pt x="101250" y="79930"/>
                    </a:lnTo>
                    <a:lnTo>
                      <a:pt x="101250" y="0"/>
                    </a:lnTo>
                    <a:lnTo>
                      <a:pt x="120000" y="0"/>
                    </a:lnTo>
                    <a:lnTo>
                      <a:pt x="120000" y="80556"/>
                    </a:lnTo>
                    <a:lnTo>
                      <a:pt x="18750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64" name="Google Shape;264;p21"/>
              <p:cNvSpPr/>
              <p:nvPr/>
            </p:nvSpPr>
            <p:spPr>
              <a:xfrm>
                <a:off x="612775" y="5246688"/>
                <a:ext cx="190500" cy="190500"/>
              </a:xfrm>
              <a:custGeom>
                <a:rect b="b" l="l" r="r" t="t"/>
                <a:pathLst>
                  <a:path extrusionOk="0" h="120000" w="12000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3000" y="0"/>
                      <a:pt x="120000" y="27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6000" y="12000"/>
                      <a:pt x="12000" y="33000"/>
                      <a:pt x="12000" y="60000"/>
                    </a:cubicBezTo>
                    <a:cubicBezTo>
                      <a:pt x="12000" y="87000"/>
                      <a:pt x="36000" y="108000"/>
                      <a:pt x="60000" y="108000"/>
                    </a:cubicBezTo>
                    <a:cubicBezTo>
                      <a:pt x="87000" y="108000"/>
                      <a:pt x="108000" y="87000"/>
                      <a:pt x="108000" y="60000"/>
                    </a:cubicBezTo>
                    <a:cubicBezTo>
                      <a:pt x="108000" y="33000"/>
                      <a:pt x="87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5" name="Google Shape;265;p21"/>
              <p:cNvSpPr/>
              <p:nvPr/>
            </p:nvSpPr>
            <p:spPr>
              <a:xfrm>
                <a:off x="612775" y="5764213"/>
                <a:ext cx="190500" cy="190500"/>
              </a:xfrm>
              <a:custGeom>
                <a:rect b="b" l="l" r="r" t="t"/>
                <a:pathLst>
                  <a:path extrusionOk="0" h="120000" w="12000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3000" y="0"/>
                      <a:pt x="120000" y="27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6000" y="12000"/>
                      <a:pt x="12000" y="33000"/>
                      <a:pt x="12000" y="60000"/>
                    </a:cubicBezTo>
                    <a:cubicBezTo>
                      <a:pt x="12000" y="87000"/>
                      <a:pt x="36000" y="108000"/>
                      <a:pt x="60000" y="108000"/>
                    </a:cubicBezTo>
                    <a:cubicBezTo>
                      <a:pt x="87000" y="108000"/>
                      <a:pt x="108000" y="87000"/>
                      <a:pt x="108000" y="60000"/>
                    </a:cubicBezTo>
                    <a:cubicBezTo>
                      <a:pt x="108000" y="33000"/>
                      <a:pt x="87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6" name="Google Shape;266;p21"/>
              <p:cNvSpPr/>
              <p:nvPr/>
            </p:nvSpPr>
            <p:spPr>
              <a:xfrm>
                <a:off x="669925" y="6330950"/>
                <a:ext cx="417513" cy="517525"/>
              </a:xfrm>
              <a:custGeom>
                <a:rect b="b" l="l" r="r" t="t"/>
                <a:pathLst>
                  <a:path extrusionOk="0" h="120000" w="120000">
                    <a:moveTo>
                      <a:pt x="6844" y="120000"/>
                    </a:moveTo>
                    <a:lnTo>
                      <a:pt x="0" y="117791"/>
                    </a:lnTo>
                    <a:lnTo>
                      <a:pt x="20532" y="75828"/>
                    </a:lnTo>
                    <a:lnTo>
                      <a:pt x="21901" y="75828"/>
                    </a:lnTo>
                    <a:lnTo>
                      <a:pt x="115893" y="0"/>
                    </a:lnTo>
                    <a:lnTo>
                      <a:pt x="120000" y="4417"/>
                    </a:lnTo>
                    <a:lnTo>
                      <a:pt x="27376" y="79141"/>
                    </a:lnTo>
                    <a:lnTo>
                      <a:pt x="6844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67" name="Google Shape;267;p21"/>
              <p:cNvSpPr/>
              <p:nvPr/>
            </p:nvSpPr>
            <p:spPr>
              <a:xfrm>
                <a:off x="1049337" y="6221413"/>
                <a:ext cx="157163" cy="147638"/>
              </a:xfrm>
              <a:custGeom>
                <a:rect b="b" l="l" r="r" t="t"/>
                <a:pathLst>
                  <a:path extrusionOk="0" h="120000" w="120000">
                    <a:moveTo>
                      <a:pt x="58181" y="120000"/>
                    </a:moveTo>
                    <a:cubicBezTo>
                      <a:pt x="43636" y="120000"/>
                      <a:pt x="29090" y="112258"/>
                      <a:pt x="18181" y="100645"/>
                    </a:cubicBezTo>
                    <a:cubicBezTo>
                      <a:pt x="7272" y="92903"/>
                      <a:pt x="0" y="77419"/>
                      <a:pt x="0" y="58064"/>
                    </a:cubicBezTo>
                    <a:cubicBezTo>
                      <a:pt x="0" y="42580"/>
                      <a:pt x="7272" y="27096"/>
                      <a:pt x="18181" y="15483"/>
                    </a:cubicBezTo>
                    <a:cubicBezTo>
                      <a:pt x="29090" y="3870"/>
                      <a:pt x="43636" y="0"/>
                      <a:pt x="58181" y="0"/>
                    </a:cubicBezTo>
                    <a:cubicBezTo>
                      <a:pt x="72727" y="0"/>
                      <a:pt x="87272" y="3870"/>
                      <a:pt x="98181" y="15483"/>
                    </a:cubicBezTo>
                    <a:cubicBezTo>
                      <a:pt x="120000" y="38709"/>
                      <a:pt x="120000" y="77419"/>
                      <a:pt x="98181" y="100645"/>
                    </a:cubicBezTo>
                    <a:cubicBezTo>
                      <a:pt x="87272" y="112258"/>
                      <a:pt x="72727" y="120000"/>
                      <a:pt x="58181" y="120000"/>
                    </a:cubicBezTo>
                    <a:close/>
                    <a:moveTo>
                      <a:pt x="58181" y="15483"/>
                    </a:moveTo>
                    <a:cubicBezTo>
                      <a:pt x="47272" y="15483"/>
                      <a:pt x="36363" y="19354"/>
                      <a:pt x="29090" y="27096"/>
                    </a:cubicBezTo>
                    <a:cubicBezTo>
                      <a:pt x="21818" y="34838"/>
                      <a:pt x="14545" y="46451"/>
                      <a:pt x="14545" y="58064"/>
                    </a:cubicBezTo>
                    <a:cubicBezTo>
                      <a:pt x="14545" y="73548"/>
                      <a:pt x="21818" y="81290"/>
                      <a:pt x="29090" y="92903"/>
                    </a:cubicBezTo>
                    <a:cubicBezTo>
                      <a:pt x="36363" y="100645"/>
                      <a:pt x="47272" y="104516"/>
                      <a:pt x="58181" y="104516"/>
                    </a:cubicBezTo>
                    <a:cubicBezTo>
                      <a:pt x="69090" y="104516"/>
                      <a:pt x="80000" y="100645"/>
                      <a:pt x="87272" y="92903"/>
                    </a:cubicBezTo>
                    <a:cubicBezTo>
                      <a:pt x="105454" y="73548"/>
                      <a:pt x="105454" y="46451"/>
                      <a:pt x="87272" y="27096"/>
                    </a:cubicBezTo>
                    <a:cubicBezTo>
                      <a:pt x="80000" y="19354"/>
                      <a:pt x="69090" y="15483"/>
                      <a:pt x="58181" y="15483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68" name="Google Shape;268;p21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</p:grpSpPr>
          <p:sp>
            <p:nvSpPr>
              <p:cNvPr id="269" name="Google Shape;269;p21"/>
              <p:cNvSpPr/>
              <p:nvPr/>
            </p:nvSpPr>
            <p:spPr>
              <a:xfrm>
                <a:off x="11483975" y="0"/>
                <a:ext cx="417513" cy="512763"/>
              </a:xfrm>
              <a:custGeom>
                <a:rect b="b" l="l" r="r" t="t"/>
                <a:pathLst>
                  <a:path extrusionOk="0" h="120000" w="120000">
                    <a:moveTo>
                      <a:pt x="5475" y="120000"/>
                    </a:moveTo>
                    <a:lnTo>
                      <a:pt x="0" y="116656"/>
                    </a:lnTo>
                    <a:lnTo>
                      <a:pt x="92623" y="40123"/>
                    </a:lnTo>
                    <a:lnTo>
                      <a:pt x="113155" y="0"/>
                    </a:lnTo>
                    <a:lnTo>
                      <a:pt x="120000" y="2229"/>
                    </a:lnTo>
                    <a:lnTo>
                      <a:pt x="99467" y="43467"/>
                    </a:lnTo>
                    <a:lnTo>
                      <a:pt x="99467" y="43467"/>
                    </a:lnTo>
                    <a:lnTo>
                      <a:pt x="5475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70" name="Google Shape;270;p21"/>
              <p:cNvSpPr/>
              <p:nvPr/>
            </p:nvSpPr>
            <p:spPr>
              <a:xfrm>
                <a:off x="11364912" y="474663"/>
                <a:ext cx="157163" cy="152400"/>
              </a:xfrm>
              <a:custGeom>
                <a:rect b="b" l="l" r="r" t="t"/>
                <a:pathLst>
                  <a:path extrusionOk="0" h="120000" w="120000">
                    <a:moveTo>
                      <a:pt x="61818" y="120000"/>
                    </a:moveTo>
                    <a:cubicBezTo>
                      <a:pt x="47272" y="120000"/>
                      <a:pt x="32727" y="112500"/>
                      <a:pt x="21818" y="101250"/>
                    </a:cubicBezTo>
                    <a:cubicBezTo>
                      <a:pt x="0" y="78750"/>
                      <a:pt x="0" y="41250"/>
                      <a:pt x="21818" y="18750"/>
                    </a:cubicBezTo>
                    <a:cubicBezTo>
                      <a:pt x="32727" y="7500"/>
                      <a:pt x="47272" y="0"/>
                      <a:pt x="61818" y="0"/>
                    </a:cubicBezTo>
                    <a:cubicBezTo>
                      <a:pt x="76363" y="0"/>
                      <a:pt x="90909" y="7500"/>
                      <a:pt x="101818" y="18750"/>
                    </a:cubicBezTo>
                    <a:cubicBezTo>
                      <a:pt x="112727" y="30000"/>
                      <a:pt x="120000" y="45000"/>
                      <a:pt x="120000" y="60000"/>
                    </a:cubicBezTo>
                    <a:cubicBezTo>
                      <a:pt x="120000" y="75000"/>
                      <a:pt x="112727" y="90000"/>
                      <a:pt x="101818" y="101250"/>
                    </a:cubicBezTo>
                    <a:cubicBezTo>
                      <a:pt x="90909" y="112500"/>
                      <a:pt x="76363" y="120000"/>
                      <a:pt x="61818" y="120000"/>
                    </a:cubicBezTo>
                    <a:close/>
                    <a:moveTo>
                      <a:pt x="61818" y="15000"/>
                    </a:moveTo>
                    <a:cubicBezTo>
                      <a:pt x="50909" y="15000"/>
                      <a:pt x="40000" y="22500"/>
                      <a:pt x="32727" y="30000"/>
                    </a:cubicBezTo>
                    <a:cubicBezTo>
                      <a:pt x="14545" y="45000"/>
                      <a:pt x="14545" y="75000"/>
                      <a:pt x="32727" y="90000"/>
                    </a:cubicBezTo>
                    <a:cubicBezTo>
                      <a:pt x="40000" y="101250"/>
                      <a:pt x="50909" y="105000"/>
                      <a:pt x="61818" y="105000"/>
                    </a:cubicBezTo>
                    <a:cubicBezTo>
                      <a:pt x="72727" y="105000"/>
                      <a:pt x="83636" y="101250"/>
                      <a:pt x="94545" y="90000"/>
                    </a:cubicBezTo>
                    <a:cubicBezTo>
                      <a:pt x="109090" y="75000"/>
                      <a:pt x="109090" y="45000"/>
                      <a:pt x="94545" y="30000"/>
                    </a:cubicBezTo>
                    <a:cubicBezTo>
                      <a:pt x="83636" y="22500"/>
                      <a:pt x="72727" y="15000"/>
                      <a:pt x="61818" y="15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1" name="Google Shape;271;p21"/>
              <p:cNvSpPr/>
              <p:nvPr/>
            </p:nvSpPr>
            <p:spPr>
              <a:xfrm>
                <a:off x="11631612" y="1539875"/>
                <a:ext cx="188913" cy="190500"/>
              </a:xfrm>
              <a:custGeom>
                <a:rect b="b" l="l" r="r" t="t"/>
                <a:pathLst>
                  <a:path extrusionOk="0" h="120000" w="12000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3000" y="0"/>
                      <a:pt x="120000" y="27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3000" y="12000"/>
                      <a:pt x="12000" y="33000"/>
                      <a:pt x="12000" y="60000"/>
                    </a:cubicBezTo>
                    <a:cubicBezTo>
                      <a:pt x="12000" y="87000"/>
                      <a:pt x="33000" y="108000"/>
                      <a:pt x="60000" y="108000"/>
                    </a:cubicBezTo>
                    <a:cubicBezTo>
                      <a:pt x="87000" y="108000"/>
                      <a:pt x="108000" y="87000"/>
                      <a:pt x="108000" y="60000"/>
                    </a:cubicBezTo>
                    <a:cubicBezTo>
                      <a:pt x="108000" y="33000"/>
                      <a:pt x="87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2" name="Google Shape;272;p21"/>
              <p:cNvSpPr/>
              <p:nvPr/>
            </p:nvSpPr>
            <p:spPr>
              <a:xfrm>
                <a:off x="11531600" y="5694363"/>
                <a:ext cx="298450" cy="1154113"/>
              </a:xfrm>
              <a:custGeom>
                <a:rect b="b" l="l" r="r" t="t"/>
                <a:pathLst>
                  <a:path extrusionOk="0" h="120000" w="120000">
                    <a:moveTo>
                      <a:pt x="9574" y="120000"/>
                    </a:moveTo>
                    <a:lnTo>
                      <a:pt x="0" y="120000"/>
                    </a:lnTo>
                    <a:lnTo>
                      <a:pt x="0" y="67180"/>
                    </a:lnTo>
                    <a:lnTo>
                      <a:pt x="0" y="67180"/>
                    </a:lnTo>
                    <a:lnTo>
                      <a:pt x="112340" y="0"/>
                    </a:lnTo>
                    <a:lnTo>
                      <a:pt x="120000" y="990"/>
                    </a:lnTo>
                    <a:lnTo>
                      <a:pt x="9574" y="67675"/>
                    </a:lnTo>
                    <a:lnTo>
                      <a:pt x="9574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73" name="Google Shape;273;p21"/>
              <p:cNvSpPr/>
              <p:nvPr/>
            </p:nvSpPr>
            <p:spPr>
              <a:xfrm>
                <a:off x="11772900" y="5551488"/>
                <a:ext cx="157163" cy="155575"/>
              </a:xfrm>
              <a:custGeom>
                <a:rect b="b" l="l" r="r" t="t"/>
                <a:pathLst>
                  <a:path extrusionOk="0" h="120000" w="120000">
                    <a:moveTo>
                      <a:pt x="61818" y="120000"/>
                    </a:moveTo>
                    <a:cubicBezTo>
                      <a:pt x="29090" y="120000"/>
                      <a:pt x="0" y="90909"/>
                      <a:pt x="0" y="58181"/>
                    </a:cubicBezTo>
                    <a:cubicBezTo>
                      <a:pt x="0" y="25454"/>
                      <a:pt x="29090" y="0"/>
                      <a:pt x="61818" y="0"/>
                    </a:cubicBezTo>
                    <a:cubicBezTo>
                      <a:pt x="94545" y="0"/>
                      <a:pt x="120000" y="25454"/>
                      <a:pt x="120000" y="58181"/>
                    </a:cubicBezTo>
                    <a:cubicBezTo>
                      <a:pt x="120000" y="90909"/>
                      <a:pt x="94545" y="120000"/>
                      <a:pt x="61818" y="120000"/>
                    </a:cubicBezTo>
                    <a:close/>
                    <a:moveTo>
                      <a:pt x="61818" y="14545"/>
                    </a:moveTo>
                    <a:cubicBezTo>
                      <a:pt x="36363" y="14545"/>
                      <a:pt x="14545" y="32727"/>
                      <a:pt x="14545" y="58181"/>
                    </a:cubicBezTo>
                    <a:cubicBezTo>
                      <a:pt x="14545" y="83636"/>
                      <a:pt x="36363" y="105454"/>
                      <a:pt x="61818" y="105454"/>
                    </a:cubicBezTo>
                    <a:cubicBezTo>
                      <a:pt x="83636" y="105454"/>
                      <a:pt x="105454" y="83636"/>
                      <a:pt x="105454" y="58181"/>
                    </a:cubicBezTo>
                    <a:cubicBezTo>
                      <a:pt x="105454" y="32727"/>
                      <a:pt x="83636" y="14545"/>
                      <a:pt x="61818" y="14545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4" name="Google Shape;274;p21"/>
              <p:cNvSpPr/>
              <p:nvPr/>
            </p:nvSpPr>
            <p:spPr>
              <a:xfrm>
                <a:off x="11710987" y="4763"/>
                <a:ext cx="304800" cy="1544638"/>
              </a:xfrm>
              <a:custGeom>
                <a:rect b="b" l="l" r="r" t="t"/>
                <a:pathLst>
                  <a:path extrusionOk="0" h="120000" w="120000">
                    <a:moveTo>
                      <a:pt x="9375" y="120000"/>
                    </a:moveTo>
                    <a:lnTo>
                      <a:pt x="0" y="120000"/>
                    </a:lnTo>
                    <a:lnTo>
                      <a:pt x="0" y="97430"/>
                    </a:lnTo>
                    <a:lnTo>
                      <a:pt x="108750" y="75724"/>
                    </a:lnTo>
                    <a:lnTo>
                      <a:pt x="108750" y="0"/>
                    </a:lnTo>
                    <a:lnTo>
                      <a:pt x="120000" y="0"/>
                    </a:lnTo>
                    <a:lnTo>
                      <a:pt x="120000" y="76464"/>
                    </a:lnTo>
                    <a:lnTo>
                      <a:pt x="9375" y="98170"/>
                    </a:lnTo>
                    <a:lnTo>
                      <a:pt x="9375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75" name="Google Shape;275;p21"/>
              <p:cNvSpPr/>
              <p:nvPr/>
            </p:nvSpPr>
            <p:spPr>
              <a:xfrm>
                <a:off x="11636375" y="4867275"/>
                <a:ext cx="188913" cy="188913"/>
              </a:xfrm>
              <a:custGeom>
                <a:rect b="b" l="l" r="r" t="t"/>
                <a:pathLst>
                  <a:path extrusionOk="0" h="120000" w="12000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3000" y="0"/>
                      <a:pt x="120000" y="27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3000" y="12000"/>
                      <a:pt x="12000" y="33000"/>
                      <a:pt x="12000" y="60000"/>
                    </a:cubicBezTo>
                    <a:cubicBezTo>
                      <a:pt x="12000" y="87000"/>
                      <a:pt x="33000" y="108000"/>
                      <a:pt x="60000" y="108000"/>
                    </a:cubicBezTo>
                    <a:cubicBezTo>
                      <a:pt x="87000" y="108000"/>
                      <a:pt x="108000" y="87000"/>
                      <a:pt x="108000" y="60000"/>
                    </a:cubicBezTo>
                    <a:cubicBezTo>
                      <a:pt x="108000" y="33000"/>
                      <a:pt x="87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6" name="Google Shape;276;p21"/>
              <p:cNvSpPr/>
              <p:nvPr/>
            </p:nvSpPr>
            <p:spPr>
              <a:xfrm>
                <a:off x="11441112" y="5046663"/>
                <a:ext cx="307975" cy="1801813"/>
              </a:xfrm>
              <a:custGeom>
                <a:rect b="b" l="l" r="r" t="t"/>
                <a:pathLst>
                  <a:path extrusionOk="0" h="120000" w="120000">
                    <a:moveTo>
                      <a:pt x="11134" y="120000"/>
                    </a:moveTo>
                    <a:lnTo>
                      <a:pt x="0" y="120000"/>
                    </a:lnTo>
                    <a:lnTo>
                      <a:pt x="0" y="37427"/>
                    </a:lnTo>
                    <a:lnTo>
                      <a:pt x="108865" y="18713"/>
                    </a:lnTo>
                    <a:lnTo>
                      <a:pt x="108865" y="0"/>
                    </a:lnTo>
                    <a:lnTo>
                      <a:pt x="120000" y="0"/>
                    </a:lnTo>
                    <a:lnTo>
                      <a:pt x="120000" y="19348"/>
                    </a:lnTo>
                    <a:lnTo>
                      <a:pt x="11134" y="38061"/>
                    </a:lnTo>
                    <a:lnTo>
                      <a:pt x="11134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77" name="Google Shape;277;p21"/>
              <p:cNvSpPr/>
              <p:nvPr/>
            </p:nvSpPr>
            <p:spPr>
              <a:xfrm>
                <a:off x="11849100" y="6416675"/>
                <a:ext cx="190500" cy="188913"/>
              </a:xfrm>
              <a:custGeom>
                <a:rect b="b" l="l" r="r" t="t"/>
                <a:pathLst>
                  <a:path extrusionOk="0" h="120000" w="12000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3000" y="0"/>
                      <a:pt x="120000" y="27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6000" y="12000"/>
                      <a:pt x="12000" y="33000"/>
                      <a:pt x="12000" y="60000"/>
                    </a:cubicBezTo>
                    <a:cubicBezTo>
                      <a:pt x="12000" y="87000"/>
                      <a:pt x="36000" y="108000"/>
                      <a:pt x="60000" y="108000"/>
                    </a:cubicBezTo>
                    <a:cubicBezTo>
                      <a:pt x="87000" y="108000"/>
                      <a:pt x="108000" y="87000"/>
                      <a:pt x="108000" y="60000"/>
                    </a:cubicBezTo>
                    <a:cubicBezTo>
                      <a:pt x="108000" y="33000"/>
                      <a:pt x="87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8" name="Google Shape;278;p21"/>
              <p:cNvSpPr/>
              <p:nvPr/>
            </p:nvSpPr>
            <p:spPr>
              <a:xfrm>
                <a:off x="11939587" y="6596063"/>
                <a:ext cx="23813" cy="252413"/>
              </a:xfrm>
              <a:prstGeom prst="rect">
                <a:avLst/>
              </a:pr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79" name="Google Shape;279;p21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estrial"/>
              <a:buNone/>
              <a:defRPr b="0" i="0" sz="3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0" name="Google Shape;280;p21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8735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371475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3556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3556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339725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339725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339725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339725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81" name="Google Shape;281;p21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2" name="Google Shape;282;p21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3" name="Google Shape;283;p21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1" r:id="rId16"/>
    <p:sldLayoutId id="2147483682" r:id="rId17"/>
    <p:sldLayoutId id="2147483683" r:id="rId18"/>
    <p:sldLayoutId id="2147483684" r:id="rId1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\\DROBO-FS\QuickDrops\JB\PPTX NG\Droplets\LightingOverlay.png" id="466" name="Google Shape;466;p40"/>
          <p:cNvPicPr preferRelativeResize="0"/>
          <p:nvPr/>
        </p:nvPicPr>
        <p:blipFill rotWithShape="1">
          <a:blip r:embed="rId2">
            <a:alphaModFix amt="30000"/>
          </a:blip>
          <a:srcRect b="0" l="0" r="0" t="0"/>
          <a:stretch/>
        </p:blipFill>
        <p:spPr>
          <a:xfrm>
            <a:off x="0" y="-1"/>
            <a:ext cx="12192003" cy="6858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67" name="Google Shape;467;p40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468" name="Google Shape;468;p40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</p:grpSpPr>
          <p:sp>
            <p:nvSpPr>
              <p:cNvPr id="469" name="Google Shape;469;p40"/>
              <p:cNvSpPr/>
              <p:nvPr/>
            </p:nvSpPr>
            <p:spPr>
              <a:xfrm>
                <a:off x="114300" y="4763"/>
                <a:ext cx="23813" cy="2181225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0" name="Google Shape;470;p40"/>
              <p:cNvSpPr/>
              <p:nvPr/>
            </p:nvSpPr>
            <p:spPr>
              <a:xfrm>
                <a:off x="33337" y="2176463"/>
                <a:ext cx="190500" cy="190500"/>
              </a:xfrm>
              <a:custGeom>
                <a:rect b="b" l="l" r="r" t="t"/>
                <a:pathLst>
                  <a:path extrusionOk="0" h="120000" w="12000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3000" y="0"/>
                      <a:pt x="120000" y="27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3000" y="12000"/>
                      <a:pt x="12000" y="33000"/>
                      <a:pt x="12000" y="60000"/>
                    </a:cubicBezTo>
                    <a:cubicBezTo>
                      <a:pt x="12000" y="87000"/>
                      <a:pt x="33000" y="108000"/>
                      <a:pt x="60000" y="108000"/>
                    </a:cubicBezTo>
                    <a:cubicBezTo>
                      <a:pt x="84000" y="108000"/>
                      <a:pt x="108000" y="87000"/>
                      <a:pt x="108000" y="60000"/>
                    </a:cubicBezTo>
                    <a:cubicBezTo>
                      <a:pt x="108000" y="33000"/>
                      <a:pt x="84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1" name="Google Shape;471;p40"/>
              <p:cNvSpPr/>
              <p:nvPr/>
            </p:nvSpPr>
            <p:spPr>
              <a:xfrm>
                <a:off x="28575" y="4021138"/>
                <a:ext cx="190500" cy="188913"/>
              </a:xfrm>
              <a:custGeom>
                <a:rect b="b" l="l" r="r" t="t"/>
                <a:pathLst>
                  <a:path extrusionOk="0" h="120000" w="12000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3000" y="0"/>
                      <a:pt x="120000" y="27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6000" y="12000"/>
                      <a:pt x="12000" y="33000"/>
                      <a:pt x="12000" y="60000"/>
                    </a:cubicBezTo>
                    <a:cubicBezTo>
                      <a:pt x="12000" y="87000"/>
                      <a:pt x="36000" y="108000"/>
                      <a:pt x="60000" y="108000"/>
                    </a:cubicBezTo>
                    <a:cubicBezTo>
                      <a:pt x="87000" y="108000"/>
                      <a:pt x="108000" y="87000"/>
                      <a:pt x="108000" y="60000"/>
                    </a:cubicBezTo>
                    <a:cubicBezTo>
                      <a:pt x="108000" y="33000"/>
                      <a:pt x="87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2" name="Google Shape;472;p40"/>
              <p:cNvSpPr/>
              <p:nvPr/>
            </p:nvSpPr>
            <p:spPr>
              <a:xfrm>
                <a:off x="200025" y="4763"/>
                <a:ext cx="369888" cy="1811338"/>
              </a:xfrm>
              <a:custGeom>
                <a:rect b="b" l="l" r="r" t="t"/>
                <a:pathLst>
                  <a:path extrusionOk="0" h="120000" w="120000">
                    <a:moveTo>
                      <a:pt x="112274" y="120000"/>
                    </a:moveTo>
                    <a:lnTo>
                      <a:pt x="0" y="65836"/>
                    </a:lnTo>
                    <a:lnTo>
                      <a:pt x="0" y="0"/>
                    </a:lnTo>
                    <a:lnTo>
                      <a:pt x="7725" y="0"/>
                    </a:lnTo>
                    <a:lnTo>
                      <a:pt x="7725" y="65521"/>
                    </a:lnTo>
                    <a:lnTo>
                      <a:pt x="120000" y="119368"/>
                    </a:lnTo>
                    <a:lnTo>
                      <a:pt x="112274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73" name="Google Shape;473;p40"/>
              <p:cNvSpPr/>
              <p:nvPr/>
            </p:nvSpPr>
            <p:spPr>
              <a:xfrm>
                <a:off x="503237" y="1801813"/>
                <a:ext cx="190500" cy="188913"/>
              </a:xfrm>
              <a:custGeom>
                <a:rect b="b" l="l" r="r" t="t"/>
                <a:pathLst>
                  <a:path extrusionOk="0" h="120000" w="12000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9000" y="0"/>
                      <a:pt x="120000" y="18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3000" y="12000"/>
                      <a:pt x="12000" y="33000"/>
                      <a:pt x="12000" y="60000"/>
                    </a:cubicBezTo>
                    <a:cubicBezTo>
                      <a:pt x="12000" y="87000"/>
                      <a:pt x="33000" y="108000"/>
                      <a:pt x="60000" y="108000"/>
                    </a:cubicBezTo>
                    <a:cubicBezTo>
                      <a:pt x="84000" y="108000"/>
                      <a:pt x="108000" y="87000"/>
                      <a:pt x="108000" y="60000"/>
                    </a:cubicBezTo>
                    <a:cubicBezTo>
                      <a:pt x="108000" y="27000"/>
                      <a:pt x="93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4" name="Google Shape;474;p40"/>
              <p:cNvSpPr/>
              <p:nvPr/>
            </p:nvSpPr>
            <p:spPr>
              <a:xfrm>
                <a:off x="285750" y="4763"/>
                <a:ext cx="369888" cy="1430338"/>
              </a:xfrm>
              <a:custGeom>
                <a:rect b="b" l="l" r="r" t="t"/>
                <a:pathLst>
                  <a:path extrusionOk="0" h="120000" w="120000">
                    <a:moveTo>
                      <a:pt x="113819" y="120000"/>
                    </a:moveTo>
                    <a:lnTo>
                      <a:pt x="0" y="51009"/>
                    </a:lnTo>
                    <a:lnTo>
                      <a:pt x="0" y="0"/>
                    </a:lnTo>
                    <a:lnTo>
                      <a:pt x="9270" y="0"/>
                    </a:lnTo>
                    <a:lnTo>
                      <a:pt x="9270" y="50610"/>
                    </a:lnTo>
                    <a:lnTo>
                      <a:pt x="120000" y="119200"/>
                    </a:lnTo>
                    <a:lnTo>
                      <a:pt x="113819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75" name="Google Shape;475;p40"/>
              <p:cNvSpPr/>
              <p:nvPr/>
            </p:nvSpPr>
            <p:spPr>
              <a:xfrm>
                <a:off x="546100" y="0"/>
                <a:ext cx="152400" cy="912813"/>
              </a:xfrm>
              <a:custGeom>
                <a:rect b="b" l="l" r="r" t="t"/>
                <a:pathLst>
                  <a:path extrusionOk="0" h="120000" w="120000">
                    <a:moveTo>
                      <a:pt x="120000" y="120000"/>
                    </a:moveTo>
                    <a:lnTo>
                      <a:pt x="97500" y="120000"/>
                    </a:lnTo>
                    <a:lnTo>
                      <a:pt x="97500" y="40069"/>
                    </a:lnTo>
                    <a:lnTo>
                      <a:pt x="0" y="1252"/>
                    </a:lnTo>
                    <a:lnTo>
                      <a:pt x="18750" y="0"/>
                    </a:lnTo>
                    <a:lnTo>
                      <a:pt x="120000" y="39443"/>
                    </a:lnTo>
                    <a:lnTo>
                      <a:pt x="120000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76" name="Google Shape;476;p40"/>
              <p:cNvSpPr/>
              <p:nvPr/>
            </p:nvSpPr>
            <p:spPr>
              <a:xfrm>
                <a:off x="588962" y="1420813"/>
                <a:ext cx="190500" cy="190500"/>
              </a:xfrm>
              <a:custGeom>
                <a:rect b="b" l="l" r="r" t="t"/>
                <a:pathLst>
                  <a:path extrusionOk="0" h="120000" w="12000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9000" y="0"/>
                      <a:pt x="120000" y="21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3000" y="12000"/>
                      <a:pt x="12000" y="33000"/>
                      <a:pt x="12000" y="60000"/>
                    </a:cubicBezTo>
                    <a:cubicBezTo>
                      <a:pt x="12000" y="87000"/>
                      <a:pt x="33000" y="108000"/>
                      <a:pt x="60000" y="108000"/>
                    </a:cubicBezTo>
                    <a:cubicBezTo>
                      <a:pt x="87000" y="108000"/>
                      <a:pt x="108000" y="87000"/>
                      <a:pt x="108000" y="60000"/>
                    </a:cubicBezTo>
                    <a:cubicBezTo>
                      <a:pt x="108000" y="27000"/>
                      <a:pt x="93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7" name="Google Shape;477;p40"/>
              <p:cNvSpPr/>
              <p:nvPr/>
            </p:nvSpPr>
            <p:spPr>
              <a:xfrm>
                <a:off x="588962" y="903288"/>
                <a:ext cx="190500" cy="190500"/>
              </a:xfrm>
              <a:custGeom>
                <a:rect b="b" l="l" r="r" t="t"/>
                <a:pathLst>
                  <a:path extrusionOk="0" h="120000" w="12000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3000" y="0"/>
                      <a:pt x="120000" y="27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3000" y="12000"/>
                      <a:pt x="12000" y="33000"/>
                      <a:pt x="12000" y="60000"/>
                    </a:cubicBezTo>
                    <a:cubicBezTo>
                      <a:pt x="12000" y="87000"/>
                      <a:pt x="33000" y="108000"/>
                      <a:pt x="60000" y="108000"/>
                    </a:cubicBezTo>
                    <a:cubicBezTo>
                      <a:pt x="87000" y="108000"/>
                      <a:pt x="108000" y="87000"/>
                      <a:pt x="108000" y="60000"/>
                    </a:cubicBezTo>
                    <a:cubicBezTo>
                      <a:pt x="108000" y="33000"/>
                      <a:pt x="87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8" name="Google Shape;478;p40"/>
              <p:cNvSpPr/>
              <p:nvPr/>
            </p:nvSpPr>
            <p:spPr>
              <a:xfrm>
                <a:off x="641350" y="0"/>
                <a:ext cx="422275" cy="527050"/>
              </a:xfrm>
              <a:custGeom>
                <a:rect b="b" l="l" r="r" t="t"/>
                <a:pathLst>
                  <a:path extrusionOk="0" h="120000" w="120000">
                    <a:moveTo>
                      <a:pt x="115939" y="119999"/>
                    </a:moveTo>
                    <a:lnTo>
                      <a:pt x="21654" y="44457"/>
                    </a:lnTo>
                    <a:lnTo>
                      <a:pt x="0" y="2168"/>
                    </a:lnTo>
                    <a:lnTo>
                      <a:pt x="6766" y="0"/>
                    </a:lnTo>
                    <a:lnTo>
                      <a:pt x="28421" y="41204"/>
                    </a:lnTo>
                    <a:lnTo>
                      <a:pt x="120000" y="115662"/>
                    </a:lnTo>
                    <a:lnTo>
                      <a:pt x="115939" y="119999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79" name="Google Shape;479;p40"/>
              <p:cNvSpPr/>
              <p:nvPr/>
            </p:nvSpPr>
            <p:spPr>
              <a:xfrm>
                <a:off x="1020762" y="488950"/>
                <a:ext cx="161925" cy="147638"/>
              </a:xfrm>
              <a:custGeom>
                <a:rect b="b" l="l" r="r" t="t"/>
                <a:pathLst>
                  <a:path extrusionOk="0" h="120000" w="120000">
                    <a:moveTo>
                      <a:pt x="60000" y="120000"/>
                    </a:moveTo>
                    <a:cubicBezTo>
                      <a:pt x="45882" y="120000"/>
                      <a:pt x="31764" y="116129"/>
                      <a:pt x="21176" y="104516"/>
                    </a:cubicBezTo>
                    <a:cubicBezTo>
                      <a:pt x="0" y="77419"/>
                      <a:pt x="0" y="38709"/>
                      <a:pt x="21176" y="15483"/>
                    </a:cubicBezTo>
                    <a:cubicBezTo>
                      <a:pt x="31764" y="3870"/>
                      <a:pt x="45882" y="0"/>
                      <a:pt x="60000" y="0"/>
                    </a:cubicBezTo>
                    <a:cubicBezTo>
                      <a:pt x="74117" y="0"/>
                      <a:pt x="88235" y="3870"/>
                      <a:pt x="98823" y="15483"/>
                    </a:cubicBezTo>
                    <a:cubicBezTo>
                      <a:pt x="120000" y="38709"/>
                      <a:pt x="120000" y="77419"/>
                      <a:pt x="98823" y="104516"/>
                    </a:cubicBezTo>
                    <a:cubicBezTo>
                      <a:pt x="88235" y="116129"/>
                      <a:pt x="74117" y="120000"/>
                      <a:pt x="60000" y="120000"/>
                    </a:cubicBezTo>
                    <a:close/>
                    <a:moveTo>
                      <a:pt x="60000" y="15483"/>
                    </a:moveTo>
                    <a:cubicBezTo>
                      <a:pt x="49411" y="15483"/>
                      <a:pt x="38823" y="19354"/>
                      <a:pt x="31764" y="27096"/>
                    </a:cubicBezTo>
                    <a:cubicBezTo>
                      <a:pt x="14117" y="46451"/>
                      <a:pt x="14117" y="73548"/>
                      <a:pt x="31764" y="92903"/>
                    </a:cubicBezTo>
                    <a:cubicBezTo>
                      <a:pt x="38823" y="100645"/>
                      <a:pt x="49411" y="104516"/>
                      <a:pt x="60000" y="104516"/>
                    </a:cubicBezTo>
                    <a:cubicBezTo>
                      <a:pt x="70588" y="104516"/>
                      <a:pt x="81176" y="100645"/>
                      <a:pt x="88235" y="92903"/>
                    </a:cubicBezTo>
                    <a:cubicBezTo>
                      <a:pt x="105882" y="73548"/>
                      <a:pt x="105882" y="46451"/>
                      <a:pt x="88235" y="27096"/>
                    </a:cubicBezTo>
                    <a:cubicBezTo>
                      <a:pt x="81176" y="19354"/>
                      <a:pt x="70588" y="15483"/>
                      <a:pt x="60000" y="15483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480" name="Google Shape;480;p40"/>
              <p:cNvCxnSpPr/>
              <p:nvPr/>
            </p:nvCxnSpPr>
            <p:spPr>
              <a:xfrm>
                <a:off x="-4763" y="9525"/>
                <a:ext cx="0" cy="0"/>
              </a:xfrm>
              <a:prstGeom prst="straightConnector1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 cap="flat" cmpd="sng" w="9525">
                <a:solidFill>
                  <a:srgbClr val="FFFFF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sp>
            <p:nvSpPr>
              <p:cNvPr id="481" name="Google Shape;481;p40"/>
              <p:cNvSpPr/>
              <p:nvPr/>
            </p:nvSpPr>
            <p:spPr>
              <a:xfrm>
                <a:off x="9525" y="1801813"/>
                <a:ext cx="123825" cy="127000"/>
              </a:xfrm>
              <a:custGeom>
                <a:rect b="b" l="l" r="r" t="t"/>
                <a:pathLst>
                  <a:path extrusionOk="0" h="120000" w="120000">
                    <a:moveTo>
                      <a:pt x="9230" y="120000"/>
                    </a:moveTo>
                    <a:lnTo>
                      <a:pt x="0" y="106500"/>
                    </a:lnTo>
                    <a:lnTo>
                      <a:pt x="106153" y="0"/>
                    </a:lnTo>
                    <a:lnTo>
                      <a:pt x="120000" y="13500"/>
                    </a:lnTo>
                    <a:lnTo>
                      <a:pt x="9230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82" name="Google Shape;482;p40"/>
              <p:cNvSpPr/>
              <p:nvPr/>
            </p:nvSpPr>
            <p:spPr>
              <a:xfrm>
                <a:off x="-9525" y="3549650"/>
                <a:ext cx="147638" cy="481013"/>
              </a:xfrm>
              <a:custGeom>
                <a:rect b="b" l="l" r="r" t="t"/>
                <a:pathLst>
                  <a:path extrusionOk="0" h="120000" w="120000">
                    <a:moveTo>
                      <a:pt x="120000" y="120000"/>
                    </a:moveTo>
                    <a:lnTo>
                      <a:pt x="100645" y="120000"/>
                    </a:lnTo>
                    <a:lnTo>
                      <a:pt x="100645" y="30891"/>
                    </a:lnTo>
                    <a:lnTo>
                      <a:pt x="0" y="4752"/>
                    </a:lnTo>
                    <a:lnTo>
                      <a:pt x="15483" y="0"/>
                    </a:lnTo>
                    <a:lnTo>
                      <a:pt x="120000" y="27326"/>
                    </a:lnTo>
                    <a:lnTo>
                      <a:pt x="120000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83" name="Google Shape;483;p40"/>
              <p:cNvSpPr/>
              <p:nvPr/>
            </p:nvSpPr>
            <p:spPr>
              <a:xfrm>
                <a:off x="128587" y="1382713"/>
                <a:ext cx="142875" cy="476250"/>
              </a:xfrm>
              <a:custGeom>
                <a:rect b="b" l="l" r="r" t="t"/>
                <a:pathLst>
                  <a:path extrusionOk="0" h="120000" w="120000">
                    <a:moveTo>
                      <a:pt x="120000" y="120000"/>
                    </a:moveTo>
                    <a:lnTo>
                      <a:pt x="104000" y="120000"/>
                    </a:lnTo>
                    <a:lnTo>
                      <a:pt x="104000" y="33600"/>
                    </a:lnTo>
                    <a:lnTo>
                      <a:pt x="0" y="3600"/>
                    </a:lnTo>
                    <a:lnTo>
                      <a:pt x="12000" y="0"/>
                    </a:lnTo>
                    <a:lnTo>
                      <a:pt x="120000" y="32400"/>
                    </a:lnTo>
                    <a:lnTo>
                      <a:pt x="120000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84" name="Google Shape;484;p40"/>
              <p:cNvSpPr/>
              <p:nvPr/>
            </p:nvSpPr>
            <p:spPr>
              <a:xfrm>
                <a:off x="204787" y="1849438"/>
                <a:ext cx="114300" cy="107950"/>
              </a:xfrm>
              <a:custGeom>
                <a:rect b="b" l="l" r="r" t="t"/>
                <a:pathLst>
                  <a:path extrusionOk="0" h="120000" w="120000">
                    <a:moveTo>
                      <a:pt x="60000" y="120000"/>
                    </a:moveTo>
                    <a:cubicBezTo>
                      <a:pt x="30000" y="120000"/>
                      <a:pt x="0" y="93913"/>
                      <a:pt x="0" y="62608"/>
                    </a:cubicBezTo>
                    <a:cubicBezTo>
                      <a:pt x="0" y="26086"/>
                      <a:pt x="30000" y="0"/>
                      <a:pt x="60000" y="0"/>
                    </a:cubicBezTo>
                    <a:cubicBezTo>
                      <a:pt x="90000" y="0"/>
                      <a:pt x="120000" y="26086"/>
                      <a:pt x="120000" y="62608"/>
                    </a:cubicBezTo>
                    <a:cubicBezTo>
                      <a:pt x="120000" y="93913"/>
                      <a:pt x="90000" y="120000"/>
                      <a:pt x="60000" y="120000"/>
                    </a:cubicBezTo>
                    <a:close/>
                    <a:moveTo>
                      <a:pt x="60000" y="20869"/>
                    </a:moveTo>
                    <a:cubicBezTo>
                      <a:pt x="40000" y="20869"/>
                      <a:pt x="20000" y="41739"/>
                      <a:pt x="20000" y="62608"/>
                    </a:cubicBezTo>
                    <a:cubicBezTo>
                      <a:pt x="20000" y="83478"/>
                      <a:pt x="40000" y="99130"/>
                      <a:pt x="60000" y="99130"/>
                    </a:cubicBezTo>
                    <a:cubicBezTo>
                      <a:pt x="80000" y="99130"/>
                      <a:pt x="100000" y="83478"/>
                      <a:pt x="100000" y="62608"/>
                    </a:cubicBezTo>
                    <a:cubicBezTo>
                      <a:pt x="100000" y="41739"/>
                      <a:pt x="80000" y="20869"/>
                      <a:pt x="60000" y="20869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5" name="Google Shape;485;p40"/>
              <p:cNvSpPr/>
              <p:nvPr/>
            </p:nvSpPr>
            <p:spPr>
              <a:xfrm>
                <a:off x="133350" y="4662488"/>
                <a:ext cx="23813" cy="2181225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6" name="Google Shape;486;p40"/>
              <p:cNvSpPr/>
              <p:nvPr/>
            </p:nvSpPr>
            <p:spPr>
              <a:xfrm>
                <a:off x="223837" y="5041900"/>
                <a:ext cx="369888" cy="1801813"/>
              </a:xfrm>
              <a:custGeom>
                <a:rect b="b" l="l" r="r" t="t"/>
                <a:pathLst>
                  <a:path extrusionOk="0" h="120000" w="120000">
                    <a:moveTo>
                      <a:pt x="7725" y="120000"/>
                    </a:moveTo>
                    <a:lnTo>
                      <a:pt x="0" y="120000"/>
                    </a:lnTo>
                    <a:lnTo>
                      <a:pt x="0" y="54449"/>
                    </a:lnTo>
                    <a:lnTo>
                      <a:pt x="0" y="54132"/>
                    </a:lnTo>
                    <a:lnTo>
                      <a:pt x="112274" y="0"/>
                    </a:lnTo>
                    <a:lnTo>
                      <a:pt x="120000" y="634"/>
                    </a:lnTo>
                    <a:lnTo>
                      <a:pt x="7725" y="54766"/>
                    </a:lnTo>
                    <a:lnTo>
                      <a:pt x="7725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87" name="Google Shape;487;p40"/>
              <p:cNvSpPr/>
              <p:nvPr/>
            </p:nvSpPr>
            <p:spPr>
              <a:xfrm>
                <a:off x="52387" y="4481513"/>
                <a:ext cx="190500" cy="190500"/>
              </a:xfrm>
              <a:custGeom>
                <a:rect b="b" l="l" r="r" t="t"/>
                <a:pathLst>
                  <a:path extrusionOk="0" h="120000" w="12000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3000" y="0"/>
                      <a:pt x="120000" y="27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3000" y="12000"/>
                      <a:pt x="12000" y="33000"/>
                      <a:pt x="12000" y="60000"/>
                    </a:cubicBezTo>
                    <a:cubicBezTo>
                      <a:pt x="12000" y="87000"/>
                      <a:pt x="33000" y="108000"/>
                      <a:pt x="60000" y="108000"/>
                    </a:cubicBezTo>
                    <a:cubicBezTo>
                      <a:pt x="84000" y="108000"/>
                      <a:pt x="108000" y="87000"/>
                      <a:pt x="108000" y="60000"/>
                    </a:cubicBezTo>
                    <a:cubicBezTo>
                      <a:pt x="108000" y="33000"/>
                      <a:pt x="84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8" name="Google Shape;488;p40"/>
              <p:cNvSpPr/>
              <p:nvPr/>
            </p:nvSpPr>
            <p:spPr>
              <a:xfrm>
                <a:off x="-14288" y="5627688"/>
                <a:ext cx="85725" cy="1216025"/>
              </a:xfrm>
              <a:custGeom>
                <a:rect b="b" l="l" r="r" t="t"/>
                <a:pathLst>
                  <a:path extrusionOk="0" h="120000" w="120000">
                    <a:moveTo>
                      <a:pt x="120000" y="120000"/>
                    </a:moveTo>
                    <a:lnTo>
                      <a:pt x="80000" y="120000"/>
                    </a:lnTo>
                    <a:lnTo>
                      <a:pt x="80000" y="23342"/>
                    </a:lnTo>
                    <a:lnTo>
                      <a:pt x="0" y="469"/>
                    </a:lnTo>
                    <a:lnTo>
                      <a:pt x="40000" y="0"/>
                    </a:lnTo>
                    <a:lnTo>
                      <a:pt x="120000" y="22872"/>
                    </a:lnTo>
                    <a:lnTo>
                      <a:pt x="120000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89" name="Google Shape;489;p40"/>
              <p:cNvSpPr/>
              <p:nvPr/>
            </p:nvSpPr>
            <p:spPr>
              <a:xfrm>
                <a:off x="527050" y="4867275"/>
                <a:ext cx="190500" cy="188913"/>
              </a:xfrm>
              <a:custGeom>
                <a:rect b="b" l="l" r="r" t="t"/>
                <a:pathLst>
                  <a:path extrusionOk="0" h="120000" w="12000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3000" y="0"/>
                      <a:pt x="120000" y="27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3000" y="12000"/>
                      <a:pt x="12000" y="33000"/>
                      <a:pt x="12000" y="60000"/>
                    </a:cubicBezTo>
                    <a:cubicBezTo>
                      <a:pt x="12000" y="87000"/>
                      <a:pt x="33000" y="108000"/>
                      <a:pt x="60000" y="108000"/>
                    </a:cubicBezTo>
                    <a:cubicBezTo>
                      <a:pt x="87000" y="108000"/>
                      <a:pt x="108000" y="87000"/>
                      <a:pt x="108000" y="60000"/>
                    </a:cubicBezTo>
                    <a:cubicBezTo>
                      <a:pt x="108000" y="33000"/>
                      <a:pt x="87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0" name="Google Shape;490;p40"/>
              <p:cNvSpPr/>
              <p:nvPr/>
            </p:nvSpPr>
            <p:spPr>
              <a:xfrm>
                <a:off x="309562" y="5422900"/>
                <a:ext cx="374650" cy="1425575"/>
              </a:xfrm>
              <a:custGeom>
                <a:rect b="b" l="l" r="r" t="t"/>
                <a:pathLst>
                  <a:path extrusionOk="0" h="120000" w="120000">
                    <a:moveTo>
                      <a:pt x="9152" y="120000"/>
                    </a:moveTo>
                    <a:lnTo>
                      <a:pt x="0" y="120000"/>
                    </a:lnTo>
                    <a:lnTo>
                      <a:pt x="0" y="68819"/>
                    </a:lnTo>
                    <a:lnTo>
                      <a:pt x="1525" y="68418"/>
                    </a:lnTo>
                    <a:lnTo>
                      <a:pt x="112372" y="0"/>
                    </a:lnTo>
                    <a:lnTo>
                      <a:pt x="120000" y="801"/>
                    </a:lnTo>
                    <a:lnTo>
                      <a:pt x="9152" y="69220"/>
                    </a:lnTo>
                    <a:lnTo>
                      <a:pt x="9152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91" name="Google Shape;491;p40"/>
              <p:cNvSpPr/>
              <p:nvPr/>
            </p:nvSpPr>
            <p:spPr>
              <a:xfrm>
                <a:off x="569912" y="5945188"/>
                <a:ext cx="152400" cy="912813"/>
              </a:xfrm>
              <a:custGeom>
                <a:rect b="b" l="l" r="r" t="t"/>
                <a:pathLst>
                  <a:path extrusionOk="0" h="120000" w="120000">
                    <a:moveTo>
                      <a:pt x="18750" y="120000"/>
                    </a:moveTo>
                    <a:lnTo>
                      <a:pt x="0" y="118747"/>
                    </a:lnTo>
                    <a:lnTo>
                      <a:pt x="101250" y="79930"/>
                    </a:lnTo>
                    <a:lnTo>
                      <a:pt x="101250" y="0"/>
                    </a:lnTo>
                    <a:lnTo>
                      <a:pt x="120000" y="0"/>
                    </a:lnTo>
                    <a:lnTo>
                      <a:pt x="120000" y="80556"/>
                    </a:lnTo>
                    <a:lnTo>
                      <a:pt x="18750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92" name="Google Shape;492;p40"/>
              <p:cNvSpPr/>
              <p:nvPr/>
            </p:nvSpPr>
            <p:spPr>
              <a:xfrm>
                <a:off x="612775" y="5246688"/>
                <a:ext cx="190500" cy="190500"/>
              </a:xfrm>
              <a:custGeom>
                <a:rect b="b" l="l" r="r" t="t"/>
                <a:pathLst>
                  <a:path extrusionOk="0" h="120000" w="12000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3000" y="0"/>
                      <a:pt x="120000" y="27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6000" y="12000"/>
                      <a:pt x="12000" y="33000"/>
                      <a:pt x="12000" y="60000"/>
                    </a:cubicBezTo>
                    <a:cubicBezTo>
                      <a:pt x="12000" y="87000"/>
                      <a:pt x="36000" y="108000"/>
                      <a:pt x="60000" y="108000"/>
                    </a:cubicBezTo>
                    <a:cubicBezTo>
                      <a:pt x="87000" y="108000"/>
                      <a:pt x="108000" y="87000"/>
                      <a:pt x="108000" y="60000"/>
                    </a:cubicBezTo>
                    <a:cubicBezTo>
                      <a:pt x="108000" y="33000"/>
                      <a:pt x="87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3" name="Google Shape;493;p40"/>
              <p:cNvSpPr/>
              <p:nvPr/>
            </p:nvSpPr>
            <p:spPr>
              <a:xfrm>
                <a:off x="612775" y="5764213"/>
                <a:ext cx="190500" cy="190500"/>
              </a:xfrm>
              <a:custGeom>
                <a:rect b="b" l="l" r="r" t="t"/>
                <a:pathLst>
                  <a:path extrusionOk="0" h="120000" w="12000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3000" y="0"/>
                      <a:pt x="120000" y="27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6000" y="12000"/>
                      <a:pt x="12000" y="33000"/>
                      <a:pt x="12000" y="60000"/>
                    </a:cubicBezTo>
                    <a:cubicBezTo>
                      <a:pt x="12000" y="87000"/>
                      <a:pt x="36000" y="108000"/>
                      <a:pt x="60000" y="108000"/>
                    </a:cubicBezTo>
                    <a:cubicBezTo>
                      <a:pt x="87000" y="108000"/>
                      <a:pt x="108000" y="87000"/>
                      <a:pt x="108000" y="60000"/>
                    </a:cubicBezTo>
                    <a:cubicBezTo>
                      <a:pt x="108000" y="33000"/>
                      <a:pt x="87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4" name="Google Shape;494;p40"/>
              <p:cNvSpPr/>
              <p:nvPr/>
            </p:nvSpPr>
            <p:spPr>
              <a:xfrm>
                <a:off x="669925" y="6330950"/>
                <a:ext cx="417513" cy="517525"/>
              </a:xfrm>
              <a:custGeom>
                <a:rect b="b" l="l" r="r" t="t"/>
                <a:pathLst>
                  <a:path extrusionOk="0" h="120000" w="120000">
                    <a:moveTo>
                      <a:pt x="6844" y="120000"/>
                    </a:moveTo>
                    <a:lnTo>
                      <a:pt x="0" y="117791"/>
                    </a:lnTo>
                    <a:lnTo>
                      <a:pt x="20532" y="75828"/>
                    </a:lnTo>
                    <a:lnTo>
                      <a:pt x="21901" y="75828"/>
                    </a:lnTo>
                    <a:lnTo>
                      <a:pt x="115893" y="0"/>
                    </a:lnTo>
                    <a:lnTo>
                      <a:pt x="120000" y="4417"/>
                    </a:lnTo>
                    <a:lnTo>
                      <a:pt x="27376" y="79141"/>
                    </a:lnTo>
                    <a:lnTo>
                      <a:pt x="6844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95" name="Google Shape;495;p40"/>
              <p:cNvSpPr/>
              <p:nvPr/>
            </p:nvSpPr>
            <p:spPr>
              <a:xfrm>
                <a:off x="1049337" y="6221413"/>
                <a:ext cx="157163" cy="147638"/>
              </a:xfrm>
              <a:custGeom>
                <a:rect b="b" l="l" r="r" t="t"/>
                <a:pathLst>
                  <a:path extrusionOk="0" h="120000" w="120000">
                    <a:moveTo>
                      <a:pt x="58181" y="120000"/>
                    </a:moveTo>
                    <a:cubicBezTo>
                      <a:pt x="43636" y="120000"/>
                      <a:pt x="29090" y="112258"/>
                      <a:pt x="18181" y="100645"/>
                    </a:cubicBezTo>
                    <a:cubicBezTo>
                      <a:pt x="7272" y="92903"/>
                      <a:pt x="0" y="77419"/>
                      <a:pt x="0" y="58064"/>
                    </a:cubicBezTo>
                    <a:cubicBezTo>
                      <a:pt x="0" y="42580"/>
                      <a:pt x="7272" y="27096"/>
                      <a:pt x="18181" y="15483"/>
                    </a:cubicBezTo>
                    <a:cubicBezTo>
                      <a:pt x="29090" y="3870"/>
                      <a:pt x="43636" y="0"/>
                      <a:pt x="58181" y="0"/>
                    </a:cubicBezTo>
                    <a:cubicBezTo>
                      <a:pt x="72727" y="0"/>
                      <a:pt x="87272" y="3870"/>
                      <a:pt x="98181" y="15483"/>
                    </a:cubicBezTo>
                    <a:cubicBezTo>
                      <a:pt x="120000" y="38709"/>
                      <a:pt x="120000" y="77419"/>
                      <a:pt x="98181" y="100645"/>
                    </a:cubicBezTo>
                    <a:cubicBezTo>
                      <a:pt x="87272" y="112258"/>
                      <a:pt x="72727" y="120000"/>
                      <a:pt x="58181" y="120000"/>
                    </a:cubicBezTo>
                    <a:close/>
                    <a:moveTo>
                      <a:pt x="58181" y="15483"/>
                    </a:moveTo>
                    <a:cubicBezTo>
                      <a:pt x="47272" y="15483"/>
                      <a:pt x="36363" y="19354"/>
                      <a:pt x="29090" y="27096"/>
                    </a:cubicBezTo>
                    <a:cubicBezTo>
                      <a:pt x="21818" y="34838"/>
                      <a:pt x="14545" y="46451"/>
                      <a:pt x="14545" y="58064"/>
                    </a:cubicBezTo>
                    <a:cubicBezTo>
                      <a:pt x="14545" y="73548"/>
                      <a:pt x="21818" y="81290"/>
                      <a:pt x="29090" y="92903"/>
                    </a:cubicBezTo>
                    <a:cubicBezTo>
                      <a:pt x="36363" y="100645"/>
                      <a:pt x="47272" y="104516"/>
                      <a:pt x="58181" y="104516"/>
                    </a:cubicBezTo>
                    <a:cubicBezTo>
                      <a:pt x="69090" y="104516"/>
                      <a:pt x="80000" y="100645"/>
                      <a:pt x="87272" y="92903"/>
                    </a:cubicBezTo>
                    <a:cubicBezTo>
                      <a:pt x="105454" y="73548"/>
                      <a:pt x="105454" y="46451"/>
                      <a:pt x="87272" y="27096"/>
                    </a:cubicBezTo>
                    <a:cubicBezTo>
                      <a:pt x="80000" y="19354"/>
                      <a:pt x="69090" y="15483"/>
                      <a:pt x="58181" y="15483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96" name="Google Shape;496;p40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</p:grpSpPr>
          <p:sp>
            <p:nvSpPr>
              <p:cNvPr id="497" name="Google Shape;497;p40"/>
              <p:cNvSpPr/>
              <p:nvPr/>
            </p:nvSpPr>
            <p:spPr>
              <a:xfrm>
                <a:off x="11483975" y="0"/>
                <a:ext cx="417513" cy="512763"/>
              </a:xfrm>
              <a:custGeom>
                <a:rect b="b" l="l" r="r" t="t"/>
                <a:pathLst>
                  <a:path extrusionOk="0" h="120000" w="120000">
                    <a:moveTo>
                      <a:pt x="5475" y="120000"/>
                    </a:moveTo>
                    <a:lnTo>
                      <a:pt x="0" y="116656"/>
                    </a:lnTo>
                    <a:lnTo>
                      <a:pt x="92623" y="40123"/>
                    </a:lnTo>
                    <a:lnTo>
                      <a:pt x="113155" y="0"/>
                    </a:lnTo>
                    <a:lnTo>
                      <a:pt x="120000" y="2229"/>
                    </a:lnTo>
                    <a:lnTo>
                      <a:pt x="99467" y="43467"/>
                    </a:lnTo>
                    <a:lnTo>
                      <a:pt x="99467" y="43467"/>
                    </a:lnTo>
                    <a:lnTo>
                      <a:pt x="5475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98" name="Google Shape;498;p40"/>
              <p:cNvSpPr/>
              <p:nvPr/>
            </p:nvSpPr>
            <p:spPr>
              <a:xfrm>
                <a:off x="11364912" y="474663"/>
                <a:ext cx="157163" cy="152400"/>
              </a:xfrm>
              <a:custGeom>
                <a:rect b="b" l="l" r="r" t="t"/>
                <a:pathLst>
                  <a:path extrusionOk="0" h="120000" w="120000">
                    <a:moveTo>
                      <a:pt x="61818" y="120000"/>
                    </a:moveTo>
                    <a:cubicBezTo>
                      <a:pt x="47272" y="120000"/>
                      <a:pt x="32727" y="112500"/>
                      <a:pt x="21818" y="101250"/>
                    </a:cubicBezTo>
                    <a:cubicBezTo>
                      <a:pt x="0" y="78750"/>
                      <a:pt x="0" y="41250"/>
                      <a:pt x="21818" y="18750"/>
                    </a:cubicBezTo>
                    <a:cubicBezTo>
                      <a:pt x="32727" y="7500"/>
                      <a:pt x="47272" y="0"/>
                      <a:pt x="61818" y="0"/>
                    </a:cubicBezTo>
                    <a:cubicBezTo>
                      <a:pt x="76363" y="0"/>
                      <a:pt x="90909" y="7500"/>
                      <a:pt x="101818" y="18750"/>
                    </a:cubicBezTo>
                    <a:cubicBezTo>
                      <a:pt x="112727" y="30000"/>
                      <a:pt x="120000" y="45000"/>
                      <a:pt x="120000" y="60000"/>
                    </a:cubicBezTo>
                    <a:cubicBezTo>
                      <a:pt x="120000" y="75000"/>
                      <a:pt x="112727" y="90000"/>
                      <a:pt x="101818" y="101250"/>
                    </a:cubicBezTo>
                    <a:cubicBezTo>
                      <a:pt x="90909" y="112500"/>
                      <a:pt x="76363" y="120000"/>
                      <a:pt x="61818" y="120000"/>
                    </a:cubicBezTo>
                    <a:close/>
                    <a:moveTo>
                      <a:pt x="61818" y="15000"/>
                    </a:moveTo>
                    <a:cubicBezTo>
                      <a:pt x="50909" y="15000"/>
                      <a:pt x="40000" y="22500"/>
                      <a:pt x="32727" y="30000"/>
                    </a:cubicBezTo>
                    <a:cubicBezTo>
                      <a:pt x="14545" y="45000"/>
                      <a:pt x="14545" y="75000"/>
                      <a:pt x="32727" y="90000"/>
                    </a:cubicBezTo>
                    <a:cubicBezTo>
                      <a:pt x="40000" y="101250"/>
                      <a:pt x="50909" y="105000"/>
                      <a:pt x="61818" y="105000"/>
                    </a:cubicBezTo>
                    <a:cubicBezTo>
                      <a:pt x="72727" y="105000"/>
                      <a:pt x="83636" y="101250"/>
                      <a:pt x="94545" y="90000"/>
                    </a:cubicBezTo>
                    <a:cubicBezTo>
                      <a:pt x="109090" y="75000"/>
                      <a:pt x="109090" y="45000"/>
                      <a:pt x="94545" y="30000"/>
                    </a:cubicBezTo>
                    <a:cubicBezTo>
                      <a:pt x="83636" y="22500"/>
                      <a:pt x="72727" y="15000"/>
                      <a:pt x="61818" y="15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9" name="Google Shape;499;p40"/>
              <p:cNvSpPr/>
              <p:nvPr/>
            </p:nvSpPr>
            <p:spPr>
              <a:xfrm>
                <a:off x="11631612" y="1539875"/>
                <a:ext cx="188913" cy="190500"/>
              </a:xfrm>
              <a:custGeom>
                <a:rect b="b" l="l" r="r" t="t"/>
                <a:pathLst>
                  <a:path extrusionOk="0" h="120000" w="12000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3000" y="0"/>
                      <a:pt x="120000" y="27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3000" y="12000"/>
                      <a:pt x="12000" y="33000"/>
                      <a:pt x="12000" y="60000"/>
                    </a:cubicBezTo>
                    <a:cubicBezTo>
                      <a:pt x="12000" y="87000"/>
                      <a:pt x="33000" y="108000"/>
                      <a:pt x="60000" y="108000"/>
                    </a:cubicBezTo>
                    <a:cubicBezTo>
                      <a:pt x="87000" y="108000"/>
                      <a:pt x="108000" y="87000"/>
                      <a:pt x="108000" y="60000"/>
                    </a:cubicBezTo>
                    <a:cubicBezTo>
                      <a:pt x="108000" y="33000"/>
                      <a:pt x="87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0" name="Google Shape;500;p40"/>
              <p:cNvSpPr/>
              <p:nvPr/>
            </p:nvSpPr>
            <p:spPr>
              <a:xfrm>
                <a:off x="11531600" y="5694363"/>
                <a:ext cx="298450" cy="1154113"/>
              </a:xfrm>
              <a:custGeom>
                <a:rect b="b" l="l" r="r" t="t"/>
                <a:pathLst>
                  <a:path extrusionOk="0" h="120000" w="120000">
                    <a:moveTo>
                      <a:pt x="9574" y="120000"/>
                    </a:moveTo>
                    <a:lnTo>
                      <a:pt x="0" y="120000"/>
                    </a:lnTo>
                    <a:lnTo>
                      <a:pt x="0" y="67180"/>
                    </a:lnTo>
                    <a:lnTo>
                      <a:pt x="0" y="67180"/>
                    </a:lnTo>
                    <a:lnTo>
                      <a:pt x="112340" y="0"/>
                    </a:lnTo>
                    <a:lnTo>
                      <a:pt x="120000" y="990"/>
                    </a:lnTo>
                    <a:lnTo>
                      <a:pt x="9574" y="67675"/>
                    </a:lnTo>
                    <a:lnTo>
                      <a:pt x="9574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501" name="Google Shape;501;p40"/>
              <p:cNvSpPr/>
              <p:nvPr/>
            </p:nvSpPr>
            <p:spPr>
              <a:xfrm>
                <a:off x="11772900" y="5551488"/>
                <a:ext cx="157163" cy="155575"/>
              </a:xfrm>
              <a:custGeom>
                <a:rect b="b" l="l" r="r" t="t"/>
                <a:pathLst>
                  <a:path extrusionOk="0" h="120000" w="120000">
                    <a:moveTo>
                      <a:pt x="61818" y="120000"/>
                    </a:moveTo>
                    <a:cubicBezTo>
                      <a:pt x="29090" y="120000"/>
                      <a:pt x="0" y="90909"/>
                      <a:pt x="0" y="58181"/>
                    </a:cubicBezTo>
                    <a:cubicBezTo>
                      <a:pt x="0" y="25454"/>
                      <a:pt x="29090" y="0"/>
                      <a:pt x="61818" y="0"/>
                    </a:cubicBezTo>
                    <a:cubicBezTo>
                      <a:pt x="94545" y="0"/>
                      <a:pt x="120000" y="25454"/>
                      <a:pt x="120000" y="58181"/>
                    </a:cubicBezTo>
                    <a:cubicBezTo>
                      <a:pt x="120000" y="90909"/>
                      <a:pt x="94545" y="120000"/>
                      <a:pt x="61818" y="120000"/>
                    </a:cubicBezTo>
                    <a:close/>
                    <a:moveTo>
                      <a:pt x="61818" y="14545"/>
                    </a:moveTo>
                    <a:cubicBezTo>
                      <a:pt x="36363" y="14545"/>
                      <a:pt x="14545" y="32727"/>
                      <a:pt x="14545" y="58181"/>
                    </a:cubicBezTo>
                    <a:cubicBezTo>
                      <a:pt x="14545" y="83636"/>
                      <a:pt x="36363" y="105454"/>
                      <a:pt x="61818" y="105454"/>
                    </a:cubicBezTo>
                    <a:cubicBezTo>
                      <a:pt x="83636" y="105454"/>
                      <a:pt x="105454" y="83636"/>
                      <a:pt x="105454" y="58181"/>
                    </a:cubicBezTo>
                    <a:cubicBezTo>
                      <a:pt x="105454" y="32727"/>
                      <a:pt x="83636" y="14545"/>
                      <a:pt x="61818" y="14545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2" name="Google Shape;502;p40"/>
              <p:cNvSpPr/>
              <p:nvPr/>
            </p:nvSpPr>
            <p:spPr>
              <a:xfrm>
                <a:off x="11710987" y="4763"/>
                <a:ext cx="304800" cy="1544638"/>
              </a:xfrm>
              <a:custGeom>
                <a:rect b="b" l="l" r="r" t="t"/>
                <a:pathLst>
                  <a:path extrusionOk="0" h="120000" w="120000">
                    <a:moveTo>
                      <a:pt x="9375" y="120000"/>
                    </a:moveTo>
                    <a:lnTo>
                      <a:pt x="0" y="120000"/>
                    </a:lnTo>
                    <a:lnTo>
                      <a:pt x="0" y="97430"/>
                    </a:lnTo>
                    <a:lnTo>
                      <a:pt x="108750" y="75724"/>
                    </a:lnTo>
                    <a:lnTo>
                      <a:pt x="108750" y="0"/>
                    </a:lnTo>
                    <a:lnTo>
                      <a:pt x="120000" y="0"/>
                    </a:lnTo>
                    <a:lnTo>
                      <a:pt x="120000" y="76464"/>
                    </a:lnTo>
                    <a:lnTo>
                      <a:pt x="9375" y="98170"/>
                    </a:lnTo>
                    <a:lnTo>
                      <a:pt x="9375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503" name="Google Shape;503;p40"/>
              <p:cNvSpPr/>
              <p:nvPr/>
            </p:nvSpPr>
            <p:spPr>
              <a:xfrm>
                <a:off x="11636375" y="4867275"/>
                <a:ext cx="188913" cy="188913"/>
              </a:xfrm>
              <a:custGeom>
                <a:rect b="b" l="l" r="r" t="t"/>
                <a:pathLst>
                  <a:path extrusionOk="0" h="120000" w="12000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3000" y="0"/>
                      <a:pt x="120000" y="27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3000" y="12000"/>
                      <a:pt x="12000" y="33000"/>
                      <a:pt x="12000" y="60000"/>
                    </a:cubicBezTo>
                    <a:cubicBezTo>
                      <a:pt x="12000" y="87000"/>
                      <a:pt x="33000" y="108000"/>
                      <a:pt x="60000" y="108000"/>
                    </a:cubicBezTo>
                    <a:cubicBezTo>
                      <a:pt x="87000" y="108000"/>
                      <a:pt x="108000" y="87000"/>
                      <a:pt x="108000" y="60000"/>
                    </a:cubicBezTo>
                    <a:cubicBezTo>
                      <a:pt x="108000" y="33000"/>
                      <a:pt x="87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4" name="Google Shape;504;p40"/>
              <p:cNvSpPr/>
              <p:nvPr/>
            </p:nvSpPr>
            <p:spPr>
              <a:xfrm>
                <a:off x="11441112" y="5046663"/>
                <a:ext cx="307975" cy="1801813"/>
              </a:xfrm>
              <a:custGeom>
                <a:rect b="b" l="l" r="r" t="t"/>
                <a:pathLst>
                  <a:path extrusionOk="0" h="120000" w="120000">
                    <a:moveTo>
                      <a:pt x="11134" y="120000"/>
                    </a:moveTo>
                    <a:lnTo>
                      <a:pt x="0" y="120000"/>
                    </a:lnTo>
                    <a:lnTo>
                      <a:pt x="0" y="37427"/>
                    </a:lnTo>
                    <a:lnTo>
                      <a:pt x="108865" y="18713"/>
                    </a:lnTo>
                    <a:lnTo>
                      <a:pt x="108865" y="0"/>
                    </a:lnTo>
                    <a:lnTo>
                      <a:pt x="120000" y="0"/>
                    </a:lnTo>
                    <a:lnTo>
                      <a:pt x="120000" y="19348"/>
                    </a:lnTo>
                    <a:lnTo>
                      <a:pt x="11134" y="38061"/>
                    </a:lnTo>
                    <a:lnTo>
                      <a:pt x="11134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505" name="Google Shape;505;p40"/>
              <p:cNvSpPr/>
              <p:nvPr/>
            </p:nvSpPr>
            <p:spPr>
              <a:xfrm>
                <a:off x="11849100" y="6416675"/>
                <a:ext cx="190500" cy="188913"/>
              </a:xfrm>
              <a:custGeom>
                <a:rect b="b" l="l" r="r" t="t"/>
                <a:pathLst>
                  <a:path extrusionOk="0" h="120000" w="12000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3000" y="0"/>
                      <a:pt x="120000" y="27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6000" y="12000"/>
                      <a:pt x="12000" y="33000"/>
                      <a:pt x="12000" y="60000"/>
                    </a:cubicBezTo>
                    <a:cubicBezTo>
                      <a:pt x="12000" y="87000"/>
                      <a:pt x="36000" y="108000"/>
                      <a:pt x="60000" y="108000"/>
                    </a:cubicBezTo>
                    <a:cubicBezTo>
                      <a:pt x="87000" y="108000"/>
                      <a:pt x="108000" y="87000"/>
                      <a:pt x="108000" y="60000"/>
                    </a:cubicBezTo>
                    <a:cubicBezTo>
                      <a:pt x="108000" y="33000"/>
                      <a:pt x="87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6" name="Google Shape;506;p40"/>
              <p:cNvSpPr/>
              <p:nvPr/>
            </p:nvSpPr>
            <p:spPr>
              <a:xfrm>
                <a:off x="11939587" y="6596063"/>
                <a:ext cx="23813" cy="252413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507" name="Google Shape;507;p40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estrial"/>
              <a:buNone/>
              <a:defRPr b="0" i="0" sz="3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08" name="Google Shape;508;p40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8735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371475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3556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3556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339725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339725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339725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339725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509" name="Google Shape;509;p40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10" name="Google Shape;510;p40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11" name="Google Shape;511;p40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2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3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4" marL="18288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5" marL="22860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6" marL="3200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7" marL="45720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8" marL="64008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  <p:sldLayoutId id="2147483695" r:id="rId13"/>
    <p:sldLayoutId id="2147483696" r:id="rId14"/>
    <p:sldLayoutId id="2147483697" r:id="rId15"/>
    <p:sldLayoutId id="2147483698" r:id="rId16"/>
    <p:sldLayoutId id="2147483699" r:id="rId17"/>
    <p:sldLayoutId id="2147483700" r:id="rId18"/>
    <p:sldLayoutId id="2147483701" r:id="rId19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4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p58"/>
          <p:cNvSpPr/>
          <p:nvPr/>
        </p:nvSpPr>
        <p:spPr>
          <a:xfrm>
            <a:off x="1876320" y="1143000"/>
            <a:ext cx="8791200" cy="2387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LAB 3</a:t>
            </a:r>
            <a:br>
              <a:rPr b="1" i="0" lang="en-US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 TO VHDL</a:t>
            </a:r>
            <a:endParaRPr b="0" i="0" sz="4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6" name="Google Shape;696;p58"/>
          <p:cNvSpPr/>
          <p:nvPr/>
        </p:nvSpPr>
        <p:spPr>
          <a:xfrm>
            <a:off x="3617280" y="5791320"/>
            <a:ext cx="7050600" cy="533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EXERTED FROM DR. ADNAN SHAOUT- </a:t>
            </a:r>
            <a:r>
              <a:rPr b="0" i="1" lang="en-US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UNIVERSITY OF MICHIGAN-DEARBORN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7" name="Google Shape;697;p58"/>
          <p:cNvSpPr/>
          <p:nvPr/>
        </p:nvSpPr>
        <p:spPr>
          <a:xfrm>
            <a:off x="8763120" y="200160"/>
            <a:ext cx="3123720" cy="921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FACULTY OF ENGINEERING 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CAIRO UNIVERSITY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8" name="Google Shape;698;p58"/>
          <p:cNvSpPr/>
          <p:nvPr/>
        </p:nvSpPr>
        <p:spPr>
          <a:xfrm>
            <a:off x="3424320" y="3615480"/>
            <a:ext cx="6400440" cy="422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CMP301A: COMPUTER ARCHITECTURE COURSE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6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p67"/>
          <p:cNvSpPr txBox="1"/>
          <p:nvPr/>
        </p:nvSpPr>
        <p:spPr>
          <a:xfrm>
            <a:off x="1141560" y="618480"/>
            <a:ext cx="9905760" cy="1478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REVIEW CONDITIONAL STATEMENTS…1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8" name="Google Shape;778;p67"/>
          <p:cNvSpPr txBox="1"/>
          <p:nvPr/>
        </p:nvSpPr>
        <p:spPr>
          <a:xfrm>
            <a:off x="1141560" y="2249640"/>
            <a:ext cx="4878000" cy="4303440"/>
          </a:xfrm>
          <a:prstGeom prst="rect">
            <a:avLst/>
          </a:prstGeom>
          <a:noFill/>
          <a:ln cap="flat" cmpd="sng" w="9525">
            <a:solidFill>
              <a:srgbClr val="4FD09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144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ARCHITECTURE</a:t>
            </a:r>
            <a:r>
              <a:rPr b="0" i="1" lang="en-US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a_mux_seq </a:t>
            </a:r>
            <a:r>
              <a:rPr b="1" i="1" lang="en-US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</a:t>
            </a:r>
            <a:r>
              <a:rPr b="0" i="1" lang="en-US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mux </a:t>
            </a:r>
            <a:r>
              <a:rPr b="1" i="1" lang="en-US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</a:t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144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BEGIN</a:t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144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PROCESS</a:t>
            </a:r>
            <a:r>
              <a:rPr b="0" i="1" lang="en-US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(a,b,c,d,s)</a:t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144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b="1" i="1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BEGIN</a:t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     </a:t>
            </a:r>
            <a:r>
              <a:rPr b="0" i="1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(s = "00") </a:t>
            </a:r>
            <a:r>
              <a:rPr b="1" i="1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THEN</a:t>
            </a:r>
            <a:r>
              <a:rPr b="0" i="1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0" sz="24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x &lt;= a;</a:t>
            </a:r>
            <a:endParaRPr b="0" sz="24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ELSIF </a:t>
            </a:r>
            <a:r>
              <a:rPr b="0" i="1" lang="en-US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(s = "01") </a:t>
            </a:r>
            <a:r>
              <a:rPr b="1" i="1" lang="en-US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THEN</a:t>
            </a:r>
            <a:r>
              <a:rPr b="0" i="1" lang="en-US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0" sz="24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</a:t>
            </a:r>
            <a:r>
              <a:rPr b="0" i="1" lang="en-US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x&lt;=b;</a:t>
            </a:r>
            <a:endParaRPr b="0" sz="24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ELSIF</a:t>
            </a:r>
            <a:r>
              <a:rPr b="0" i="1" lang="en-US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(s = “10”) </a:t>
            </a:r>
            <a:r>
              <a:rPr b="1" i="1" lang="en-US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THEN</a:t>
            </a:r>
            <a:r>
              <a:rPr b="0" i="1" lang="en-US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0" sz="24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0" i="1" lang="en-US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x&lt;=c;</a:t>
            </a:r>
            <a:endParaRPr b="0" sz="24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ELSE   </a:t>
            </a:r>
            <a:r>
              <a:rPr b="0" i="1" lang="en-US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x&lt;=d;</a:t>
            </a:r>
            <a:endParaRPr b="0" sz="24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END IF;</a:t>
            </a:r>
            <a:endParaRPr b="0" sz="24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144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18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b="1" i="1" lang="en-US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END PROCESS;</a:t>
            </a:r>
            <a:endParaRPr b="0" sz="24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144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6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END</a:t>
            </a:r>
            <a:r>
              <a:rPr b="0" i="1" lang="en-US" sz="16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a_mux_seq;</a:t>
            </a:r>
            <a:endParaRPr b="0" sz="24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79" name="Google Shape;779;p67"/>
          <p:cNvSpPr txBox="1"/>
          <p:nvPr/>
        </p:nvSpPr>
        <p:spPr>
          <a:xfrm>
            <a:off x="6172200" y="2249640"/>
            <a:ext cx="4874760" cy="4303440"/>
          </a:xfrm>
          <a:prstGeom prst="rect">
            <a:avLst/>
          </a:prstGeom>
          <a:noFill/>
          <a:ln cap="flat" cmpd="sng" w="9525">
            <a:solidFill>
              <a:srgbClr val="4FD09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240" lvl="0" marL="228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Char char="•"/>
            </a:pPr>
            <a:r>
              <a:rPr b="1" i="1" lang="en-US" sz="16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ARCHITECTURE</a:t>
            </a:r>
            <a:r>
              <a:rPr b="0" i="1" lang="en-US" sz="16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a_mux_con  </a:t>
            </a:r>
            <a:r>
              <a:rPr b="1" i="1" lang="en-US" sz="16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</a:t>
            </a:r>
            <a:r>
              <a:rPr b="0" i="1" lang="en-US" sz="16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mux </a:t>
            </a:r>
            <a:r>
              <a:rPr b="1" i="1" lang="en-US" sz="16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</a:t>
            </a:r>
            <a:endParaRPr b="0" sz="24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240" lvl="0" marL="228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Char char="•"/>
            </a:pPr>
            <a:r>
              <a:rPr b="1" i="1" lang="en-US" sz="16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BEGIN</a:t>
            </a:r>
            <a:endParaRPr b="0" sz="24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240" lvl="0" marL="228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Char char="•"/>
            </a:pPr>
            <a:r>
              <a:rPr b="0" i="1" lang="en-US" sz="16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x &lt;=   a </a:t>
            </a:r>
            <a:r>
              <a:rPr b="1" i="1" lang="en-US" sz="16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WHEN</a:t>
            </a:r>
            <a:r>
              <a:rPr b="0" i="1" lang="en-US" sz="16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 = “00”</a:t>
            </a:r>
            <a:endParaRPr b="0" sz="24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240" lvl="0" marL="228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Char char="•"/>
            </a:pPr>
            <a:r>
              <a:rPr b="0" i="1" lang="en-US" sz="18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</a:t>
            </a:r>
            <a:r>
              <a:rPr b="1" i="1" lang="en-US" sz="18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ELSE</a:t>
            </a:r>
            <a:r>
              <a:rPr b="0" i="1" lang="en-US" sz="18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 </a:t>
            </a:r>
            <a:r>
              <a:rPr b="1" i="1" lang="en-US" sz="18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WHEN</a:t>
            </a:r>
            <a:r>
              <a:rPr b="0" i="1" lang="en-US" sz="18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1" lang="en-US" sz="12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s= “01”</a:t>
            </a:r>
            <a:endParaRPr b="0" sz="24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240" lvl="0" marL="228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Char char="•"/>
            </a:pPr>
            <a:r>
              <a:rPr b="1" i="1" lang="en-US" sz="18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ELSE </a:t>
            </a:r>
            <a:r>
              <a:rPr b="0" i="1" lang="en-US" sz="18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 </a:t>
            </a:r>
            <a:r>
              <a:rPr b="1" i="1" lang="en-US" sz="18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WHEN</a:t>
            </a:r>
            <a:r>
              <a:rPr b="0" i="1" lang="en-US" sz="18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1" lang="en-US" sz="12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 = “10”</a:t>
            </a:r>
            <a:endParaRPr b="0" sz="24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240" lvl="1" marL="469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Char char="•"/>
            </a:pPr>
            <a:r>
              <a:rPr b="0" i="1" lang="en-US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b="1" i="1" lang="en-US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ELSE</a:t>
            </a:r>
            <a:r>
              <a:rPr b="0" i="1" lang="en-US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d;</a:t>
            </a:r>
            <a:endParaRPr b="0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240" lvl="0" marL="228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Char char="•"/>
            </a:pPr>
            <a:r>
              <a:rPr b="1" i="1" lang="en-US" sz="16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END </a:t>
            </a:r>
            <a:r>
              <a:rPr b="0" i="1" lang="en-US" sz="16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a_mux_con ;</a:t>
            </a:r>
            <a:endParaRPr b="0" sz="24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4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4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3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p68"/>
          <p:cNvSpPr txBox="1"/>
          <p:nvPr/>
        </p:nvSpPr>
        <p:spPr>
          <a:xfrm>
            <a:off x="1141560" y="618480"/>
            <a:ext cx="9905760" cy="1478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600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REVIEW CONDITIONAL STATEMENTS…2</a:t>
            </a:r>
            <a:endParaRPr b="0" sz="1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5" name="Google Shape;785;p68"/>
          <p:cNvSpPr txBox="1"/>
          <p:nvPr/>
        </p:nvSpPr>
        <p:spPr>
          <a:xfrm>
            <a:off x="1141560" y="1981080"/>
            <a:ext cx="4878000" cy="4571640"/>
          </a:xfrm>
          <a:prstGeom prst="rect">
            <a:avLst/>
          </a:prstGeom>
          <a:noFill/>
          <a:ln cap="flat" cmpd="sng" w="9525">
            <a:solidFill>
              <a:srgbClr val="4FD09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144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6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ARCHITECTURE</a:t>
            </a:r>
            <a:r>
              <a:rPr b="0" i="1" lang="en-US" sz="16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b_mux_seq </a:t>
            </a:r>
            <a:r>
              <a:rPr b="1" i="1" lang="en-US" sz="16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</a:t>
            </a:r>
            <a:r>
              <a:rPr b="0" i="1" lang="en-US" sz="16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mux </a:t>
            </a:r>
            <a:r>
              <a:rPr b="1" i="1" lang="en-US" sz="16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</a:t>
            </a:r>
            <a:endParaRPr b="0" sz="24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144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6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BEGIN</a:t>
            </a:r>
            <a:endParaRPr b="0" sz="24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144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6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PROCESS</a:t>
            </a:r>
            <a:r>
              <a:rPr b="0" i="1" lang="en-US" sz="16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(a,b,c,d,s)</a:t>
            </a:r>
            <a:endParaRPr b="0" sz="24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144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16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b="1" i="1" lang="en-US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BEGIN</a:t>
            </a:r>
            <a:endParaRPr b="0" sz="24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CASE </a:t>
            </a:r>
            <a:r>
              <a:rPr b="0" i="1" lang="en-US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b="1" i="1" lang="en-US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</a:t>
            </a:r>
            <a:endParaRPr b="0" sz="24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WHEN </a:t>
            </a:r>
            <a:r>
              <a:rPr b="0" i="1" lang="en-US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"00" </a:t>
            </a:r>
            <a:r>
              <a:rPr b="1" i="1" lang="en-US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=&gt;        </a:t>
            </a:r>
            <a:endParaRPr b="0" sz="24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0" i="1" lang="en-US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x &lt;= a;</a:t>
            </a:r>
            <a:endParaRPr b="0" sz="24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WHEN </a:t>
            </a:r>
            <a:r>
              <a:rPr b="0" i="1" lang="en-US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"01" </a:t>
            </a:r>
            <a:r>
              <a:rPr b="1" i="1" lang="en-US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=&gt;  </a:t>
            </a:r>
            <a:r>
              <a:rPr b="0" i="1" lang="en-US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</a:t>
            </a:r>
            <a:endParaRPr b="0" sz="24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x&lt;= b;</a:t>
            </a:r>
            <a:endParaRPr b="0" sz="24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WHEN </a:t>
            </a:r>
            <a:r>
              <a:rPr b="0" i="1" lang="en-US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"10" </a:t>
            </a:r>
            <a:r>
              <a:rPr b="1" i="1" lang="en-US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=&gt;  </a:t>
            </a:r>
            <a:r>
              <a:rPr b="0" i="1" lang="en-US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</a:t>
            </a:r>
            <a:endParaRPr b="0" sz="24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x&lt;=c;</a:t>
            </a:r>
            <a:endParaRPr b="0" sz="24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WHEN OTHERS =&gt;</a:t>
            </a:r>
            <a:r>
              <a:rPr b="0" i="1" lang="en-US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endParaRPr b="0" sz="24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x&lt;=d ;</a:t>
            </a:r>
            <a:endParaRPr b="0" sz="24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END CASE;</a:t>
            </a:r>
            <a:endParaRPr b="0" sz="24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END PROCESS;</a:t>
            </a:r>
            <a:endParaRPr b="0" sz="24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144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6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END</a:t>
            </a:r>
            <a:r>
              <a:rPr b="0" i="1" lang="en-US" sz="16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b_mux_seq;</a:t>
            </a:r>
            <a:endParaRPr b="0" sz="24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86" name="Google Shape;786;p68"/>
          <p:cNvSpPr txBox="1"/>
          <p:nvPr/>
        </p:nvSpPr>
        <p:spPr>
          <a:xfrm>
            <a:off x="6172200" y="1981080"/>
            <a:ext cx="4874760" cy="4571640"/>
          </a:xfrm>
          <a:prstGeom prst="rect">
            <a:avLst/>
          </a:prstGeom>
          <a:noFill/>
          <a:ln cap="flat" cmpd="sng" w="9525">
            <a:solidFill>
              <a:srgbClr val="4FD09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240" lvl="0" marL="228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Char char="•"/>
            </a:pPr>
            <a:r>
              <a:rPr b="1" i="1" lang="en-US" sz="1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ARCHITECTURE</a:t>
            </a:r>
            <a:r>
              <a:rPr b="0" i="1" lang="en-US" sz="1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b_mux_con  </a:t>
            </a:r>
            <a:r>
              <a:rPr b="1" i="1" lang="en-US" sz="1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OF</a:t>
            </a:r>
            <a:r>
              <a:rPr b="0" i="1" lang="en-US" sz="1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mux </a:t>
            </a:r>
            <a:r>
              <a:rPr b="1" i="1" lang="en-US" sz="1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IS</a:t>
            </a:r>
            <a:endParaRPr b="0" sz="24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240" lvl="0" marL="228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Char char="•"/>
            </a:pPr>
            <a:r>
              <a:rPr b="1" i="1" lang="en-US" sz="1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BEGIN</a:t>
            </a:r>
            <a:endParaRPr b="0" sz="24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240" lvl="0" marL="228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Char char="•"/>
            </a:pPr>
            <a:r>
              <a:rPr b="0" i="1" lang="en-US" sz="16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</a:t>
            </a:r>
            <a:r>
              <a:rPr b="1" i="1" lang="en-US" sz="16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WITH</a:t>
            </a:r>
            <a:r>
              <a:rPr b="0" i="1" lang="en-US" sz="16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s </a:t>
            </a:r>
            <a:r>
              <a:rPr b="1" i="1" lang="en-US" sz="16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SELECT</a:t>
            </a:r>
            <a:r>
              <a:rPr b="0" i="1" lang="en-US" sz="16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sz="24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240" lvl="0" marL="228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Char char="•"/>
            </a:pPr>
            <a:r>
              <a:rPr b="0" i="1" lang="en-US" sz="16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          x  &lt;= a </a:t>
            </a:r>
            <a:r>
              <a:rPr b="1" i="1" lang="en-US" sz="16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WHEN</a:t>
            </a:r>
            <a:r>
              <a:rPr b="0" i="1" lang="en-US" sz="16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"00", </a:t>
            </a:r>
            <a:br>
              <a:rPr b="0" i="1" lang="en-US" sz="16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1" lang="en-US" sz="16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b </a:t>
            </a:r>
            <a:r>
              <a:rPr b="1" i="1" lang="en-US" sz="16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WHEN</a:t>
            </a:r>
            <a:r>
              <a:rPr b="0" i="1" lang="en-US" sz="16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"01", </a:t>
            </a:r>
            <a:endParaRPr b="0" sz="24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240" lvl="0" marL="228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Char char="•"/>
            </a:pPr>
            <a:r>
              <a:rPr b="0" i="1" lang="en-US" sz="16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c </a:t>
            </a:r>
            <a:r>
              <a:rPr b="1" i="1" lang="en-US" sz="16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WHEN</a:t>
            </a:r>
            <a:r>
              <a:rPr b="0" i="1" lang="en-US" sz="16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"10", </a:t>
            </a:r>
            <a:endParaRPr b="0" sz="24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240" lvl="0" marL="228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Char char="•"/>
            </a:pPr>
            <a:r>
              <a:rPr b="0" i="1" lang="en-US" sz="16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d </a:t>
            </a:r>
            <a:r>
              <a:rPr b="1" i="1" lang="en-US" sz="16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WHEN</a:t>
            </a:r>
            <a:r>
              <a:rPr b="0" i="1" lang="en-US" sz="16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1" lang="en-US" sz="16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OTHERS;</a:t>
            </a:r>
            <a:endParaRPr b="0" sz="24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240" lvl="0" marL="228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Char char="•"/>
            </a:pPr>
            <a:r>
              <a:rPr b="1" i="1" lang="en-US" sz="1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END</a:t>
            </a:r>
            <a:r>
              <a:rPr b="0" i="1" lang="en-US" sz="1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b_mux_con ;</a:t>
            </a:r>
            <a:endParaRPr b="0" sz="24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87" name="Google Shape;787;p68"/>
          <p:cNvSpPr/>
          <p:nvPr/>
        </p:nvSpPr>
        <p:spPr>
          <a:xfrm flipH="1">
            <a:off x="8971920" y="3168720"/>
            <a:ext cx="132840" cy="32508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12600">
            <a:solidFill>
              <a:schemeClr val="dk1"/>
            </a:solidFill>
            <a:prstDash val="solid"/>
            <a:bevel/>
            <a:headEnd len="sm" w="sm" type="none"/>
            <a:tailEnd len="lg" w="lg" type="stealth"/>
          </a:ln>
        </p:spPr>
      </p:sp>
      <p:sp>
        <p:nvSpPr>
          <p:cNvPr id="788" name="Google Shape;788;p68"/>
          <p:cNvSpPr/>
          <p:nvPr/>
        </p:nvSpPr>
        <p:spPr>
          <a:xfrm>
            <a:off x="8610480" y="2632320"/>
            <a:ext cx="2057040" cy="523440"/>
          </a:xfrm>
          <a:prstGeom prst="rect">
            <a:avLst/>
          </a:prstGeom>
          <a:noFill/>
          <a:ln cap="flat" cmpd="sng" w="25550">
            <a:solidFill>
              <a:schemeClr val="accent1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1400" strike="noStrike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Note: it is a comma not semi colon 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2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p69"/>
          <p:cNvSpPr txBox="1"/>
          <p:nvPr/>
        </p:nvSpPr>
        <p:spPr>
          <a:xfrm>
            <a:off x="1141560" y="618480"/>
            <a:ext cx="9905760" cy="1478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600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REVIEW CONDITIONAL STATEMENTS…3</a:t>
            </a:r>
            <a:endParaRPr b="0" sz="1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4" name="Google Shape;794;p69"/>
          <p:cNvSpPr txBox="1"/>
          <p:nvPr/>
        </p:nvSpPr>
        <p:spPr>
          <a:xfrm>
            <a:off x="1141560" y="2249640"/>
            <a:ext cx="9905760" cy="3541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24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</a:pPr>
            <a:r>
              <a:rPr b="0" i="1" lang="en-US" sz="2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no “else” or “default” block exist , it automatically generates a </a:t>
            </a:r>
            <a:r>
              <a:rPr b="1" i="1" lang="en-US" sz="2400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latch</a:t>
            </a:r>
            <a:r>
              <a:rPr b="0" i="1" lang="en-US" sz="2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to reserve the value .</a:t>
            </a:r>
            <a:endParaRPr b="0" sz="24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4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8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p70"/>
          <p:cNvSpPr txBox="1"/>
          <p:nvPr/>
        </p:nvSpPr>
        <p:spPr>
          <a:xfrm>
            <a:off x="1141560" y="1419120"/>
            <a:ext cx="9905760" cy="28522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600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IS A REGISTER ?!</a:t>
            </a:r>
            <a:endParaRPr b="0" sz="1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0" name="Google Shape;800;p70"/>
          <p:cNvSpPr txBox="1"/>
          <p:nvPr/>
        </p:nvSpPr>
        <p:spPr>
          <a:xfrm>
            <a:off x="1141560" y="4424400"/>
            <a:ext cx="9905760" cy="1374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4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4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p71"/>
          <p:cNvSpPr txBox="1"/>
          <p:nvPr/>
        </p:nvSpPr>
        <p:spPr>
          <a:xfrm>
            <a:off x="1141560" y="618480"/>
            <a:ext cx="9905760" cy="1478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600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REGISTERED LOGIC…EXAMPLE _1</a:t>
            </a:r>
            <a:endParaRPr b="0" sz="1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6" name="Google Shape;806;p71"/>
          <p:cNvSpPr txBox="1"/>
          <p:nvPr/>
        </p:nvSpPr>
        <p:spPr>
          <a:xfrm>
            <a:off x="1141560" y="1752480"/>
            <a:ext cx="9905760" cy="4952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144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LIBRARY IEEE;</a:t>
            </a:r>
            <a:endParaRPr b="0" sz="24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144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 IEEE.std_logic_1164.all;</a:t>
            </a:r>
            <a:endParaRPr b="0" sz="24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144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ENTITY</a:t>
            </a:r>
            <a:r>
              <a:rPr b="0" i="1" lang="en-US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my_DFF </a:t>
            </a:r>
            <a:r>
              <a:rPr b="1" i="1" lang="en-US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</a:t>
            </a:r>
            <a:endParaRPr b="0" sz="24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144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PORT</a:t>
            </a:r>
            <a:r>
              <a:rPr b="0" i="1" lang="en-US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 d,clk,rst : IN std_logic;   q : OUT std_logic);</a:t>
            </a:r>
            <a:endParaRPr b="0" sz="24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144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END</a:t>
            </a:r>
            <a:r>
              <a:rPr b="0" i="1" lang="en-US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my_DFF;</a:t>
            </a:r>
            <a:endParaRPr b="0" sz="24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144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4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144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ARCHITECTURE</a:t>
            </a:r>
            <a:r>
              <a:rPr b="0" i="1" lang="en-US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a_my_DFF </a:t>
            </a:r>
            <a:r>
              <a:rPr b="1" i="1" lang="en-US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</a:t>
            </a:r>
            <a:r>
              <a:rPr b="0" i="1" lang="en-US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my_DFF </a:t>
            </a:r>
            <a:r>
              <a:rPr b="1" i="1" lang="en-US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</a:t>
            </a:r>
            <a:endParaRPr b="0" sz="24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BEGIN</a:t>
            </a:r>
            <a:endParaRPr b="0" sz="24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PROCESS</a:t>
            </a:r>
            <a:r>
              <a:rPr b="0" i="1" lang="en-US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(clk,rst)</a:t>
            </a:r>
            <a:endParaRPr b="0" sz="24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BEGIN</a:t>
            </a:r>
            <a:endParaRPr b="0" sz="24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</a:t>
            </a:r>
            <a:r>
              <a:rPr b="0" i="1" lang="en-US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(rst = '1') </a:t>
            </a:r>
            <a:r>
              <a:rPr b="1" i="1" lang="en-US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THEN</a:t>
            </a:r>
            <a:endParaRPr b="0" sz="24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q &lt;= '0';</a:t>
            </a:r>
            <a:endParaRPr b="0" sz="24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ELSIF</a:t>
            </a:r>
            <a:r>
              <a:rPr b="0" i="1" lang="en-US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clk'event and clk = '1'  </a:t>
            </a:r>
            <a:r>
              <a:rPr b="1" i="1" lang="en-US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THEN     </a:t>
            </a:r>
            <a:endParaRPr b="0" sz="24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	    q &lt;= d;</a:t>
            </a:r>
            <a:endParaRPr b="0" sz="24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END IF;</a:t>
            </a:r>
            <a:endParaRPr b="0" sz="24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END PROCESS</a:t>
            </a:r>
            <a:r>
              <a:rPr b="0" i="1" lang="en-US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endParaRPr b="0" sz="24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144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END</a:t>
            </a:r>
            <a:r>
              <a:rPr b="0" i="1" lang="en-US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a_my_DFF;</a:t>
            </a:r>
            <a:endParaRPr b="0" sz="24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4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0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p72"/>
          <p:cNvSpPr txBox="1"/>
          <p:nvPr/>
        </p:nvSpPr>
        <p:spPr>
          <a:xfrm>
            <a:off x="1141560" y="618480"/>
            <a:ext cx="9905760" cy="1478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600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REGISTERED LOGIC…EXAMPLE _1</a:t>
            </a:r>
            <a:endParaRPr b="0" sz="1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2" name="Google Shape;812;p72"/>
          <p:cNvSpPr txBox="1"/>
          <p:nvPr/>
        </p:nvSpPr>
        <p:spPr>
          <a:xfrm>
            <a:off x="1141560" y="1944449"/>
            <a:ext cx="9905760" cy="4952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144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LIBRARY IEEE;</a:t>
            </a:r>
            <a:endParaRPr b="0" sz="24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144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 IEEE.std_logic_1164.all;</a:t>
            </a:r>
            <a:endParaRPr b="0" sz="24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144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ENTITY</a:t>
            </a:r>
            <a:r>
              <a:rPr b="0" i="1" lang="en-US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my_DFF </a:t>
            </a:r>
            <a:r>
              <a:rPr b="1" i="1" lang="en-US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</a:t>
            </a:r>
            <a:endParaRPr b="0" sz="24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144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PORT</a:t>
            </a:r>
            <a:r>
              <a:rPr b="0" i="1" lang="en-US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 d,clk,rst : IN std_logic;   q : OUT std_logic);</a:t>
            </a:r>
            <a:endParaRPr b="0" sz="24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144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END</a:t>
            </a:r>
            <a:r>
              <a:rPr b="0" i="1" lang="en-US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my_DFF;</a:t>
            </a:r>
            <a:endParaRPr b="0" sz="24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144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4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144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ARCHITECTURE</a:t>
            </a:r>
            <a:r>
              <a:rPr b="0" i="1" lang="en-US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a_my_DFF </a:t>
            </a:r>
            <a:r>
              <a:rPr b="1" i="1" lang="en-US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</a:t>
            </a:r>
            <a:r>
              <a:rPr b="0" i="1" lang="en-US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my_DFF </a:t>
            </a:r>
            <a:r>
              <a:rPr b="1" i="1" lang="en-US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</a:t>
            </a:r>
            <a:endParaRPr b="0" sz="24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BEGIN</a:t>
            </a:r>
            <a:endParaRPr b="0" sz="24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PROCESS</a:t>
            </a:r>
            <a:r>
              <a:rPr b="0" i="1" lang="en-US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(clk,rst)</a:t>
            </a:r>
            <a:endParaRPr b="0" sz="24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BEGIN</a:t>
            </a:r>
            <a:endParaRPr b="0" sz="24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</a:t>
            </a:r>
            <a:r>
              <a:rPr b="0" i="1" lang="en-US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(rst = '1') </a:t>
            </a:r>
            <a:r>
              <a:rPr b="1" i="1" lang="en-US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THEN</a:t>
            </a:r>
            <a:endParaRPr b="0" sz="24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q &lt;= '0';</a:t>
            </a:r>
            <a:endParaRPr b="0" sz="24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ELSIF</a:t>
            </a:r>
            <a:r>
              <a:rPr b="0" i="1" lang="en-US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1" lang="en-US" sz="14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rising_edge(clk)  </a:t>
            </a:r>
            <a:r>
              <a:rPr b="1" i="1" lang="en-US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THEN     </a:t>
            </a:r>
            <a:endParaRPr b="0" sz="24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	    q &lt;= d;</a:t>
            </a:r>
            <a:endParaRPr b="0" sz="24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END IF;</a:t>
            </a:r>
            <a:endParaRPr b="0" sz="24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END PROCESS</a:t>
            </a:r>
            <a:r>
              <a:rPr b="0" i="1" lang="en-US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endParaRPr b="0" sz="24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144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END</a:t>
            </a:r>
            <a:r>
              <a:rPr b="0" i="1" lang="en-US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a_my_DFF;</a:t>
            </a:r>
            <a:endParaRPr b="0" sz="24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4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13" name="Google Shape;813;p72"/>
          <p:cNvSpPr/>
          <p:nvPr/>
        </p:nvSpPr>
        <p:spPr>
          <a:xfrm rot="10800000">
            <a:off x="1774602" y="4904879"/>
            <a:ext cx="1066320" cy="50436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12600">
            <a:solidFill>
              <a:schemeClr val="dk1"/>
            </a:solidFill>
            <a:prstDash val="solid"/>
            <a:bevel/>
            <a:headEnd len="sm" w="sm" type="none"/>
            <a:tailEnd len="lg" w="lg" type="stealth"/>
          </a:ln>
        </p:spPr>
      </p:sp>
      <p:sp>
        <p:nvSpPr>
          <p:cNvPr id="814" name="Google Shape;814;p72"/>
          <p:cNvSpPr/>
          <p:nvPr/>
        </p:nvSpPr>
        <p:spPr>
          <a:xfrm>
            <a:off x="2840922" y="5304542"/>
            <a:ext cx="2865240" cy="1169640"/>
          </a:xfrm>
          <a:prstGeom prst="rect">
            <a:avLst/>
          </a:prstGeom>
          <a:noFill/>
          <a:ln cap="flat" cmpd="sng" w="25550">
            <a:solidFill>
              <a:schemeClr val="accent1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1400" strike="noStrike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Last if doesn’t have an “else” part so it will be automatically generate the behavior as  “else q &lt;=q;”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8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p73"/>
          <p:cNvSpPr txBox="1"/>
          <p:nvPr/>
        </p:nvSpPr>
        <p:spPr>
          <a:xfrm>
            <a:off x="1141560" y="618480"/>
            <a:ext cx="9905760" cy="1478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600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REGISTERED LOGIC…EXAMPLE _2</a:t>
            </a:r>
            <a:endParaRPr b="0" sz="1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0" name="Google Shape;820;p73"/>
          <p:cNvSpPr txBox="1"/>
          <p:nvPr/>
        </p:nvSpPr>
        <p:spPr>
          <a:xfrm>
            <a:off x="1141560" y="2249640"/>
            <a:ext cx="9905760" cy="3541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144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ENTITY</a:t>
            </a:r>
            <a:r>
              <a:rPr b="0" i="1" lang="en-US" sz="2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my_nDFF </a:t>
            </a:r>
            <a:r>
              <a:rPr b="1" i="1" lang="en-US" sz="2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</a:t>
            </a:r>
            <a:endParaRPr b="0" sz="24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GENERIC</a:t>
            </a:r>
            <a:r>
              <a:rPr b="0" i="1" lang="en-US" sz="2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 n : integer := 16);</a:t>
            </a:r>
            <a:endParaRPr b="0" sz="24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PORT</a:t>
            </a:r>
            <a:r>
              <a:rPr b="0" i="1" lang="en-US" sz="2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 Clk,Rst : IN std_logic;</a:t>
            </a:r>
            <a:endParaRPr b="0" sz="24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2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   d : IN std_logic_vector(n-1 DOWNTO 0);</a:t>
            </a:r>
            <a:endParaRPr b="0" sz="24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2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   q : OUT std_logic_vector(n-1 DOWNTO 0));</a:t>
            </a:r>
            <a:endParaRPr b="0" sz="24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144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END</a:t>
            </a:r>
            <a:r>
              <a:rPr b="0" i="1" lang="en-US" sz="2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my_nDFF;</a:t>
            </a:r>
            <a:endParaRPr b="0" sz="24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4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21" name="Google Shape;821;p73"/>
          <p:cNvSpPr/>
          <p:nvPr/>
        </p:nvSpPr>
        <p:spPr>
          <a:xfrm flipH="1">
            <a:off x="3064680" y="2359080"/>
            <a:ext cx="1734840" cy="57600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12600">
            <a:solidFill>
              <a:schemeClr val="dk1"/>
            </a:solidFill>
            <a:prstDash val="solid"/>
            <a:bevel/>
            <a:headEnd len="sm" w="sm" type="none"/>
            <a:tailEnd len="lg" w="lg" type="stealth"/>
          </a:ln>
        </p:spPr>
      </p:sp>
      <p:sp>
        <p:nvSpPr>
          <p:cNvPr id="822" name="Google Shape;822;p73"/>
          <p:cNvSpPr/>
          <p:nvPr/>
        </p:nvSpPr>
        <p:spPr>
          <a:xfrm>
            <a:off x="4800600" y="2097000"/>
            <a:ext cx="2057040" cy="523440"/>
          </a:xfrm>
          <a:prstGeom prst="rect">
            <a:avLst/>
          </a:prstGeom>
          <a:noFill/>
          <a:ln cap="flat" cmpd="sng" w="25550">
            <a:solidFill>
              <a:schemeClr val="accent1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1400" strike="noStrike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Remember the generic data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6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p74"/>
          <p:cNvSpPr txBox="1"/>
          <p:nvPr/>
        </p:nvSpPr>
        <p:spPr>
          <a:xfrm>
            <a:off x="1141560" y="618480"/>
            <a:ext cx="9905760" cy="1478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600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REGISTERED LOGIC…EXAMPLE _2</a:t>
            </a:r>
            <a:endParaRPr b="0" sz="1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8" name="Google Shape;828;p74"/>
          <p:cNvSpPr txBox="1"/>
          <p:nvPr/>
        </p:nvSpPr>
        <p:spPr>
          <a:xfrm>
            <a:off x="1141560" y="2249640"/>
            <a:ext cx="4878000" cy="3541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144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ARCHITECTURE</a:t>
            </a:r>
            <a:r>
              <a:rPr b="0" i="1" lang="en-US" sz="18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a_my_nDFF </a:t>
            </a:r>
            <a:r>
              <a:rPr b="1" i="1" lang="en-US" sz="18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</a:t>
            </a:r>
            <a:r>
              <a:rPr b="0" i="1" lang="en-US" sz="18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my_nDFF </a:t>
            </a:r>
            <a:r>
              <a:rPr b="1" i="1" lang="en-US" sz="18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</a:t>
            </a:r>
            <a:endParaRPr b="0" sz="24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144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BEGIN</a:t>
            </a:r>
            <a:endParaRPr b="0" sz="24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144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PROCESS</a:t>
            </a:r>
            <a:r>
              <a:rPr b="0" i="1" lang="en-US" sz="18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(Clk,Rst)</a:t>
            </a:r>
            <a:endParaRPr b="0" sz="24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144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BEGIN</a:t>
            </a:r>
            <a:endParaRPr b="0" sz="24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</a:t>
            </a:r>
            <a:r>
              <a:rPr b="0" i="1" lang="en-US" sz="18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Rst = '1' </a:t>
            </a:r>
            <a:r>
              <a:rPr b="1" i="1" lang="en-US" sz="18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THEN</a:t>
            </a:r>
            <a:endParaRPr b="0" sz="24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18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q &lt;= (</a:t>
            </a:r>
            <a:r>
              <a:rPr b="1" i="1" lang="en-US" sz="18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OTHERS</a:t>
            </a:r>
            <a:r>
              <a:rPr b="0" i="1" lang="en-US" sz="18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=&gt;'0');</a:t>
            </a:r>
            <a:endParaRPr b="0" sz="24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ELSIF</a:t>
            </a:r>
            <a:r>
              <a:rPr b="0" i="1" lang="en-US" sz="18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rising_edge(Clk) </a:t>
            </a:r>
            <a:r>
              <a:rPr b="1" i="1" lang="en-US" sz="18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THEN</a:t>
            </a:r>
            <a:endParaRPr b="0" sz="24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18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q &lt;= d;</a:t>
            </a:r>
            <a:endParaRPr b="0" sz="24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END IF;</a:t>
            </a:r>
            <a:endParaRPr b="0" sz="24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144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END PROCESS;</a:t>
            </a:r>
            <a:endParaRPr b="0" sz="24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144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END </a:t>
            </a:r>
            <a:r>
              <a:rPr b="0" i="1" lang="en-US" sz="18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a_my_nDFF;</a:t>
            </a:r>
            <a:endParaRPr b="0" sz="24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4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29" name="Google Shape;829;p74"/>
          <p:cNvSpPr txBox="1"/>
          <p:nvPr/>
        </p:nvSpPr>
        <p:spPr>
          <a:xfrm>
            <a:off x="6172199" y="2249640"/>
            <a:ext cx="6226277" cy="3541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ARCHITECTURE</a:t>
            </a:r>
            <a:r>
              <a:rPr b="0" i="1" lang="en-US" sz="2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b_my_nDFF </a:t>
            </a:r>
            <a:r>
              <a:rPr b="1" i="1" lang="en-US" sz="2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</a:t>
            </a:r>
            <a:endParaRPr b="0" sz="24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14480" lvl="0" marL="1144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Char char="•"/>
            </a:pPr>
            <a:r>
              <a:rPr b="0" i="1" lang="en-US" sz="2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my_nDFF </a:t>
            </a:r>
            <a:r>
              <a:rPr b="1" i="1" lang="en-US" sz="2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</a:t>
            </a:r>
            <a:endParaRPr b="0" sz="24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14480" lvl="0" marL="1144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Char char="•"/>
            </a:pPr>
            <a:r>
              <a:rPr b="1" i="1" lang="en-US" sz="2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COMPONENT</a:t>
            </a:r>
            <a:r>
              <a:rPr b="0" i="1" lang="en-US" sz="2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my_DFF </a:t>
            </a:r>
            <a:r>
              <a:rPr b="1" i="1" lang="en-US" sz="2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</a:t>
            </a:r>
            <a:endParaRPr b="0" sz="24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14480" lvl="0" marL="1144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Char char="•"/>
            </a:pPr>
            <a:r>
              <a:rPr b="1" i="1" lang="en-US" sz="2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PORT</a:t>
            </a:r>
            <a:r>
              <a:rPr b="0" i="1" lang="en-US" sz="2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 d,Clk,Rst : IN std_logic;  </a:t>
            </a:r>
            <a:br>
              <a:rPr b="0" i="1" lang="en-US" sz="2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1" lang="en-US" sz="2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q : OUT std_logic);</a:t>
            </a:r>
            <a:endParaRPr b="0" sz="24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14480" lvl="0" marL="1144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Char char="•"/>
            </a:pPr>
            <a:r>
              <a:rPr b="1" i="1" lang="en-US" sz="2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END COMPONENT;</a:t>
            </a:r>
            <a:endParaRPr b="0" sz="24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14480" lvl="0" marL="1144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Char char="•"/>
            </a:pPr>
            <a:r>
              <a:rPr b="1" i="1" lang="en-US" sz="2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BEGIN</a:t>
            </a:r>
            <a:endParaRPr b="0" sz="24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14480" lvl="0" marL="1144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Char char="•"/>
            </a:pPr>
            <a:r>
              <a:rPr b="0" i="1" lang="en-US" sz="2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loop1: </a:t>
            </a:r>
            <a:r>
              <a:rPr b="1" i="1" lang="en-US" sz="2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</a:t>
            </a:r>
            <a:r>
              <a:rPr b="0" i="1" lang="en-US" sz="2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 </a:t>
            </a:r>
            <a:r>
              <a:rPr b="1" i="1" lang="en-US" sz="2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</a:t>
            </a:r>
            <a:r>
              <a:rPr b="0" i="1" lang="en-US" sz="2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0 </a:t>
            </a:r>
            <a:r>
              <a:rPr b="1" i="1" lang="en-US" sz="2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</a:t>
            </a:r>
            <a:r>
              <a:rPr b="0" i="1" lang="en-US" sz="2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n-1 </a:t>
            </a:r>
            <a:r>
              <a:rPr b="1" i="1" lang="en-US" sz="2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GENERATE</a:t>
            </a:r>
            <a:endParaRPr b="0" sz="24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14480" lvl="0" marL="1144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Char char="•"/>
            </a:pPr>
            <a:r>
              <a:rPr b="0" i="1" lang="en-US" sz="2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fx: my_DFF PORT MAP(d(i),Clk,Rst,q(i));</a:t>
            </a:r>
            <a:endParaRPr b="0" sz="24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14480" lvl="0" marL="1144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Char char="•"/>
            </a:pPr>
            <a:r>
              <a:rPr b="1" i="1" lang="en-US" sz="2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END GENERATE;</a:t>
            </a:r>
            <a:endParaRPr b="0" sz="24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14480" lvl="0" marL="1144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Char char="•"/>
            </a:pPr>
            <a:r>
              <a:rPr b="1" i="1" lang="en-US" sz="2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END</a:t>
            </a:r>
            <a:r>
              <a:rPr b="0" i="1" lang="en-US" sz="2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b_my_nDFF;</a:t>
            </a:r>
            <a:endParaRPr b="0" sz="24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4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30" name="Google Shape;830;p74"/>
          <p:cNvSpPr/>
          <p:nvPr/>
        </p:nvSpPr>
        <p:spPr>
          <a:xfrm flipH="1">
            <a:off x="3991896" y="3405239"/>
            <a:ext cx="617183" cy="517831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12600">
            <a:solidFill>
              <a:schemeClr val="dk1"/>
            </a:solidFill>
            <a:prstDash val="solid"/>
            <a:bevel/>
            <a:headEnd len="sm" w="sm" type="none"/>
            <a:tailEnd len="lg" w="lg" type="stealth"/>
          </a:ln>
        </p:spPr>
      </p:sp>
      <p:sp>
        <p:nvSpPr>
          <p:cNvPr id="831" name="Google Shape;831;p74"/>
          <p:cNvSpPr/>
          <p:nvPr/>
        </p:nvSpPr>
        <p:spPr>
          <a:xfrm>
            <a:off x="3581280" y="2666880"/>
            <a:ext cx="2057040" cy="738000"/>
          </a:xfrm>
          <a:prstGeom prst="rect">
            <a:avLst/>
          </a:prstGeom>
          <a:noFill/>
          <a:ln cap="flat" cmpd="sng" w="25550">
            <a:solidFill>
              <a:schemeClr val="accent1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1400" strike="noStrike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Notice the use of others when size is unknown or too big to write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2" name="Google Shape;832;p74"/>
          <p:cNvSpPr/>
          <p:nvPr/>
        </p:nvSpPr>
        <p:spPr>
          <a:xfrm flipH="1">
            <a:off x="10068663" y="4464937"/>
            <a:ext cx="496440" cy="43956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12600">
            <a:solidFill>
              <a:schemeClr val="dk1"/>
            </a:solidFill>
            <a:prstDash val="solid"/>
            <a:bevel/>
            <a:headEnd len="sm" w="sm" type="none"/>
            <a:tailEnd len="lg" w="lg" type="stealth"/>
          </a:ln>
        </p:spPr>
      </p:sp>
      <p:sp>
        <p:nvSpPr>
          <p:cNvPr id="833" name="Google Shape;833;p74"/>
          <p:cNvSpPr/>
          <p:nvPr/>
        </p:nvSpPr>
        <p:spPr>
          <a:xfrm>
            <a:off x="10590839" y="4203217"/>
            <a:ext cx="1447560" cy="523440"/>
          </a:xfrm>
          <a:prstGeom prst="rect">
            <a:avLst/>
          </a:prstGeom>
          <a:noFill/>
          <a:ln cap="flat" cmpd="sng" w="25550">
            <a:solidFill>
              <a:schemeClr val="accent1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1400" strike="noStrike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Remember the for..generate 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7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Google Shape;838;p75"/>
          <p:cNvSpPr txBox="1"/>
          <p:nvPr/>
        </p:nvSpPr>
        <p:spPr>
          <a:xfrm>
            <a:off x="1141560" y="1419120"/>
            <a:ext cx="9905760" cy="28522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600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VARIABLE, SIGNAL, CONSTANT</a:t>
            </a:r>
            <a:endParaRPr b="0" sz="1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9" name="Google Shape;839;p75"/>
          <p:cNvSpPr txBox="1"/>
          <p:nvPr/>
        </p:nvSpPr>
        <p:spPr>
          <a:xfrm>
            <a:off x="1141560" y="4424400"/>
            <a:ext cx="9905760" cy="1374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4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3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Google Shape;844;p76"/>
          <p:cNvSpPr txBox="1"/>
          <p:nvPr/>
        </p:nvSpPr>
        <p:spPr>
          <a:xfrm>
            <a:off x="1141560" y="618480"/>
            <a:ext cx="9905760" cy="1478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600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CONSTANT DECLARATION</a:t>
            </a:r>
            <a:endParaRPr b="0" sz="1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5" name="Google Shape;845;p76"/>
          <p:cNvSpPr txBox="1"/>
          <p:nvPr/>
        </p:nvSpPr>
        <p:spPr>
          <a:xfrm>
            <a:off x="1141560" y="2249640"/>
            <a:ext cx="9905760" cy="3541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24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1" lang="en-US" sz="2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constant can have a single value of a given type.</a:t>
            </a:r>
            <a:endParaRPr b="0" sz="24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24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1" lang="en-US" sz="2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constant’s value cannot be changed during the simulation.</a:t>
            </a:r>
            <a:endParaRPr b="0" sz="24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24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1" lang="en-US" sz="2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Constants declared at the start of an architecture can be used anywhere in the architecture.</a:t>
            </a:r>
            <a:endParaRPr b="0" sz="24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24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1" lang="en-US" sz="2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Constants declared in a process can only be used inside the specific process.</a:t>
            </a:r>
            <a:endParaRPr b="0" sz="24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4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46" name="Google Shape;846;p7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09680" y="4876920"/>
            <a:ext cx="7000560" cy="1238040"/>
          </a:xfrm>
          <a:prstGeom prst="rect">
            <a:avLst/>
          </a:prstGeom>
          <a:noFill/>
          <a:ln>
            <a:noFill/>
          </a:ln>
        </p:spPr>
      </p:pic>
      <p:sp>
        <p:nvSpPr>
          <p:cNvPr id="847" name="Google Shape;847;p76"/>
          <p:cNvSpPr/>
          <p:nvPr/>
        </p:nvSpPr>
        <p:spPr>
          <a:xfrm>
            <a:off x="2514600" y="4989600"/>
            <a:ext cx="6095520" cy="942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1400" strike="noStrike">
                <a:solidFill>
                  <a:srgbClr val="2F2B20"/>
                </a:solidFill>
                <a:latin typeface="Arial"/>
                <a:ea typeface="Arial"/>
                <a:cs typeface="Arial"/>
                <a:sym typeface="Arial"/>
              </a:rPr>
              <a:t>CONSTANT  constant_name  </a:t>
            </a:r>
            <a:r>
              <a:rPr b="1" i="1" lang="en-US" sz="1400" strike="noStrike">
                <a:solidFill>
                  <a:srgbClr val="2F2B2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b="0" i="1" lang="en-US" sz="1400" strike="noStrike">
                <a:solidFill>
                  <a:srgbClr val="2F2B20"/>
                </a:solidFill>
                <a:latin typeface="Arial"/>
                <a:ea typeface="Arial"/>
                <a:cs typeface="Arial"/>
                <a:sym typeface="Arial"/>
              </a:rPr>
              <a:t>  type_name  </a:t>
            </a:r>
            <a:r>
              <a:rPr b="1" i="1" lang="en-US" sz="1400" strike="noStrike">
                <a:solidFill>
                  <a:srgbClr val="2F2B2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b="0" i="1" lang="en-US" sz="1400" strike="noStrike">
                <a:solidFill>
                  <a:srgbClr val="2F2B20"/>
                </a:solidFill>
                <a:latin typeface="Arial"/>
                <a:ea typeface="Arial"/>
                <a:cs typeface="Arial"/>
                <a:sym typeface="Arial"/>
              </a:rPr>
              <a:t> = value;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1400" strike="noStrike">
                <a:solidFill>
                  <a:srgbClr val="2F2B20"/>
                </a:solidFill>
                <a:latin typeface="Arial"/>
                <a:ea typeface="Arial"/>
                <a:cs typeface="Arial"/>
                <a:sym typeface="Arial"/>
              </a:rPr>
              <a:t>CONSTANT  rise_fall_time  </a:t>
            </a:r>
            <a:r>
              <a:rPr b="1" i="1" lang="en-US" sz="1400" strike="noStrike">
                <a:solidFill>
                  <a:srgbClr val="2F2B2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b="0" i="1" lang="en-US" sz="1400" strike="noStrike">
                <a:solidFill>
                  <a:srgbClr val="2F2B20"/>
                </a:solidFill>
                <a:latin typeface="Arial"/>
                <a:ea typeface="Arial"/>
                <a:cs typeface="Arial"/>
                <a:sym typeface="Arial"/>
              </a:rPr>
              <a:t>  TIME  </a:t>
            </a:r>
            <a:r>
              <a:rPr b="1" i="1" lang="en-US" sz="1400" strike="noStrike">
                <a:solidFill>
                  <a:srgbClr val="2F2B2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b="0" i="1" lang="en-US" sz="1400" strike="noStrike">
                <a:solidFill>
                  <a:srgbClr val="2F2B20"/>
                </a:solidFill>
                <a:latin typeface="Arial"/>
                <a:ea typeface="Arial"/>
                <a:cs typeface="Arial"/>
                <a:sym typeface="Arial"/>
              </a:rPr>
              <a:t> =  2 ns;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1400" strike="noStrike">
                <a:solidFill>
                  <a:srgbClr val="2F2B20"/>
                </a:solidFill>
                <a:latin typeface="Arial"/>
                <a:ea typeface="Arial"/>
                <a:cs typeface="Arial"/>
                <a:sym typeface="Arial"/>
              </a:rPr>
              <a:t>CONSTANT  data_bus  </a:t>
            </a:r>
            <a:r>
              <a:rPr b="1" i="1" lang="en-US" sz="1400" strike="noStrike">
                <a:solidFill>
                  <a:srgbClr val="2F2B2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b="0" i="1" lang="en-US" sz="1400" strike="noStrike">
                <a:solidFill>
                  <a:srgbClr val="2F2B20"/>
                </a:solidFill>
                <a:latin typeface="Arial"/>
                <a:ea typeface="Arial"/>
                <a:cs typeface="Arial"/>
                <a:sym typeface="Arial"/>
              </a:rPr>
              <a:t>  INTEGER  </a:t>
            </a:r>
            <a:r>
              <a:rPr b="1" i="1" lang="en-US" sz="1400" strike="noStrike">
                <a:solidFill>
                  <a:srgbClr val="2F2B2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b="0" i="1" lang="en-US" sz="1400" strike="noStrike">
                <a:solidFill>
                  <a:srgbClr val="2F2B20"/>
                </a:solidFill>
                <a:latin typeface="Arial"/>
                <a:ea typeface="Arial"/>
                <a:cs typeface="Arial"/>
                <a:sym typeface="Arial"/>
              </a:rPr>
              <a:t>=  16;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2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p59"/>
          <p:cNvSpPr txBox="1"/>
          <p:nvPr/>
        </p:nvSpPr>
        <p:spPr>
          <a:xfrm>
            <a:off x="1141560" y="618480"/>
            <a:ext cx="9905760" cy="1478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OBJECTIVES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4" name="Google Shape;704;p59"/>
          <p:cNvSpPr txBox="1"/>
          <p:nvPr/>
        </p:nvSpPr>
        <p:spPr>
          <a:xfrm>
            <a:off x="1141560" y="2249640"/>
            <a:ext cx="9905760" cy="3541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5000" lvl="1" marL="22536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Behavioral Modeling</a:t>
            </a:r>
            <a:endParaRPr/>
          </a:p>
          <a:p>
            <a:pPr indent="-225000" lvl="1" marL="22536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Review about Conditional statements.</a:t>
            </a:r>
            <a:endParaRPr b="0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5000" lvl="1" marL="22536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Combinational logic vs. registered logic processes.</a:t>
            </a:r>
            <a:endParaRPr b="0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5000" lvl="1" marL="22536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Variables,  Signals, Constants.</a:t>
            </a:r>
            <a:endParaRPr/>
          </a:p>
          <a:p>
            <a:pPr indent="-72600" lvl="1" marL="22536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36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p77"/>
          <p:cNvSpPr txBox="1"/>
          <p:nvPr/>
        </p:nvSpPr>
        <p:spPr>
          <a:xfrm>
            <a:off x="1141560" y="618480"/>
            <a:ext cx="9905760" cy="1478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600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VARIABLE DECLARATION</a:t>
            </a:r>
            <a:endParaRPr b="0" sz="1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3" name="Google Shape;853;p77"/>
          <p:cNvSpPr txBox="1"/>
          <p:nvPr/>
        </p:nvSpPr>
        <p:spPr>
          <a:xfrm>
            <a:off x="1141560" y="2249640"/>
            <a:ext cx="9905760" cy="3541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24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1" lang="en-US" sz="2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Variables are used for local storage of data.</a:t>
            </a:r>
            <a:endParaRPr b="0" sz="24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24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1" lang="en-US" sz="2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Variables are generally not available to multiple components or processes.</a:t>
            </a:r>
            <a:endParaRPr b="0" sz="24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24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1" lang="en-US" sz="2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 variable assignments take place immediately.</a:t>
            </a:r>
            <a:endParaRPr b="0" sz="24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24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1" lang="en-US" sz="2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Variables are more convenient than signals for the storage of (temporary) data.</a:t>
            </a:r>
            <a:endParaRPr b="0" sz="24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54" name="Google Shape;854;p7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57400" y="4800600"/>
            <a:ext cx="6981480" cy="12380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8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Google Shape;859;p78"/>
          <p:cNvSpPr txBox="1"/>
          <p:nvPr/>
        </p:nvSpPr>
        <p:spPr>
          <a:xfrm>
            <a:off x="1141560" y="618480"/>
            <a:ext cx="9905760" cy="1478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600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SIGNAL DECLARATION</a:t>
            </a:r>
            <a:endParaRPr b="0" sz="1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0" name="Google Shape;860;p78"/>
          <p:cNvSpPr txBox="1"/>
          <p:nvPr/>
        </p:nvSpPr>
        <p:spPr>
          <a:xfrm>
            <a:off x="1141560" y="2249640"/>
            <a:ext cx="9905760" cy="3541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24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1" lang="en-US" sz="2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Signals are used for communication between components.</a:t>
            </a:r>
            <a:endParaRPr b="0" sz="24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24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1" lang="en-US" sz="2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Signals are declared outside the process.</a:t>
            </a:r>
            <a:endParaRPr b="0" sz="24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24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1" lang="en-US" sz="2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Signals can be seen as real, physical signals.</a:t>
            </a:r>
            <a:endParaRPr b="0" sz="24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24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1" lang="en-US" sz="2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Some delay must be incurred in a signal assignment.</a:t>
            </a:r>
            <a:endParaRPr b="0" sz="24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61" name="Google Shape;861;p7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90920" y="4688640"/>
            <a:ext cx="5752800" cy="12380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5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Google Shape;866;p79"/>
          <p:cNvSpPr txBox="1"/>
          <p:nvPr/>
        </p:nvSpPr>
        <p:spPr>
          <a:xfrm>
            <a:off x="1141560" y="619200"/>
            <a:ext cx="9905760" cy="1477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3600" cap="none" strike="noStrike">
                <a:solidFill>
                  <a:srgbClr val="252C36"/>
                </a:solidFill>
                <a:latin typeface="Cambria"/>
                <a:ea typeface="Cambria"/>
                <a:cs typeface="Cambria"/>
                <a:sym typeface="Cambria"/>
              </a:rPr>
              <a:t>SIGNAL VS VARIABLE</a:t>
            </a:r>
            <a:endParaRPr b="0" sz="1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7" name="Google Shape;867;p79"/>
          <p:cNvSpPr txBox="1"/>
          <p:nvPr/>
        </p:nvSpPr>
        <p:spPr>
          <a:xfrm>
            <a:off x="1141560" y="2249640"/>
            <a:ext cx="4878000" cy="823680"/>
          </a:xfrm>
          <a:prstGeom prst="rect">
            <a:avLst/>
          </a:prstGeom>
          <a:noFill/>
          <a:ln cap="flat" cmpd="sng" w="9525">
            <a:solidFill>
              <a:srgbClr val="4FD09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1144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2400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CAN BE USED ANYWHERE</a:t>
            </a:r>
            <a:endParaRPr b="0" sz="24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144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2400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X &lt;= Y</a:t>
            </a:r>
            <a:endParaRPr b="0" sz="24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144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2400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CHANGES CAN’T BE SEEN UNLESS AFTER A DELAY</a:t>
            </a:r>
            <a:endParaRPr b="0" sz="24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68" name="Google Shape;868;p79"/>
          <p:cNvSpPr txBox="1"/>
          <p:nvPr/>
        </p:nvSpPr>
        <p:spPr>
          <a:xfrm>
            <a:off x="1141560" y="3073320"/>
            <a:ext cx="4878000" cy="2717280"/>
          </a:xfrm>
          <a:prstGeom prst="rect">
            <a:avLst/>
          </a:prstGeom>
          <a:noFill/>
          <a:ln cap="flat" cmpd="sng" w="9525">
            <a:solidFill>
              <a:srgbClr val="4FD09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14480" lvl="0" marL="1144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2B20"/>
              </a:buClr>
              <a:buSzPts val="600"/>
              <a:buFont typeface="Arial"/>
              <a:buChar char="•"/>
            </a:pPr>
            <a:r>
              <a:rPr b="0" i="1" lang="en-US" sz="2400" strike="noStrike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SIGNAL  s : bit :=‘0’;</a:t>
            </a:r>
            <a:endParaRPr b="0" sz="24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14480" lvl="0" marL="1144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2B20"/>
              </a:buClr>
              <a:buSzPts val="600"/>
              <a:buFont typeface="Arial"/>
              <a:buChar char="•"/>
            </a:pPr>
            <a:r>
              <a:rPr b="0" i="1" lang="en-US" sz="2400" strike="noStrike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….</a:t>
            </a:r>
            <a:br>
              <a:rPr b="0" i="1" lang="en-US" sz="2400" strike="noStrike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1" lang="en-US" sz="2400" strike="noStrike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PROCESS(x)</a:t>
            </a:r>
            <a:endParaRPr b="0" sz="24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14480" lvl="0" marL="1144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2B20"/>
              </a:buClr>
              <a:buSzPts val="600"/>
              <a:buFont typeface="Arial"/>
              <a:buChar char="•"/>
            </a:pPr>
            <a:r>
              <a:rPr b="0" i="1" lang="en-US" sz="2400" strike="noStrike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BEGIN</a:t>
            </a:r>
            <a:endParaRPr b="0" sz="24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14480" lvl="0" marL="1144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2B20"/>
              </a:buClr>
              <a:buSzPts val="600"/>
              <a:buFont typeface="Arial"/>
              <a:buChar char="•"/>
            </a:pPr>
            <a:r>
              <a:rPr b="0" i="1" lang="en-US" sz="2400" strike="noStrike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    s &lt; =  ‘1’;</a:t>
            </a:r>
            <a:endParaRPr b="0" sz="24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14480" lvl="0" marL="1144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2B20"/>
              </a:buClr>
              <a:buSzPts val="600"/>
              <a:buFont typeface="Arial"/>
              <a:buChar char="•"/>
            </a:pPr>
            <a:r>
              <a:rPr b="0" i="1" lang="en-US" sz="2400" strike="noStrike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   a &lt;= s;      </a:t>
            </a:r>
            <a:endParaRPr b="0" sz="24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14480" lvl="0" marL="1144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2B20"/>
              </a:buClr>
              <a:buSzPts val="600"/>
              <a:buFont typeface="Arial"/>
              <a:buChar char="•"/>
            </a:pPr>
            <a:r>
              <a:rPr b="0" i="1" lang="en-US" sz="2400" strike="noStrike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END PROCESS;</a:t>
            </a:r>
            <a:endParaRPr b="0" sz="24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4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4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69" name="Google Shape;869;p79"/>
          <p:cNvSpPr txBox="1"/>
          <p:nvPr/>
        </p:nvSpPr>
        <p:spPr>
          <a:xfrm>
            <a:off x="6172200" y="2249640"/>
            <a:ext cx="4874760" cy="823680"/>
          </a:xfrm>
          <a:prstGeom prst="rect">
            <a:avLst/>
          </a:prstGeom>
          <a:noFill/>
          <a:ln cap="flat" cmpd="sng" w="9525">
            <a:solidFill>
              <a:srgbClr val="4FD09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1144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1700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ONLY USED INSIDE A PROCESS</a:t>
            </a:r>
            <a:br>
              <a:rPr b="0" i="1" lang="en-US" sz="1700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1" lang="en-US" sz="1700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X : =  Y</a:t>
            </a:r>
            <a:br>
              <a:rPr b="0" i="1" lang="en-US" sz="1700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1" lang="en-US" sz="1700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CHANGES CAN BE SEEN IMMEDIATELY</a:t>
            </a:r>
            <a:endParaRPr b="0" sz="24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70" name="Google Shape;870;p79"/>
          <p:cNvSpPr txBox="1"/>
          <p:nvPr/>
        </p:nvSpPr>
        <p:spPr>
          <a:xfrm>
            <a:off x="6172200" y="3073320"/>
            <a:ext cx="4874760" cy="2717280"/>
          </a:xfrm>
          <a:prstGeom prst="rect">
            <a:avLst/>
          </a:prstGeom>
          <a:noFill/>
          <a:ln cap="flat" cmpd="sng" w="9525">
            <a:solidFill>
              <a:srgbClr val="4FD09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144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22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PROCESS(x)</a:t>
            </a:r>
            <a:endParaRPr b="0" sz="24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144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22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VARIABLE  s : bit :=‘0’;</a:t>
            </a:r>
            <a:endParaRPr b="0" sz="24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144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22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BEGIN</a:t>
            </a:r>
            <a:endParaRPr b="0" sz="24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144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22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s : =  ‘1’;</a:t>
            </a:r>
            <a:endParaRPr b="0" sz="24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144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22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a &lt;= s;      </a:t>
            </a:r>
            <a:endParaRPr b="0" sz="24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144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22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END PROCESS;</a:t>
            </a:r>
            <a:endParaRPr b="0" sz="24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4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71" name="Google Shape;871;p79"/>
          <p:cNvSpPr/>
          <p:nvPr/>
        </p:nvSpPr>
        <p:spPr>
          <a:xfrm flipH="1">
            <a:off x="2895480" y="5165640"/>
            <a:ext cx="304560" cy="17280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12600">
            <a:solidFill>
              <a:schemeClr val="dk1"/>
            </a:solidFill>
            <a:prstDash val="solid"/>
            <a:miter lim="8000"/>
            <a:headEnd len="sm" w="sm" type="none"/>
            <a:tailEnd len="lg" w="lg" type="stealth"/>
          </a:ln>
        </p:spPr>
      </p:sp>
      <p:sp>
        <p:nvSpPr>
          <p:cNvPr id="872" name="Google Shape;872;p79"/>
          <p:cNvSpPr/>
          <p:nvPr/>
        </p:nvSpPr>
        <p:spPr>
          <a:xfrm>
            <a:off x="3200400" y="4952880"/>
            <a:ext cx="2057040" cy="307440"/>
          </a:xfrm>
          <a:prstGeom prst="rect">
            <a:avLst/>
          </a:prstGeom>
          <a:solidFill>
            <a:srgbClr val="FFFFFF"/>
          </a:solidFill>
          <a:ln cap="flat" cmpd="sng" w="2555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1400" strike="noStrike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a = ‘0’  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3" name="Google Shape;873;p79"/>
          <p:cNvSpPr/>
          <p:nvPr/>
        </p:nvSpPr>
        <p:spPr>
          <a:xfrm flipH="1">
            <a:off x="8000280" y="5195880"/>
            <a:ext cx="380520" cy="15696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12600">
            <a:solidFill>
              <a:schemeClr val="dk1"/>
            </a:solidFill>
            <a:prstDash val="solid"/>
            <a:bevel/>
            <a:headEnd len="sm" w="sm" type="none"/>
            <a:tailEnd len="lg" w="lg" type="stealth"/>
          </a:ln>
        </p:spPr>
      </p:sp>
      <p:sp>
        <p:nvSpPr>
          <p:cNvPr id="874" name="Google Shape;874;p79"/>
          <p:cNvSpPr/>
          <p:nvPr/>
        </p:nvSpPr>
        <p:spPr>
          <a:xfrm>
            <a:off x="8381880" y="5045040"/>
            <a:ext cx="2057040" cy="307440"/>
          </a:xfrm>
          <a:prstGeom prst="rect">
            <a:avLst/>
          </a:prstGeom>
          <a:noFill/>
          <a:ln cap="flat" cmpd="sng" w="25550">
            <a:solidFill>
              <a:schemeClr val="accent1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1400" strike="noStrike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a = ‘1’  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8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Google Shape;879;p80"/>
          <p:cNvSpPr txBox="1"/>
          <p:nvPr/>
        </p:nvSpPr>
        <p:spPr>
          <a:xfrm>
            <a:off x="1141560" y="618480"/>
            <a:ext cx="9905760" cy="1478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600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SIGNAL VS VARIABLE</a:t>
            </a:r>
            <a:endParaRPr b="0" sz="1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880" name="Google Shape;880;p80"/>
          <p:cNvGraphicFramePr/>
          <p:nvPr/>
        </p:nvGraphicFramePr>
        <p:xfrm>
          <a:off x="1295280" y="175248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{448EF3F6-295C-40BC-A655-4F1B34C196B4}</a:tableStyleId>
              </a:tblPr>
              <a:tblGrid>
                <a:gridCol w="3098150"/>
                <a:gridCol w="3098150"/>
                <a:gridCol w="3099950"/>
              </a:tblGrid>
              <a:tr h="359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0000" marL="9000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D09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Signals</a:t>
                      </a:r>
                      <a:endParaRPr b="0"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D09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Variables</a:t>
                      </a:r>
                      <a:endParaRPr b="0"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D093"/>
                    </a:solidFill>
                  </a:tcPr>
                </a:tc>
              </a:tr>
              <a:tr h="1100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7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Assignment Operator</a:t>
                      </a:r>
                      <a:endParaRPr b="0"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7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&lt;=</a:t>
                      </a:r>
                      <a:endParaRPr b="0"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7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e.g.  Sig1 &lt;= a and b;</a:t>
                      </a:r>
                      <a:endParaRPr b="0"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7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The left side must be signal</a:t>
                      </a:r>
                      <a:endParaRPr b="0"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7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:=</a:t>
                      </a:r>
                      <a:endParaRPr b="0"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7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e.g. Var1 := a and b;</a:t>
                      </a:r>
                      <a:endParaRPr b="0"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7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The left side must be variable</a:t>
                      </a:r>
                      <a:endParaRPr b="0"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</a:tr>
              <a:tr h="597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7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Use</a:t>
                      </a:r>
                      <a:endParaRPr b="0"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7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Represents circuit interconnect</a:t>
                      </a:r>
                      <a:endParaRPr b="0"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7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Represents local storage</a:t>
                      </a:r>
                      <a:endParaRPr b="0"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</a:tr>
              <a:tr h="1100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7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Deceleration Region</a:t>
                      </a:r>
                      <a:endParaRPr b="0"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7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Signals may only be declared in the declarative part of an Architecture (i.e. before BEGIN)</a:t>
                      </a:r>
                      <a:endParaRPr b="0"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7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Variables may only be declared in the declarative part of the process (i.e. before the BEGIN).</a:t>
                      </a:r>
                      <a:endParaRPr b="0"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</a:tr>
              <a:tr h="848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7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Scope</a:t>
                      </a:r>
                      <a:endParaRPr b="0"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7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Global Signals, seen by all the concurrent statements.</a:t>
                      </a:r>
                      <a:endParaRPr b="0"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7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Local to process</a:t>
                      </a:r>
                      <a:endParaRPr b="0"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</a:tr>
              <a:tr h="1100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7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Behavior</a:t>
                      </a:r>
                      <a:endParaRPr b="0"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7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Updated at end of process</a:t>
                      </a:r>
                      <a:endParaRPr b="0"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7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execution(new value not immediately available)</a:t>
                      </a:r>
                      <a:endParaRPr b="0"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7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Updated immediately</a:t>
                      </a:r>
                      <a:endParaRPr b="0"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4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Google Shape;885;p81"/>
          <p:cNvSpPr txBox="1"/>
          <p:nvPr/>
        </p:nvSpPr>
        <p:spPr>
          <a:xfrm>
            <a:off x="1141560" y="618480"/>
            <a:ext cx="9905760" cy="1478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600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BEFORE REQUIREMENTS</a:t>
            </a:r>
            <a:endParaRPr b="0" sz="1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6" name="Google Shape;886;p81"/>
          <p:cNvSpPr txBox="1"/>
          <p:nvPr/>
        </p:nvSpPr>
        <p:spPr>
          <a:xfrm>
            <a:off x="1141560" y="1981080"/>
            <a:ext cx="9905760" cy="4571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52400" lvl="0" marL="1144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lang="en-US" sz="2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a signal or a port got to be open circuit we put on it ‘Z’ high impedance</a:t>
            </a:r>
            <a:endParaRPr/>
          </a:p>
          <a:p>
            <a:pPr indent="-152400" lvl="0" marL="1144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lang="en-US" sz="2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Port mode (direction ) has three modes :</a:t>
            </a:r>
            <a:endParaRPr/>
          </a:p>
          <a:p>
            <a:pPr indent="-127000" lvl="1" marL="5716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From outside we see it as :</a:t>
            </a:r>
            <a:endParaRPr b="0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32919" lvl="2" marL="1143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 ← input port can be used to feed data </a:t>
            </a:r>
            <a:r>
              <a:rPr b="1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</a:t>
            </a:r>
            <a:r>
              <a:rPr b="0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this entity only</a:t>
            </a:r>
            <a:endParaRPr b="0" i="0" sz="1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32919" lvl="2" marL="1143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 ← output port can be used to get data </a:t>
            </a:r>
            <a:r>
              <a:rPr b="1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from</a:t>
            </a:r>
            <a:r>
              <a:rPr b="0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this entity only</a:t>
            </a:r>
            <a:endParaRPr b="0" i="0" sz="1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32919" lvl="2" marL="1143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Inout ← can be used in both cases</a:t>
            </a:r>
            <a:endParaRPr b="0" i="0" sz="1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27000" lvl="1" marL="5716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From inside we see it as :</a:t>
            </a:r>
            <a:endParaRPr b="0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32919" lvl="2" marL="1143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 ← input port can be used to get data from outside only  (can’t write to)</a:t>
            </a:r>
            <a:endParaRPr b="0" i="0" sz="1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32919" lvl="2" marL="1143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 ← output port can be used to show output only (can’t read from)</a:t>
            </a:r>
            <a:endParaRPr b="0" i="0" sz="1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32919" lvl="2" marL="1143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Inout ← can be used in both cases</a:t>
            </a:r>
            <a:endParaRPr b="0" i="0" sz="1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0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Google Shape;891;p82"/>
          <p:cNvSpPr txBox="1"/>
          <p:nvPr/>
        </p:nvSpPr>
        <p:spPr>
          <a:xfrm>
            <a:off x="1141560" y="618480"/>
            <a:ext cx="9905760" cy="1478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8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p60"/>
          <p:cNvSpPr txBox="1"/>
          <p:nvPr/>
        </p:nvSpPr>
        <p:spPr>
          <a:xfrm>
            <a:off x="1141560" y="618480"/>
            <a:ext cx="9905760" cy="1478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REVIEW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0" name="Google Shape;710;p60"/>
          <p:cNvSpPr txBox="1"/>
          <p:nvPr/>
        </p:nvSpPr>
        <p:spPr>
          <a:xfrm>
            <a:off x="1141560" y="1658340"/>
            <a:ext cx="9905760" cy="3541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240" lvl="0" marL="228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Code written maps to Hardware</a:t>
            </a:r>
            <a:endParaRPr/>
          </a:p>
          <a:p>
            <a:pPr indent="-228240" lvl="0" marL="228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General Code written in VHDL is Concurrent</a:t>
            </a:r>
            <a:endParaRPr/>
          </a:p>
          <a:p>
            <a:pPr indent="-228240" lvl="0" marL="228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Only inside a Process the code is sequential</a:t>
            </a:r>
            <a:endParaRPr/>
          </a:p>
          <a:p>
            <a:pPr indent="-228240" lvl="0" marL="228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Every entity could have one Architecture or More</a:t>
            </a:r>
            <a:endParaRPr/>
          </a:p>
          <a:p>
            <a:pPr indent="-228240" lvl="0" marL="228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Architecture can be modeled as dataflow, Structural or Mixed or ,… let’s see Next</a:t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4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p61"/>
          <p:cNvSpPr txBox="1"/>
          <p:nvPr/>
        </p:nvSpPr>
        <p:spPr>
          <a:xfrm>
            <a:off x="1141560" y="618480"/>
            <a:ext cx="9905760" cy="1478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MUX … THE BEHAVIORAL WAY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6" name="Google Shape;716;p61"/>
          <p:cNvSpPr txBox="1"/>
          <p:nvPr/>
        </p:nvSpPr>
        <p:spPr>
          <a:xfrm>
            <a:off x="1141560" y="2249640"/>
            <a:ext cx="9905760" cy="3541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17" name="Google Shape;717;p61"/>
          <p:cNvSpPr/>
          <p:nvPr/>
        </p:nvSpPr>
        <p:spPr>
          <a:xfrm>
            <a:off x="2585884" y="2096640"/>
            <a:ext cx="7993626" cy="3389760"/>
          </a:xfrm>
          <a:prstGeom prst="rect">
            <a:avLst/>
          </a:prstGeom>
          <a:noFill/>
          <a:ln cap="flat" cmpd="sng" w="25550">
            <a:solidFill>
              <a:schemeClr val="accent1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ENTITY</a:t>
            </a:r>
            <a:r>
              <a:rPr b="0" i="0" lang="en-US" sz="3200" u="none" cap="none" strike="noStrike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 mux </a:t>
            </a:r>
            <a:r>
              <a:rPr b="1" i="0" lang="en-US" sz="3200" u="none" cap="none" strike="noStrike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IS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PORT</a:t>
            </a:r>
            <a:r>
              <a:rPr b="0" i="0" lang="en-US" sz="3200" u="none" cap="none" strike="noStrike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( a,b,c,d : IN std_logic;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	    s : IN std_logic_vector(1 DOWNTO 0);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	    x : OUT std_logic);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END</a:t>
            </a:r>
            <a:r>
              <a:rPr b="0" i="0" lang="en-US" sz="3200" u="none" cap="none" strike="noStrike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 mux;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p62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b="0" i="0" lang="en-US" sz="788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Intro to VHDL</a:t>
            </a:r>
            <a:endParaRPr b="0" i="0" sz="788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3" name="Google Shape;723;p62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Arial"/>
              <a:buNone/>
            </a:pPr>
            <a:fld id="{00000000-1234-1234-1234-123412341234}" type="slidenum">
              <a:rPr b="0" i="0" lang="en-US" sz="788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788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4" name="Google Shape;724;p62"/>
          <p:cNvSpPr txBox="1"/>
          <p:nvPr/>
        </p:nvSpPr>
        <p:spPr>
          <a:xfrm rot="-5400000">
            <a:off x="8330407" y="2091532"/>
            <a:ext cx="18288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9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Architecture course</a:t>
            </a:r>
            <a:endParaRPr b="0" i="0" sz="10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5" name="Google Shape;725;p62"/>
          <p:cNvSpPr txBox="1"/>
          <p:nvPr/>
        </p:nvSpPr>
        <p:spPr>
          <a:xfrm rot="-5400000">
            <a:off x="8357395" y="3893345"/>
            <a:ext cx="1774825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9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 to VHDL</a:t>
            </a:r>
            <a:endParaRPr b="0" i="0" sz="10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6" name="Google Shape;726;p62"/>
          <p:cNvSpPr txBox="1"/>
          <p:nvPr/>
        </p:nvSpPr>
        <p:spPr>
          <a:xfrm>
            <a:off x="2585884" y="1808164"/>
            <a:ext cx="5624666" cy="4189513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34500" lIns="69050" spcFirstLastPara="1" rIns="69050" wrap="square" tIns="345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ARCHITECTURE</a:t>
            </a:r>
            <a:r>
              <a:rPr b="0" i="1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behav </a:t>
            </a:r>
            <a:r>
              <a:rPr b="1" i="1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</a:t>
            </a:r>
            <a:r>
              <a:rPr b="0" i="1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mux </a:t>
            </a:r>
            <a:r>
              <a:rPr b="1" i="1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</a:t>
            </a:r>
            <a:br>
              <a:rPr b="0" i="1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1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BEGIN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1" i="1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PROCESS (</a:t>
            </a:r>
            <a:r>
              <a:rPr b="0" i="1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s0,s1,a,b,c,d</a:t>
            </a:r>
            <a:r>
              <a:rPr b="1" i="1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</a:t>
            </a:r>
            <a:r>
              <a:rPr b="1" i="1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BEGIN</a:t>
            </a:r>
            <a:br>
              <a:rPr b="0" i="1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1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r>
              <a:rPr b="1" i="1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r>
              <a:rPr b="0" i="1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s0 = '0' </a:t>
            </a:r>
            <a:r>
              <a:rPr b="1" i="1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</a:t>
            </a:r>
            <a:r>
              <a:rPr b="0" i="1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s1 = '0' </a:t>
            </a:r>
            <a:r>
              <a:rPr b="1" i="1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THEN</a:t>
            </a:r>
            <a:br>
              <a:rPr b="0" i="1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1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</a:t>
            </a:r>
            <a:r>
              <a:rPr b="0" i="1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y &lt;=   a ;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r>
              <a:rPr b="1" i="1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ELSIF</a:t>
            </a:r>
            <a:r>
              <a:rPr b="0" i="1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s0 = '0' </a:t>
            </a:r>
            <a:r>
              <a:rPr b="1" i="1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</a:t>
            </a:r>
            <a:r>
              <a:rPr b="0" i="1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s1 = '1' </a:t>
            </a:r>
            <a:r>
              <a:rPr b="1" i="1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THEN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</a:t>
            </a:r>
            <a:r>
              <a:rPr b="0" i="1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 &lt;=   b;</a:t>
            </a:r>
            <a:br>
              <a:rPr b="0" i="1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1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r>
              <a:rPr b="1" i="1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ELSIF</a:t>
            </a:r>
            <a:r>
              <a:rPr b="0" i="1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s0 = '1' </a:t>
            </a:r>
            <a:r>
              <a:rPr b="1" i="1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</a:t>
            </a:r>
            <a:r>
              <a:rPr b="0" i="1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s1 = '0' </a:t>
            </a:r>
            <a:r>
              <a:rPr b="1" i="1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THEN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</a:t>
            </a:r>
            <a:r>
              <a:rPr b="0" i="1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 &lt;=   c;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             ELSE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</a:t>
            </a:r>
            <a:r>
              <a:rPr b="0" i="1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 &lt;=   d ;</a:t>
            </a:r>
            <a:br>
              <a:rPr b="0" i="1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1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r>
              <a:rPr b="1" i="1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END IF</a:t>
            </a:r>
            <a:r>
              <a:rPr b="0" i="1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br>
              <a:rPr b="0" i="1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1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br>
              <a:rPr b="0" i="1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1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1" i="1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END PROCESS</a:t>
            </a:r>
            <a:r>
              <a:rPr b="0" i="1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END </a:t>
            </a:r>
            <a:r>
              <a:rPr b="0" i="1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behav;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7" name="Google Shape;727;p62"/>
          <p:cNvSpPr txBox="1"/>
          <p:nvPr/>
        </p:nvSpPr>
        <p:spPr>
          <a:xfrm>
            <a:off x="6660999" y="2279699"/>
            <a:ext cx="1184275" cy="3048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34500" lIns="69050" spcFirstLastPara="1" rIns="69050" wrap="square" tIns="345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1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sensitivity list</a:t>
            </a:r>
            <a:endParaRPr b="0" i="0" sz="10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28" name="Google Shape;728;p62"/>
          <p:cNvCxnSpPr/>
          <p:nvPr/>
        </p:nvCxnSpPr>
        <p:spPr>
          <a:xfrm rot="10800000">
            <a:off x="5943959" y="2495550"/>
            <a:ext cx="74295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stealth"/>
          </a:ln>
        </p:spPr>
      </p:cxnSp>
      <p:sp>
        <p:nvSpPr>
          <p:cNvPr id="729" name="Google Shape;729;p62"/>
          <p:cNvSpPr/>
          <p:nvPr/>
        </p:nvSpPr>
        <p:spPr>
          <a:xfrm rot="10800000">
            <a:off x="8015289" y="2581275"/>
            <a:ext cx="200025" cy="1828800"/>
          </a:xfrm>
          <a:prstGeom prst="leftBrace">
            <a:avLst>
              <a:gd fmla="val 212" name="adj1"/>
              <a:gd fmla="val 10801" name="adj2"/>
            </a:avLst>
          </a:prstGeom>
          <a:noFill/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1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30" name="Google Shape;730;p62"/>
          <p:cNvSpPr txBox="1"/>
          <p:nvPr/>
        </p:nvSpPr>
        <p:spPr>
          <a:xfrm>
            <a:off x="8215314" y="3554413"/>
            <a:ext cx="2521512" cy="1657352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2000" u="none" cap="none" strike="noStrike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Sequential statements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2000" u="none" cap="none" strike="noStrike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Executes one by one because process is a special case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1" name="Google Shape;731;p62"/>
          <p:cNvSpPr/>
          <p:nvPr/>
        </p:nvSpPr>
        <p:spPr>
          <a:xfrm>
            <a:off x="9066213" y="5094288"/>
            <a:ext cx="411162" cy="296862"/>
          </a:xfrm>
          <a:prstGeom prst="bracketPair">
            <a:avLst/>
          </a:prstGeom>
          <a:noFill/>
          <a:ln cap="flat" cmpd="sng" w="1905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135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 b="0" i="0" sz="10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2" name="Google Shape;732;p62"/>
          <p:cNvSpPr txBox="1"/>
          <p:nvPr/>
        </p:nvSpPr>
        <p:spPr>
          <a:xfrm>
            <a:off x="1141560" y="618480"/>
            <a:ext cx="9905760" cy="1478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MUX … THE BEHAVIORAL WAY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6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p63"/>
          <p:cNvSpPr txBox="1"/>
          <p:nvPr>
            <p:ph type="title"/>
          </p:nvPr>
        </p:nvSpPr>
        <p:spPr>
          <a:xfrm>
            <a:off x="2379663" y="619126"/>
            <a:ext cx="7429500" cy="14779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Questrial"/>
              <a:buNone/>
            </a:pPr>
            <a:r>
              <a:rPr lang="en-US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IF … ELSE / CASE … WHEN</a:t>
            </a:r>
            <a:endParaRPr/>
          </a:p>
        </p:txBody>
      </p:sp>
      <p:sp>
        <p:nvSpPr>
          <p:cNvPr id="738" name="Google Shape;738;p63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</a:pPr>
            <a:r>
              <a:rPr b="0" i="1" lang="en-US" sz="1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Architecture course</a:t>
            </a:r>
            <a:endParaRPr/>
          </a:p>
        </p:txBody>
      </p:sp>
      <p:sp>
        <p:nvSpPr>
          <p:cNvPr id="739" name="Google Shape;739;p63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</a:pPr>
            <a:r>
              <a:rPr b="0" i="1" lang="en-US" sz="1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 to VHDL</a:t>
            </a:r>
            <a:endParaRPr/>
          </a:p>
        </p:txBody>
      </p:sp>
      <p:sp>
        <p:nvSpPr>
          <p:cNvPr id="740" name="Google Shape;740;p63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</a:pPr>
            <a:fld id="{00000000-1234-1234-1234-123412341234}" type="slidenum">
              <a:rPr b="0" i="1" lang="en-US" sz="18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1" sz="18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41" name="Google Shape;741;p63"/>
          <p:cNvSpPr/>
          <p:nvPr/>
        </p:nvSpPr>
        <p:spPr>
          <a:xfrm>
            <a:off x="2208213" y="1600200"/>
            <a:ext cx="3886200" cy="48006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ARCHITECTURE a_mux_seq OF mux_seq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BEGIN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PROCESS(a,b,c,d,s)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BEGIN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IF(s = "00") THEN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        x &lt;= a 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ELSIF (s = "01") THEN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       x &lt;= b;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ELSIF (s = "10") THEN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       x &lt;= c;	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ELSE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       x &lt;= d;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END IF;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END PROCESS;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END a_mux_seq;</a:t>
            </a:r>
            <a:endParaRPr/>
          </a:p>
        </p:txBody>
      </p:sp>
      <p:sp>
        <p:nvSpPr>
          <p:cNvPr id="742" name="Google Shape;742;p63"/>
          <p:cNvSpPr/>
          <p:nvPr/>
        </p:nvSpPr>
        <p:spPr>
          <a:xfrm>
            <a:off x="6248400" y="1600200"/>
            <a:ext cx="3886200" cy="48006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ARCHITECTURE b_mux_seq OF mux_seq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BEGIN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PROCESS(a,b,c,d,s)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BEGIN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CASE  s  IS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WHEN "00” =&gt;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        x &lt;= d 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WHEN "01”  =&gt;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       x &lt;= c;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WHEN "10”  =&gt;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       x &lt;= b;	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WHEN OTHERS =&gt;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       x &lt;= a;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END CASE;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END PROCESS;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END b_mux_seq;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747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p64"/>
          <p:cNvSpPr txBox="1"/>
          <p:nvPr>
            <p:ph type="title"/>
          </p:nvPr>
        </p:nvSpPr>
        <p:spPr>
          <a:xfrm>
            <a:off x="2379663" y="619126"/>
            <a:ext cx="7429500" cy="14779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Questrial"/>
              <a:buNone/>
            </a:pPr>
            <a:r>
              <a:rPr lang="en-US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IF … ELSE / CASE … WHEN</a:t>
            </a:r>
            <a:endParaRPr/>
          </a:p>
        </p:txBody>
      </p:sp>
      <p:sp>
        <p:nvSpPr>
          <p:cNvPr id="749" name="Google Shape;749;p64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</a:pPr>
            <a:r>
              <a:rPr b="0" i="1" lang="en-US" sz="1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Architecture course</a:t>
            </a:r>
            <a:endParaRPr/>
          </a:p>
        </p:txBody>
      </p:sp>
      <p:sp>
        <p:nvSpPr>
          <p:cNvPr id="750" name="Google Shape;750;p64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</a:pPr>
            <a:r>
              <a:rPr b="0" i="1" lang="en-US" sz="1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 to VHDL</a:t>
            </a:r>
            <a:endParaRPr/>
          </a:p>
        </p:txBody>
      </p:sp>
      <p:sp>
        <p:nvSpPr>
          <p:cNvPr id="751" name="Google Shape;751;p64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</a:pPr>
            <a:fld id="{00000000-1234-1234-1234-123412341234}" type="slidenum">
              <a:rPr b="0" i="1" lang="en-US" sz="18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1" sz="18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52" name="Google Shape;752;p64"/>
          <p:cNvSpPr/>
          <p:nvPr/>
        </p:nvSpPr>
        <p:spPr>
          <a:xfrm>
            <a:off x="2636838" y="1600200"/>
            <a:ext cx="3657600" cy="4572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3" name="Google Shape;753;p64"/>
          <p:cNvSpPr/>
          <p:nvPr/>
        </p:nvSpPr>
        <p:spPr>
          <a:xfrm>
            <a:off x="6400800" y="1600200"/>
            <a:ext cx="3657600" cy="4572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54" name="Google Shape;754;p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90813" y="1693863"/>
            <a:ext cx="3535362" cy="441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5" name="Google Shape;755;p6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75413" y="1676400"/>
            <a:ext cx="3535362" cy="441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9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65"/>
          <p:cNvSpPr txBox="1"/>
          <p:nvPr/>
        </p:nvSpPr>
        <p:spPr>
          <a:xfrm>
            <a:off x="1141560" y="618480"/>
            <a:ext cx="9905760" cy="1478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IMPORTANT NOTES ABOUT PROCESSES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1" name="Google Shape;761;p65"/>
          <p:cNvSpPr txBox="1"/>
          <p:nvPr>
            <p:ph idx="1" type="subTitle"/>
          </p:nvPr>
        </p:nvSpPr>
        <p:spPr>
          <a:xfrm>
            <a:off x="1141559" y="3558325"/>
            <a:ext cx="10411343" cy="1478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342900" lvl="0" marL="34326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24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Process is concurrent with respect to each other.</a:t>
            </a:r>
            <a:endParaRPr/>
          </a:p>
          <a:p>
            <a:pPr indent="-342900" lvl="0" marL="34326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24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Process is concurrent with other concurrent statements.</a:t>
            </a:r>
            <a:endParaRPr/>
          </a:p>
          <a:p>
            <a:pPr indent="-342900" lvl="0" marL="34326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24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Processes are only triggered on the change of the parameters in its sensitivity list</a:t>
            </a:r>
            <a:endParaRPr/>
          </a:p>
          <a:p>
            <a:pPr indent="-342900" lvl="0" marL="34326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24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Process with no sensitivity list loops forever ( except … to be mentioned later)</a:t>
            </a:r>
            <a:endParaRPr/>
          </a:p>
          <a:p>
            <a:pPr indent="-342900" lvl="0" marL="34326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24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generate Combinational circuit using processes, All ports/signals on the right-hand side or in the conditions should be in the sensitivity list.</a:t>
            </a:r>
            <a:endParaRPr/>
          </a:p>
          <a:p>
            <a:pPr indent="-188976" lvl="0" marL="3810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24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6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p66"/>
          <p:cNvSpPr txBox="1"/>
          <p:nvPr>
            <p:ph type="title"/>
          </p:nvPr>
        </p:nvSpPr>
        <p:spPr>
          <a:xfrm>
            <a:off x="2379663" y="619126"/>
            <a:ext cx="7429500" cy="14779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Questrial"/>
              <a:buNone/>
            </a:pPr>
            <a:r>
              <a:rPr lang="en-US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IF … ELSE / CASE … WHEN</a:t>
            </a:r>
            <a:endParaRPr/>
          </a:p>
        </p:txBody>
      </p:sp>
      <p:sp>
        <p:nvSpPr>
          <p:cNvPr id="768" name="Google Shape;768;p66"/>
          <p:cNvSpPr txBox="1"/>
          <p:nvPr>
            <p:ph idx="1" type="body"/>
          </p:nvPr>
        </p:nvSpPr>
        <p:spPr>
          <a:xfrm>
            <a:off x="717755" y="2249488"/>
            <a:ext cx="9091408" cy="35417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(IF ... ELSE) &amp; (CASE … WHEN) statements are used only inside a process</a:t>
            </a:r>
            <a:endParaRPr/>
          </a:p>
          <a:p>
            <a:pPr indent="-4191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Outside process we use (WHEN … ELSE) or (WITH … SELECT)</a:t>
            </a:r>
            <a:endParaRPr/>
          </a:p>
          <a:p>
            <a:pPr indent="-387350" lvl="1" marL="914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Look for (WITH … SELECT) syntax in VHDL, Its similar to …..?</a:t>
            </a:r>
            <a:endParaRPr/>
          </a:p>
          <a:p>
            <a:pPr indent="-4191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What happens if we missed a case ?! </a:t>
            </a:r>
            <a:endParaRPr/>
          </a:p>
          <a:p>
            <a:pPr indent="-387350" lvl="1" marL="914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A latch will be formed to save previous value</a:t>
            </a:r>
            <a:endParaRPr/>
          </a:p>
          <a:p>
            <a:pPr indent="-2286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>
              <a:solidFill>
                <a:srgbClr val="000000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769" name="Google Shape;769;p66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</a:pPr>
            <a:r>
              <a:rPr b="0" i="1" lang="en-US" sz="1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Architecture course</a:t>
            </a:r>
            <a:endParaRPr/>
          </a:p>
        </p:txBody>
      </p:sp>
      <p:sp>
        <p:nvSpPr>
          <p:cNvPr id="770" name="Google Shape;770;p66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</a:pPr>
            <a:r>
              <a:rPr b="0" i="1" lang="en-US" sz="1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 to VHDL</a:t>
            </a:r>
            <a:endParaRPr/>
          </a:p>
        </p:txBody>
      </p:sp>
      <p:sp>
        <p:nvSpPr>
          <p:cNvPr id="771" name="Google Shape;771;p66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</a:pPr>
            <a:fld id="{00000000-1234-1234-1234-123412341234}" type="slidenum">
              <a:rPr b="0" i="1" lang="en-US" sz="18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1" sz="18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72" name="Google Shape;772;p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85421" y="4494212"/>
            <a:ext cx="3886200" cy="18462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Theme1">
  <a:themeElements>
    <a:clrScheme name="Circuit">
      <a:dk1>
        <a:srgbClr val="000000"/>
      </a:dk1>
      <a:lt1>
        <a:srgbClr val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1_Circuit">
  <a:themeElements>
    <a:clrScheme name="Circuit">
      <a:dk1>
        <a:srgbClr val="000000"/>
      </a:dk1>
      <a:lt1>
        <a:srgbClr val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3_Theme1">
  <a:themeElements>
    <a:clrScheme name="Circuit">
      <a:dk1>
        <a:srgbClr val="000000"/>
      </a:dk1>
      <a:lt1>
        <a:srgbClr val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