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Tahom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2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4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2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2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3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3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4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2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8"/>
          <p:cNvSpPr txBox="1"/>
          <p:nvPr>
            <p:ph idx="2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0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idx="1"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4"/>
          <p:cNvSpPr txBox="1"/>
          <p:nvPr>
            <p:ph idx="2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3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5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5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6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6"/>
          <p:cNvSpPr txBox="1"/>
          <p:nvPr>
            <p:ph idx="3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7"/>
          <p:cNvSpPr txBox="1"/>
          <p:nvPr>
            <p:ph idx="2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8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8"/>
          <p:cNvSpPr txBox="1"/>
          <p:nvPr>
            <p:ph idx="4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9"/>
          <p:cNvSpPr txBox="1"/>
          <p:nvPr>
            <p:ph idx="2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1"/>
          <p:cNvSpPr txBox="1"/>
          <p:nvPr>
            <p:ph idx="2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3"/>
          <p:cNvSpPr txBox="1"/>
          <p:nvPr>
            <p:ph idx="1"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2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4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idx="1"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7"/>
          <p:cNvSpPr txBox="1"/>
          <p:nvPr>
            <p:ph idx="2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7"/>
          <p:cNvSpPr txBox="1"/>
          <p:nvPr>
            <p:ph idx="3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48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8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9"/>
          <p:cNvSpPr txBox="1"/>
          <p:nvPr>
            <p:ph idx="3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0"/>
          <p:cNvSpPr txBox="1"/>
          <p:nvPr>
            <p:ph idx="2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1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1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4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2"/>
          <p:cNvSpPr txBox="1"/>
          <p:nvPr>
            <p:ph idx="2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0" name="Google Shape;42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3"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3"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2"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3"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3480" y="217656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8440" y="4021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200160" y="4680"/>
            <a:ext cx="369360" cy="1810800"/>
          </a:xfrm>
          <a:custGeom>
            <a:rect b="b" l="l" r="r" t="t"/>
            <a:pathLst>
              <a:path extrusionOk="0" h="1141" w="233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>
            <a:off x="503280" y="18018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285840" y="4680"/>
            <a:ext cx="369360" cy="1429920"/>
          </a:xfrm>
          <a:custGeom>
            <a:rect b="b" l="l" r="r" t="t"/>
            <a:pathLst>
              <a:path extrusionOk="0" h="901" w="233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>
            <a:off x="546120" y="0"/>
            <a:ext cx="151920" cy="912600"/>
          </a:xfrm>
          <a:custGeom>
            <a:rect b="b" l="l" r="r" t="t"/>
            <a:pathLst>
              <a:path extrusionOk="0" h="575" w="96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4" name="Google Shape;14;p1"/>
          <p:cNvSpPr/>
          <p:nvPr/>
        </p:nvSpPr>
        <p:spPr>
          <a:xfrm>
            <a:off x="588960" y="14209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58896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41520" y="0"/>
            <a:ext cx="421920" cy="526680"/>
          </a:xfrm>
          <a:custGeom>
            <a:rect b="b" l="l" r="r" t="t"/>
            <a:pathLst>
              <a:path extrusionOk="0" h="332" w="266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" name="Google Shape;17;p1"/>
          <p:cNvSpPr/>
          <p:nvPr/>
        </p:nvSpPr>
        <p:spPr>
          <a:xfrm>
            <a:off x="1020600" y="488880"/>
            <a:ext cx="161640" cy="147240"/>
          </a:xfrm>
          <a:custGeom>
            <a:rect b="b" l="l" r="r" t="t"/>
            <a:pathLst>
              <a:path extrusionOk="0" h="31" w="34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-4680" y="936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9360" y="1801800"/>
            <a:ext cx="123480" cy="126720"/>
          </a:xfrm>
          <a:custGeom>
            <a:rect b="b" l="l" r="r" t="t"/>
            <a:pathLst>
              <a:path extrusionOk="0" h="80" w="78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0" name="Google Shape;20;p1"/>
          <p:cNvSpPr/>
          <p:nvPr/>
        </p:nvSpPr>
        <p:spPr>
          <a:xfrm>
            <a:off x="-9360" y="3549600"/>
            <a:ext cx="147240" cy="480600"/>
          </a:xfrm>
          <a:custGeom>
            <a:rect b="b" l="l" r="r" t="t"/>
            <a:pathLst>
              <a:path extrusionOk="0" h="303" w="9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1" name="Google Shape;21;p1"/>
          <p:cNvSpPr/>
          <p:nvPr/>
        </p:nvSpPr>
        <p:spPr>
          <a:xfrm>
            <a:off x="128520" y="1382760"/>
            <a:ext cx="142560" cy="475920"/>
          </a:xfrm>
          <a:custGeom>
            <a:rect b="b" l="l" r="r" t="t"/>
            <a:pathLst>
              <a:path extrusionOk="0" h="300" w="9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2" name="Google Shape;22;p1"/>
          <p:cNvSpPr/>
          <p:nvPr/>
        </p:nvSpPr>
        <p:spPr>
          <a:xfrm>
            <a:off x="204840" y="1849320"/>
            <a:ext cx="114120" cy="107640"/>
          </a:xfrm>
          <a:custGeom>
            <a:rect b="b" l="l" r="r" t="t"/>
            <a:pathLst>
              <a:path extrusionOk="0" h="23" w="24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223920" y="5041800"/>
            <a:ext cx="369360" cy="1801440"/>
          </a:xfrm>
          <a:custGeom>
            <a:rect b="b" l="l" r="r" t="t"/>
            <a:pathLst>
              <a:path extrusionOk="0" h="1135" w="233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5" name="Google Shape;25;p1"/>
          <p:cNvSpPr/>
          <p:nvPr/>
        </p:nvSpPr>
        <p:spPr>
          <a:xfrm>
            <a:off x="5256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-14400" y="5627520"/>
            <a:ext cx="85320" cy="1215720"/>
          </a:xfrm>
          <a:custGeom>
            <a:rect b="b" l="l" r="r" t="t"/>
            <a:pathLst>
              <a:path extrusionOk="0" h="766" w="54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7" name="Google Shape;27;p1"/>
          <p:cNvSpPr/>
          <p:nvPr/>
        </p:nvSpPr>
        <p:spPr>
          <a:xfrm>
            <a:off x="527040" y="4867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309600" y="5423040"/>
            <a:ext cx="374400" cy="1425240"/>
          </a:xfrm>
          <a:custGeom>
            <a:rect b="b" l="l" r="r" t="t"/>
            <a:pathLst>
              <a:path extrusionOk="0" h="898" w="236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9" name="Google Shape;29;p1"/>
          <p:cNvSpPr/>
          <p:nvPr/>
        </p:nvSpPr>
        <p:spPr>
          <a:xfrm>
            <a:off x="569880" y="5945040"/>
            <a:ext cx="151920" cy="912600"/>
          </a:xfrm>
          <a:custGeom>
            <a:rect b="b" l="l" r="r" t="t"/>
            <a:pathLst>
              <a:path extrusionOk="0" h="575" w="96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612720" y="5246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612720" y="57643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669960" y="6330960"/>
            <a:ext cx="417240" cy="517320"/>
          </a:xfrm>
          <a:custGeom>
            <a:rect b="b" l="l" r="r" t="t"/>
            <a:pathLst>
              <a:path extrusionOk="0" h="326" w="263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3" name="Google Shape;33;p1"/>
          <p:cNvSpPr/>
          <p:nvPr/>
        </p:nvSpPr>
        <p:spPr>
          <a:xfrm>
            <a:off x="1049400" y="6221520"/>
            <a:ext cx="156960" cy="147240"/>
          </a:xfrm>
          <a:custGeom>
            <a:rect b="b" l="l" r="r" t="t"/>
            <a:pathLst>
              <a:path extrusionOk="0" h="31" w="33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11484000" y="0"/>
            <a:ext cx="417240" cy="512280"/>
          </a:xfrm>
          <a:custGeom>
            <a:rect b="b" l="l" r="r" t="t"/>
            <a:pathLst>
              <a:path extrusionOk="0" h="323" w="26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" name="Google Shape;35;p1"/>
          <p:cNvSpPr/>
          <p:nvPr/>
        </p:nvSpPr>
        <p:spPr>
          <a:xfrm>
            <a:off x="11364840" y="474840"/>
            <a:ext cx="156960" cy="151920"/>
          </a:xfrm>
          <a:custGeom>
            <a:rect b="b" l="l" r="r" t="t"/>
            <a:pathLst>
              <a:path extrusionOk="0" h="32" w="33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11631600" y="1539720"/>
            <a:ext cx="18864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11531520" y="5694480"/>
            <a:ext cx="298080" cy="1153800"/>
          </a:xfrm>
          <a:custGeom>
            <a:rect b="b" l="l" r="r" t="t"/>
            <a:pathLst>
              <a:path extrusionOk="0" h="727" w="188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8" name="Google Shape;38;p1"/>
          <p:cNvSpPr/>
          <p:nvPr/>
        </p:nvSpPr>
        <p:spPr>
          <a:xfrm>
            <a:off x="11773080" y="5551560"/>
            <a:ext cx="156960" cy="155160"/>
          </a:xfrm>
          <a:custGeom>
            <a:rect b="b" l="l" r="r" t="t"/>
            <a:pathLst>
              <a:path extrusionOk="0" h="33" w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11711160" y="4680"/>
            <a:ext cx="304560" cy="1544400"/>
          </a:xfrm>
          <a:custGeom>
            <a:rect b="b" l="l" r="r" t="t"/>
            <a:pathLst>
              <a:path extrusionOk="0" h="973" w="192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40" name="Google Shape;40;p1"/>
          <p:cNvSpPr/>
          <p:nvPr/>
        </p:nvSpPr>
        <p:spPr>
          <a:xfrm>
            <a:off x="11636280" y="4867200"/>
            <a:ext cx="18864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11441160" y="5046840"/>
            <a:ext cx="307440" cy="1801440"/>
          </a:xfrm>
          <a:custGeom>
            <a:rect b="b" l="l" r="r" t="t"/>
            <a:pathLst>
              <a:path extrusionOk="0" h="1135" w="194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42" name="Google Shape;42;p1"/>
          <p:cNvSpPr/>
          <p:nvPr/>
        </p:nvSpPr>
        <p:spPr>
          <a:xfrm>
            <a:off x="11849040" y="64166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1128600" y="217656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1123920" y="4021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33336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190440" y="9360"/>
            <a:ext cx="151920" cy="907560"/>
          </a:xfrm>
          <a:custGeom>
            <a:rect b="b" l="l" r="r" t="t"/>
            <a:pathLst>
              <a:path extrusionOk="0" h="572" w="96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51" name="Google Shape;51;p1"/>
          <p:cNvSpPr/>
          <p:nvPr/>
        </p:nvSpPr>
        <p:spPr>
          <a:xfrm>
            <a:off x="1290600" y="14400"/>
            <a:ext cx="375840" cy="1801440"/>
          </a:xfrm>
          <a:custGeom>
            <a:rect b="b" l="l" r="r" t="t"/>
            <a:pathLst>
              <a:path extrusionOk="0" h="1135" w="237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52" name="Google Shape;52;p1"/>
          <p:cNvSpPr/>
          <p:nvPr/>
        </p:nvSpPr>
        <p:spPr>
          <a:xfrm>
            <a:off x="1600200" y="18018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1380960" y="9360"/>
            <a:ext cx="371160" cy="1425240"/>
          </a:xfrm>
          <a:custGeom>
            <a:rect b="b" l="l" r="r" t="t"/>
            <a:pathLst>
              <a:path extrusionOk="0" h="898" w="234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54" name="Google Shape;54;p1"/>
          <p:cNvSpPr/>
          <p:nvPr/>
        </p:nvSpPr>
        <p:spPr>
          <a:xfrm>
            <a:off x="1643040" y="0"/>
            <a:ext cx="151920" cy="912600"/>
          </a:xfrm>
          <a:custGeom>
            <a:rect b="b" l="l" r="r" t="t"/>
            <a:pathLst>
              <a:path extrusionOk="0" h="575" w="96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55" name="Google Shape;55;p1"/>
          <p:cNvSpPr/>
          <p:nvPr/>
        </p:nvSpPr>
        <p:spPr>
          <a:xfrm>
            <a:off x="1685880" y="14209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168588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1743120" y="4680"/>
            <a:ext cx="418680" cy="522000"/>
          </a:xfrm>
          <a:custGeom>
            <a:rect b="b" l="l" r="r" t="t"/>
            <a:pathLst>
              <a:path extrusionOk="0" h="329" w="264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58" name="Google Shape;58;p1"/>
          <p:cNvSpPr/>
          <p:nvPr/>
        </p:nvSpPr>
        <p:spPr>
          <a:xfrm>
            <a:off x="2119320" y="488880"/>
            <a:ext cx="161640" cy="147240"/>
          </a:xfrm>
          <a:custGeom>
            <a:rect b="b" l="l" r="r" t="t"/>
            <a:pathLst>
              <a:path extrusionOk="0" h="31" w="34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952560" y="4680"/>
            <a:ext cx="151920" cy="907560"/>
          </a:xfrm>
          <a:custGeom>
            <a:rect b="b" l="l" r="r" t="t"/>
            <a:pathLst>
              <a:path extrusionOk="0" h="572" w="96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60" name="Google Shape;60;p1"/>
          <p:cNvSpPr/>
          <p:nvPr/>
        </p:nvSpPr>
        <p:spPr>
          <a:xfrm>
            <a:off x="86688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890640" y="15541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738360" y="5622840"/>
            <a:ext cx="337680" cy="1215720"/>
          </a:xfrm>
          <a:custGeom>
            <a:rect b="b" l="l" r="r" t="t"/>
            <a:pathLst>
              <a:path extrusionOk="0" h="766" w="213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63" name="Google Shape;63;p1"/>
          <p:cNvSpPr/>
          <p:nvPr/>
        </p:nvSpPr>
        <p:spPr>
          <a:xfrm>
            <a:off x="647640" y="5479920"/>
            <a:ext cx="156960" cy="156960"/>
          </a:xfrm>
          <a:custGeom>
            <a:rect b="b" l="l" r="r" t="t"/>
            <a:pathLst>
              <a:path extrusionOk="0" h="33" w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6660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0" y="3897360"/>
            <a:ext cx="132840" cy="266400"/>
          </a:xfrm>
          <a:custGeom>
            <a:rect b="b" l="l" r="r" t="t"/>
            <a:pathLst>
              <a:path extrusionOk="0" h="168" w="84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66" name="Google Shape;66;p1"/>
          <p:cNvSpPr/>
          <p:nvPr/>
        </p:nvSpPr>
        <p:spPr>
          <a:xfrm>
            <a:off x="66600" y="414972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0" y="1644480"/>
            <a:ext cx="132840" cy="269640"/>
          </a:xfrm>
          <a:custGeom>
            <a:rect b="b" l="l" r="r" t="t"/>
            <a:pathLst>
              <a:path extrusionOk="0" h="170" w="84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66600" y="14684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695160" y="4680"/>
            <a:ext cx="309240" cy="1558440"/>
          </a:xfrm>
          <a:custGeom>
            <a:rect b="b" l="l" r="r" t="t"/>
            <a:pathLst>
              <a:path extrusionOk="0" h="982" w="195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70" name="Google Shape;70;p1"/>
          <p:cNvSpPr/>
          <p:nvPr/>
        </p:nvSpPr>
        <p:spPr>
          <a:xfrm>
            <a:off x="57240" y="48816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138240" y="5060880"/>
            <a:ext cx="304560" cy="1777680"/>
          </a:xfrm>
          <a:custGeom>
            <a:rect b="b" l="l" r="r" t="t"/>
            <a:pathLst>
              <a:path extrusionOk="0" h="1120" w="192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72" name="Google Shape;72;p1"/>
          <p:cNvSpPr/>
          <p:nvPr/>
        </p:nvSpPr>
        <p:spPr>
          <a:xfrm>
            <a:off x="561960" y="64310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>
            <a:off x="76320" y="64310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/>
          <p:nvPr/>
        </p:nvSpPr>
        <p:spPr>
          <a:xfrm>
            <a:off x="0" y="5978520"/>
            <a:ext cx="190080" cy="461520"/>
          </a:xfrm>
          <a:custGeom>
            <a:rect b="b" l="l" r="r" t="t"/>
            <a:pathLst>
              <a:path extrusionOk="0" h="291" w="120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76" name="Google Shape;76;p1"/>
          <p:cNvSpPr/>
          <p:nvPr/>
        </p:nvSpPr>
        <p:spPr>
          <a:xfrm>
            <a:off x="1014480" y="1801800"/>
            <a:ext cx="213840" cy="755280"/>
          </a:xfrm>
          <a:custGeom>
            <a:rect b="b" l="l" r="r" t="t"/>
            <a:pathLst>
              <a:path extrusionOk="0" h="476" w="135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77" name="Google Shape;77;p1"/>
          <p:cNvSpPr/>
          <p:nvPr/>
        </p:nvSpPr>
        <p:spPr>
          <a:xfrm>
            <a:off x="938160" y="2548080"/>
            <a:ext cx="166320" cy="159840"/>
          </a:xfrm>
          <a:custGeom>
            <a:rect b="b" l="l" r="r" t="t"/>
            <a:pathLst>
              <a:path extrusionOk="0" h="34" w="35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595440" y="4680"/>
            <a:ext cx="637920" cy="4025520"/>
          </a:xfrm>
          <a:custGeom>
            <a:rect b="b" l="l" r="r" t="t"/>
            <a:pathLst>
              <a:path extrusionOk="0" h="2536" w="402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79" name="Google Shape;79;p1"/>
          <p:cNvSpPr/>
          <p:nvPr/>
        </p:nvSpPr>
        <p:spPr>
          <a:xfrm>
            <a:off x="1224000" y="1382760"/>
            <a:ext cx="142560" cy="475920"/>
          </a:xfrm>
          <a:custGeom>
            <a:rect b="b" l="l" r="r" t="t"/>
            <a:pathLst>
              <a:path extrusionOk="0" h="300" w="9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80" name="Google Shape;80;p1"/>
          <p:cNvSpPr/>
          <p:nvPr/>
        </p:nvSpPr>
        <p:spPr>
          <a:xfrm>
            <a:off x="1300320" y="1849320"/>
            <a:ext cx="109080" cy="107640"/>
          </a:xfrm>
          <a:custGeom>
            <a:rect b="b" l="l" r="r" t="t"/>
            <a:pathLst>
              <a:path extrusionOk="0" h="23" w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281160" y="3417840"/>
            <a:ext cx="142560" cy="474480"/>
          </a:xfrm>
          <a:custGeom>
            <a:rect b="b" l="l" r="r" t="t"/>
            <a:pathLst>
              <a:path extrusionOk="0" h="299" w="90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82" name="Google Shape;82;p1"/>
          <p:cNvSpPr/>
          <p:nvPr/>
        </p:nvSpPr>
        <p:spPr>
          <a:xfrm>
            <a:off x="237960" y="3882960"/>
            <a:ext cx="109080" cy="109080"/>
          </a:xfrm>
          <a:custGeom>
            <a:rect b="b" l="l" r="r" t="t"/>
            <a:pathLst>
              <a:path extrusionOk="0" h="23" w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>
            <a:off x="4680" y="2166840"/>
            <a:ext cx="114120" cy="452160"/>
          </a:xfrm>
          <a:custGeom>
            <a:rect b="b" l="l" r="r" t="t"/>
            <a:pathLst>
              <a:path extrusionOk="0" h="285" w="72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84" name="Google Shape;84;p1"/>
          <p:cNvSpPr/>
          <p:nvPr/>
        </p:nvSpPr>
        <p:spPr>
          <a:xfrm>
            <a:off x="52560" y="2066760"/>
            <a:ext cx="109080" cy="109080"/>
          </a:xfrm>
          <a:custGeom>
            <a:rect b="b" l="l" r="r" t="t"/>
            <a:pathLst>
              <a:path extrusionOk="0" h="23" w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319040" y="5041800"/>
            <a:ext cx="371160" cy="1801440"/>
          </a:xfrm>
          <a:custGeom>
            <a:rect b="b" l="l" r="r" t="t"/>
            <a:pathLst>
              <a:path extrusionOk="0" h="1135" w="234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14768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819000" y="3983040"/>
            <a:ext cx="347400" cy="2860200"/>
          </a:xfrm>
          <a:custGeom>
            <a:rect b="b" l="l" r="r" t="t"/>
            <a:pathLst>
              <a:path extrusionOk="0" h="1802" w="219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728640" y="380700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623960" y="4867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405080" y="5423040"/>
            <a:ext cx="371160" cy="1425240"/>
          </a:xfrm>
          <a:custGeom>
            <a:rect b="b" l="l" r="r" t="t"/>
            <a:pathLst>
              <a:path extrusionOk="0" h="898" w="234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666800" y="5945040"/>
            <a:ext cx="151920" cy="912600"/>
          </a:xfrm>
          <a:custGeom>
            <a:rect b="b" l="l" r="r" t="t"/>
            <a:pathLst>
              <a:path extrusionOk="0" h="575" w="96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1709640" y="5246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709640" y="57643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766880" y="6330960"/>
            <a:ext cx="418680" cy="526680"/>
          </a:xfrm>
          <a:custGeom>
            <a:rect b="b" l="l" r="r" t="t"/>
            <a:pathLst>
              <a:path extrusionOk="0" h="332" w="264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2147760" y="6221520"/>
            <a:ext cx="156960" cy="147240"/>
          </a:xfrm>
          <a:custGeom>
            <a:rect b="b" l="l" r="r" t="t"/>
            <a:pathLst>
              <a:path extrusionOk="0" h="31" w="33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04720" y="9360"/>
            <a:ext cx="232920" cy="5103360"/>
          </a:xfrm>
          <a:custGeom>
            <a:rect b="b" l="l" r="r" t="t"/>
            <a:pathLst>
              <a:path extrusionOk="0" h="3215" w="147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633240" y="5103720"/>
            <a:ext cx="185400" cy="185400"/>
          </a:xfrm>
          <a:custGeom>
            <a:rect b="b" l="l" r="r" t="t"/>
            <a:pathLst>
              <a:path extrusionOk="0" h="39" w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 txBox="1"/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"/>
          <p:cNvSpPr txBox="1"/>
          <p:nvPr>
            <p:ph idx="10"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33480" y="217656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8440" y="4021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00160" y="4680"/>
            <a:ext cx="369360" cy="1810800"/>
          </a:xfrm>
          <a:custGeom>
            <a:rect b="b" l="l" r="r" t="t"/>
            <a:pathLst>
              <a:path extrusionOk="0" h="1141" w="233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56" name="Google Shape;156;p14"/>
          <p:cNvSpPr/>
          <p:nvPr/>
        </p:nvSpPr>
        <p:spPr>
          <a:xfrm>
            <a:off x="503280" y="18018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285840" y="4680"/>
            <a:ext cx="369360" cy="1429920"/>
          </a:xfrm>
          <a:custGeom>
            <a:rect b="b" l="l" r="r" t="t"/>
            <a:pathLst>
              <a:path extrusionOk="0" h="901" w="233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58" name="Google Shape;158;p14"/>
          <p:cNvSpPr/>
          <p:nvPr/>
        </p:nvSpPr>
        <p:spPr>
          <a:xfrm>
            <a:off x="546120" y="0"/>
            <a:ext cx="151920" cy="912600"/>
          </a:xfrm>
          <a:custGeom>
            <a:rect b="b" l="l" r="r" t="t"/>
            <a:pathLst>
              <a:path extrusionOk="0" h="575" w="96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59" name="Google Shape;159;p14"/>
          <p:cNvSpPr/>
          <p:nvPr/>
        </p:nvSpPr>
        <p:spPr>
          <a:xfrm>
            <a:off x="588960" y="14209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58896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641520" y="0"/>
            <a:ext cx="421920" cy="526680"/>
          </a:xfrm>
          <a:custGeom>
            <a:rect b="b" l="l" r="r" t="t"/>
            <a:pathLst>
              <a:path extrusionOk="0" h="332" w="266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62" name="Google Shape;162;p14"/>
          <p:cNvSpPr/>
          <p:nvPr/>
        </p:nvSpPr>
        <p:spPr>
          <a:xfrm>
            <a:off x="1020600" y="488880"/>
            <a:ext cx="161640" cy="147240"/>
          </a:xfrm>
          <a:custGeom>
            <a:rect b="b" l="l" r="r" t="t"/>
            <a:pathLst>
              <a:path extrusionOk="0" h="31" w="34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4"/>
          <p:cNvCxnSpPr/>
          <p:nvPr/>
        </p:nvCxnSpPr>
        <p:spPr>
          <a:xfrm>
            <a:off x="-4680" y="936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4"/>
          <p:cNvSpPr/>
          <p:nvPr/>
        </p:nvSpPr>
        <p:spPr>
          <a:xfrm>
            <a:off x="9360" y="1801800"/>
            <a:ext cx="123480" cy="126720"/>
          </a:xfrm>
          <a:custGeom>
            <a:rect b="b" l="l" r="r" t="t"/>
            <a:pathLst>
              <a:path extrusionOk="0" h="80" w="78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>
            <a:off x="-9360" y="3549600"/>
            <a:ext cx="147240" cy="480600"/>
          </a:xfrm>
          <a:custGeom>
            <a:rect b="b" l="l" r="r" t="t"/>
            <a:pathLst>
              <a:path extrusionOk="0" h="303" w="9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128520" y="1382760"/>
            <a:ext cx="142560" cy="475920"/>
          </a:xfrm>
          <a:custGeom>
            <a:rect b="b" l="l" r="r" t="t"/>
            <a:pathLst>
              <a:path extrusionOk="0" h="300" w="9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67" name="Google Shape;167;p14"/>
          <p:cNvSpPr/>
          <p:nvPr/>
        </p:nvSpPr>
        <p:spPr>
          <a:xfrm>
            <a:off x="204840" y="1849320"/>
            <a:ext cx="114120" cy="107640"/>
          </a:xfrm>
          <a:custGeom>
            <a:rect b="b" l="l" r="r" t="t"/>
            <a:pathLst>
              <a:path extrusionOk="0" h="23" w="24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223920" y="5041800"/>
            <a:ext cx="369360" cy="1801440"/>
          </a:xfrm>
          <a:custGeom>
            <a:rect b="b" l="l" r="r" t="t"/>
            <a:pathLst>
              <a:path extrusionOk="0" h="1135" w="233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0" name="Google Shape;170;p14"/>
          <p:cNvSpPr/>
          <p:nvPr/>
        </p:nvSpPr>
        <p:spPr>
          <a:xfrm>
            <a:off x="5256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-14400" y="5627520"/>
            <a:ext cx="85320" cy="1215720"/>
          </a:xfrm>
          <a:custGeom>
            <a:rect b="b" l="l" r="r" t="t"/>
            <a:pathLst>
              <a:path extrusionOk="0" h="766" w="54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2" name="Google Shape;172;p14"/>
          <p:cNvSpPr/>
          <p:nvPr/>
        </p:nvSpPr>
        <p:spPr>
          <a:xfrm>
            <a:off x="527040" y="4867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09600" y="5423040"/>
            <a:ext cx="374400" cy="1425240"/>
          </a:xfrm>
          <a:custGeom>
            <a:rect b="b" l="l" r="r" t="t"/>
            <a:pathLst>
              <a:path extrusionOk="0" h="898" w="236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4" name="Google Shape;174;p14"/>
          <p:cNvSpPr/>
          <p:nvPr/>
        </p:nvSpPr>
        <p:spPr>
          <a:xfrm>
            <a:off x="569880" y="5945040"/>
            <a:ext cx="151920" cy="912600"/>
          </a:xfrm>
          <a:custGeom>
            <a:rect b="b" l="l" r="r" t="t"/>
            <a:pathLst>
              <a:path extrusionOk="0" h="575" w="96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5" name="Google Shape;175;p14"/>
          <p:cNvSpPr/>
          <p:nvPr/>
        </p:nvSpPr>
        <p:spPr>
          <a:xfrm>
            <a:off x="612720" y="5246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12720" y="57643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669960" y="6330960"/>
            <a:ext cx="417240" cy="517320"/>
          </a:xfrm>
          <a:custGeom>
            <a:rect b="b" l="l" r="r" t="t"/>
            <a:pathLst>
              <a:path extrusionOk="0" h="326" w="263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78" name="Google Shape;178;p14"/>
          <p:cNvSpPr/>
          <p:nvPr/>
        </p:nvSpPr>
        <p:spPr>
          <a:xfrm>
            <a:off x="1049400" y="6221520"/>
            <a:ext cx="156960" cy="147240"/>
          </a:xfrm>
          <a:custGeom>
            <a:rect b="b" l="l" r="r" t="t"/>
            <a:pathLst>
              <a:path extrusionOk="0" h="31" w="33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11484000" y="0"/>
            <a:ext cx="417240" cy="512280"/>
          </a:xfrm>
          <a:custGeom>
            <a:rect b="b" l="l" r="r" t="t"/>
            <a:pathLst>
              <a:path extrusionOk="0" h="323" w="26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80" name="Google Shape;180;p14"/>
          <p:cNvSpPr/>
          <p:nvPr/>
        </p:nvSpPr>
        <p:spPr>
          <a:xfrm>
            <a:off x="11364840" y="474840"/>
            <a:ext cx="156960" cy="151920"/>
          </a:xfrm>
          <a:custGeom>
            <a:rect b="b" l="l" r="r" t="t"/>
            <a:pathLst>
              <a:path extrusionOk="0" h="32" w="33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11631600" y="1539720"/>
            <a:ext cx="18864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11531520" y="5694480"/>
            <a:ext cx="298080" cy="1153800"/>
          </a:xfrm>
          <a:custGeom>
            <a:rect b="b" l="l" r="r" t="t"/>
            <a:pathLst>
              <a:path extrusionOk="0" h="727" w="188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83" name="Google Shape;183;p14"/>
          <p:cNvSpPr/>
          <p:nvPr/>
        </p:nvSpPr>
        <p:spPr>
          <a:xfrm>
            <a:off x="11773080" y="5551560"/>
            <a:ext cx="156960" cy="155160"/>
          </a:xfrm>
          <a:custGeom>
            <a:rect b="b" l="l" r="r" t="t"/>
            <a:pathLst>
              <a:path extrusionOk="0" h="33" w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1711160" y="4680"/>
            <a:ext cx="304560" cy="1544400"/>
          </a:xfrm>
          <a:custGeom>
            <a:rect b="b" l="l" r="r" t="t"/>
            <a:pathLst>
              <a:path extrusionOk="0" h="973" w="192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85" name="Google Shape;185;p14"/>
          <p:cNvSpPr/>
          <p:nvPr/>
        </p:nvSpPr>
        <p:spPr>
          <a:xfrm>
            <a:off x="11636280" y="4867200"/>
            <a:ext cx="18864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11441160" y="5046840"/>
            <a:ext cx="307440" cy="1801440"/>
          </a:xfrm>
          <a:custGeom>
            <a:rect b="b" l="l" r="r" t="t"/>
            <a:pathLst>
              <a:path extrusionOk="0" h="1135" w="194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187" name="Google Shape;187;p14"/>
          <p:cNvSpPr/>
          <p:nvPr/>
        </p:nvSpPr>
        <p:spPr>
          <a:xfrm>
            <a:off x="11849040" y="64166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14"/>
          <p:cNvSpPr txBox="1"/>
          <p:nvPr>
            <p:ph idx="10"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14"/>
          <p:cNvSpPr txBox="1"/>
          <p:nvPr>
            <p:ph idx="11"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33480" y="217656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28440" y="4021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200160" y="4680"/>
            <a:ext cx="369360" cy="1810800"/>
          </a:xfrm>
          <a:custGeom>
            <a:rect b="b" l="l" r="r" t="t"/>
            <a:pathLst>
              <a:path extrusionOk="0" h="1141" w="233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46" name="Google Shape;246;p27"/>
          <p:cNvSpPr/>
          <p:nvPr/>
        </p:nvSpPr>
        <p:spPr>
          <a:xfrm>
            <a:off x="503280" y="18018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285840" y="4680"/>
            <a:ext cx="369360" cy="1429920"/>
          </a:xfrm>
          <a:custGeom>
            <a:rect b="b" l="l" r="r" t="t"/>
            <a:pathLst>
              <a:path extrusionOk="0" h="901" w="233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48" name="Google Shape;248;p27"/>
          <p:cNvSpPr/>
          <p:nvPr/>
        </p:nvSpPr>
        <p:spPr>
          <a:xfrm>
            <a:off x="546120" y="0"/>
            <a:ext cx="151920" cy="912600"/>
          </a:xfrm>
          <a:custGeom>
            <a:rect b="b" l="l" r="r" t="t"/>
            <a:pathLst>
              <a:path extrusionOk="0" h="575" w="96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49" name="Google Shape;249;p27"/>
          <p:cNvSpPr/>
          <p:nvPr/>
        </p:nvSpPr>
        <p:spPr>
          <a:xfrm>
            <a:off x="588960" y="14209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58896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641520" y="0"/>
            <a:ext cx="421920" cy="526680"/>
          </a:xfrm>
          <a:custGeom>
            <a:rect b="b" l="l" r="r" t="t"/>
            <a:pathLst>
              <a:path extrusionOk="0" h="332" w="266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>
            <a:off x="1020600" y="488880"/>
            <a:ext cx="161640" cy="147240"/>
          </a:xfrm>
          <a:custGeom>
            <a:rect b="b" l="l" r="r" t="t"/>
            <a:pathLst>
              <a:path extrusionOk="0" h="31" w="34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7"/>
          <p:cNvCxnSpPr/>
          <p:nvPr/>
        </p:nvCxnSpPr>
        <p:spPr>
          <a:xfrm>
            <a:off x="-4680" y="936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27"/>
          <p:cNvSpPr/>
          <p:nvPr/>
        </p:nvSpPr>
        <p:spPr>
          <a:xfrm>
            <a:off x="9360" y="1801800"/>
            <a:ext cx="123480" cy="126720"/>
          </a:xfrm>
          <a:custGeom>
            <a:rect b="b" l="l" r="r" t="t"/>
            <a:pathLst>
              <a:path extrusionOk="0" h="80" w="78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55" name="Google Shape;255;p27"/>
          <p:cNvSpPr/>
          <p:nvPr/>
        </p:nvSpPr>
        <p:spPr>
          <a:xfrm>
            <a:off x="-9360" y="3549600"/>
            <a:ext cx="147240" cy="480600"/>
          </a:xfrm>
          <a:custGeom>
            <a:rect b="b" l="l" r="r" t="t"/>
            <a:pathLst>
              <a:path extrusionOk="0" h="303" w="9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56" name="Google Shape;256;p27"/>
          <p:cNvSpPr/>
          <p:nvPr/>
        </p:nvSpPr>
        <p:spPr>
          <a:xfrm>
            <a:off x="128520" y="1382760"/>
            <a:ext cx="142560" cy="475920"/>
          </a:xfrm>
          <a:custGeom>
            <a:rect b="b" l="l" r="r" t="t"/>
            <a:pathLst>
              <a:path extrusionOk="0" h="300" w="9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57" name="Google Shape;257;p27"/>
          <p:cNvSpPr/>
          <p:nvPr/>
        </p:nvSpPr>
        <p:spPr>
          <a:xfrm>
            <a:off x="204840" y="1849320"/>
            <a:ext cx="114120" cy="107640"/>
          </a:xfrm>
          <a:custGeom>
            <a:rect b="b" l="l" r="r" t="t"/>
            <a:pathLst>
              <a:path extrusionOk="0" h="23" w="24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23920" y="5041800"/>
            <a:ext cx="369360" cy="1801440"/>
          </a:xfrm>
          <a:custGeom>
            <a:rect b="b" l="l" r="r" t="t"/>
            <a:pathLst>
              <a:path extrusionOk="0" h="1135" w="233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60" name="Google Shape;260;p27"/>
          <p:cNvSpPr/>
          <p:nvPr/>
        </p:nvSpPr>
        <p:spPr>
          <a:xfrm>
            <a:off x="5256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-14400" y="5627520"/>
            <a:ext cx="85320" cy="1215720"/>
          </a:xfrm>
          <a:custGeom>
            <a:rect b="b" l="l" r="r" t="t"/>
            <a:pathLst>
              <a:path extrusionOk="0" h="766" w="54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62" name="Google Shape;262;p27"/>
          <p:cNvSpPr/>
          <p:nvPr/>
        </p:nvSpPr>
        <p:spPr>
          <a:xfrm>
            <a:off x="527040" y="4867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09600" y="5423040"/>
            <a:ext cx="374400" cy="1425240"/>
          </a:xfrm>
          <a:custGeom>
            <a:rect b="b" l="l" r="r" t="t"/>
            <a:pathLst>
              <a:path extrusionOk="0" h="898" w="236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64" name="Google Shape;264;p27"/>
          <p:cNvSpPr/>
          <p:nvPr/>
        </p:nvSpPr>
        <p:spPr>
          <a:xfrm>
            <a:off x="569880" y="5945040"/>
            <a:ext cx="151920" cy="912600"/>
          </a:xfrm>
          <a:custGeom>
            <a:rect b="b" l="l" r="r" t="t"/>
            <a:pathLst>
              <a:path extrusionOk="0" h="575" w="96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65" name="Google Shape;265;p27"/>
          <p:cNvSpPr/>
          <p:nvPr/>
        </p:nvSpPr>
        <p:spPr>
          <a:xfrm>
            <a:off x="612720" y="5246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612720" y="57643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669960" y="6330960"/>
            <a:ext cx="417240" cy="517320"/>
          </a:xfrm>
          <a:custGeom>
            <a:rect b="b" l="l" r="r" t="t"/>
            <a:pathLst>
              <a:path extrusionOk="0" h="326" w="263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68" name="Google Shape;268;p27"/>
          <p:cNvSpPr/>
          <p:nvPr/>
        </p:nvSpPr>
        <p:spPr>
          <a:xfrm>
            <a:off x="1049400" y="6221520"/>
            <a:ext cx="156960" cy="147240"/>
          </a:xfrm>
          <a:custGeom>
            <a:rect b="b" l="l" r="r" t="t"/>
            <a:pathLst>
              <a:path extrusionOk="0" h="31" w="33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11484000" y="0"/>
            <a:ext cx="417240" cy="512280"/>
          </a:xfrm>
          <a:custGeom>
            <a:rect b="b" l="l" r="r" t="t"/>
            <a:pathLst>
              <a:path extrusionOk="0" h="323" w="26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70" name="Google Shape;270;p27"/>
          <p:cNvSpPr/>
          <p:nvPr/>
        </p:nvSpPr>
        <p:spPr>
          <a:xfrm>
            <a:off x="11364840" y="474840"/>
            <a:ext cx="156960" cy="151920"/>
          </a:xfrm>
          <a:custGeom>
            <a:rect b="b" l="l" r="r" t="t"/>
            <a:pathLst>
              <a:path extrusionOk="0" h="32" w="33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11631600" y="1539720"/>
            <a:ext cx="18864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11531520" y="5694480"/>
            <a:ext cx="298080" cy="1153800"/>
          </a:xfrm>
          <a:custGeom>
            <a:rect b="b" l="l" r="r" t="t"/>
            <a:pathLst>
              <a:path extrusionOk="0" h="727" w="188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73" name="Google Shape;273;p27"/>
          <p:cNvSpPr/>
          <p:nvPr/>
        </p:nvSpPr>
        <p:spPr>
          <a:xfrm>
            <a:off x="11773080" y="5551560"/>
            <a:ext cx="156960" cy="155160"/>
          </a:xfrm>
          <a:custGeom>
            <a:rect b="b" l="l" r="r" t="t"/>
            <a:pathLst>
              <a:path extrusionOk="0" h="33" w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11711160" y="4680"/>
            <a:ext cx="304560" cy="1544400"/>
          </a:xfrm>
          <a:custGeom>
            <a:rect b="b" l="l" r="r" t="t"/>
            <a:pathLst>
              <a:path extrusionOk="0" h="973" w="192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75" name="Google Shape;275;p27"/>
          <p:cNvSpPr/>
          <p:nvPr/>
        </p:nvSpPr>
        <p:spPr>
          <a:xfrm>
            <a:off x="11636280" y="4867200"/>
            <a:ext cx="18864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11441160" y="5046840"/>
            <a:ext cx="307440" cy="1801440"/>
          </a:xfrm>
          <a:custGeom>
            <a:rect b="b" l="l" r="r" t="t"/>
            <a:pathLst>
              <a:path extrusionOk="0" h="1135" w="194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277" name="Google Shape;277;p27"/>
          <p:cNvSpPr/>
          <p:nvPr/>
        </p:nvSpPr>
        <p:spPr>
          <a:xfrm>
            <a:off x="11849040" y="64166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1" name="Google Shape;281;p27"/>
          <p:cNvSpPr txBox="1"/>
          <p:nvPr>
            <p:ph idx="2"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Google Shape;282;p27"/>
          <p:cNvSpPr txBox="1"/>
          <p:nvPr>
            <p:ph idx="10"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3" name="Google Shape;283;p27"/>
          <p:cNvSpPr txBox="1"/>
          <p:nvPr>
            <p:ph idx="11"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/>
          <p:nvPr/>
        </p:nvSpPr>
        <p:spPr>
          <a:xfrm>
            <a:off x="33480" y="217656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28440" y="4021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200160" y="4680"/>
            <a:ext cx="369360" cy="1810800"/>
          </a:xfrm>
          <a:custGeom>
            <a:rect b="b" l="l" r="r" t="t"/>
            <a:pathLst>
              <a:path extrusionOk="0" h="1141" w="233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37" name="Google Shape;337;p40"/>
          <p:cNvSpPr/>
          <p:nvPr/>
        </p:nvSpPr>
        <p:spPr>
          <a:xfrm>
            <a:off x="503280" y="18018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285840" y="4680"/>
            <a:ext cx="369360" cy="1429920"/>
          </a:xfrm>
          <a:custGeom>
            <a:rect b="b" l="l" r="r" t="t"/>
            <a:pathLst>
              <a:path extrusionOk="0" h="901" w="233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39" name="Google Shape;339;p40"/>
          <p:cNvSpPr/>
          <p:nvPr/>
        </p:nvSpPr>
        <p:spPr>
          <a:xfrm>
            <a:off x="546120" y="0"/>
            <a:ext cx="151920" cy="912600"/>
          </a:xfrm>
          <a:custGeom>
            <a:rect b="b" l="l" r="r" t="t"/>
            <a:pathLst>
              <a:path extrusionOk="0" h="575" w="96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588960" y="14209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"/>
          <p:cNvSpPr/>
          <p:nvPr/>
        </p:nvSpPr>
        <p:spPr>
          <a:xfrm>
            <a:off x="588960" y="9032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641520" y="0"/>
            <a:ext cx="421920" cy="526680"/>
          </a:xfrm>
          <a:custGeom>
            <a:rect b="b" l="l" r="r" t="t"/>
            <a:pathLst>
              <a:path extrusionOk="0" h="332" w="266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43" name="Google Shape;343;p40"/>
          <p:cNvSpPr/>
          <p:nvPr/>
        </p:nvSpPr>
        <p:spPr>
          <a:xfrm>
            <a:off x="1020600" y="488880"/>
            <a:ext cx="161640" cy="147240"/>
          </a:xfrm>
          <a:custGeom>
            <a:rect b="b" l="l" r="r" t="t"/>
            <a:pathLst>
              <a:path extrusionOk="0" h="31" w="34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0"/>
          <p:cNvCxnSpPr/>
          <p:nvPr/>
        </p:nvCxnSpPr>
        <p:spPr>
          <a:xfrm>
            <a:off x="-4680" y="9360"/>
            <a:ext cx="36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0"/>
          <p:cNvSpPr/>
          <p:nvPr/>
        </p:nvSpPr>
        <p:spPr>
          <a:xfrm>
            <a:off x="9360" y="1801800"/>
            <a:ext cx="123480" cy="126720"/>
          </a:xfrm>
          <a:custGeom>
            <a:rect b="b" l="l" r="r" t="t"/>
            <a:pathLst>
              <a:path extrusionOk="0" h="80" w="78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46" name="Google Shape;346;p40"/>
          <p:cNvSpPr/>
          <p:nvPr/>
        </p:nvSpPr>
        <p:spPr>
          <a:xfrm>
            <a:off x="-9360" y="3549600"/>
            <a:ext cx="147240" cy="480600"/>
          </a:xfrm>
          <a:custGeom>
            <a:rect b="b" l="l" r="r" t="t"/>
            <a:pathLst>
              <a:path extrusionOk="0" h="303" w="9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47" name="Google Shape;347;p40"/>
          <p:cNvSpPr/>
          <p:nvPr/>
        </p:nvSpPr>
        <p:spPr>
          <a:xfrm>
            <a:off x="128520" y="1382760"/>
            <a:ext cx="142560" cy="475920"/>
          </a:xfrm>
          <a:custGeom>
            <a:rect b="b" l="l" r="r" t="t"/>
            <a:pathLst>
              <a:path extrusionOk="0" h="300" w="9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48" name="Google Shape;348;p40"/>
          <p:cNvSpPr/>
          <p:nvPr/>
        </p:nvSpPr>
        <p:spPr>
          <a:xfrm>
            <a:off x="204840" y="1849320"/>
            <a:ext cx="114120" cy="107640"/>
          </a:xfrm>
          <a:custGeom>
            <a:rect b="b" l="l" r="r" t="t"/>
            <a:pathLst>
              <a:path extrusionOk="0" h="23" w="24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223920" y="5041800"/>
            <a:ext cx="369360" cy="1801440"/>
          </a:xfrm>
          <a:custGeom>
            <a:rect b="b" l="l" r="r" t="t"/>
            <a:pathLst>
              <a:path extrusionOk="0" h="1135" w="233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1" name="Google Shape;351;p40"/>
          <p:cNvSpPr/>
          <p:nvPr/>
        </p:nvSpPr>
        <p:spPr>
          <a:xfrm>
            <a:off x="52560" y="4481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-14400" y="5627520"/>
            <a:ext cx="85320" cy="1215720"/>
          </a:xfrm>
          <a:custGeom>
            <a:rect b="b" l="l" r="r" t="t"/>
            <a:pathLst>
              <a:path extrusionOk="0" h="766" w="54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3" name="Google Shape;353;p40"/>
          <p:cNvSpPr/>
          <p:nvPr/>
        </p:nvSpPr>
        <p:spPr>
          <a:xfrm>
            <a:off x="527040" y="486720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309600" y="5423040"/>
            <a:ext cx="374400" cy="1425240"/>
          </a:xfrm>
          <a:custGeom>
            <a:rect b="b" l="l" r="r" t="t"/>
            <a:pathLst>
              <a:path extrusionOk="0" h="898" w="236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5" name="Google Shape;355;p40"/>
          <p:cNvSpPr/>
          <p:nvPr/>
        </p:nvSpPr>
        <p:spPr>
          <a:xfrm>
            <a:off x="569880" y="5945040"/>
            <a:ext cx="151920" cy="912600"/>
          </a:xfrm>
          <a:custGeom>
            <a:rect b="b" l="l" r="r" t="t"/>
            <a:pathLst>
              <a:path extrusionOk="0" h="575" w="96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6" name="Google Shape;356;p40"/>
          <p:cNvSpPr/>
          <p:nvPr/>
        </p:nvSpPr>
        <p:spPr>
          <a:xfrm>
            <a:off x="612720" y="524664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612720" y="5764320"/>
            <a:ext cx="19008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/>
          <p:nvPr/>
        </p:nvSpPr>
        <p:spPr>
          <a:xfrm>
            <a:off x="669960" y="6330960"/>
            <a:ext cx="417240" cy="517320"/>
          </a:xfrm>
          <a:custGeom>
            <a:rect b="b" l="l" r="r" t="t"/>
            <a:pathLst>
              <a:path extrusionOk="0" h="326" w="263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59" name="Google Shape;359;p40"/>
          <p:cNvSpPr/>
          <p:nvPr/>
        </p:nvSpPr>
        <p:spPr>
          <a:xfrm>
            <a:off x="1049400" y="6221520"/>
            <a:ext cx="156960" cy="147240"/>
          </a:xfrm>
          <a:custGeom>
            <a:rect b="b" l="l" r="r" t="t"/>
            <a:pathLst>
              <a:path extrusionOk="0" h="31" w="33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11484000" y="0"/>
            <a:ext cx="417240" cy="512280"/>
          </a:xfrm>
          <a:custGeom>
            <a:rect b="b" l="l" r="r" t="t"/>
            <a:pathLst>
              <a:path extrusionOk="0" h="323" w="26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61" name="Google Shape;361;p40"/>
          <p:cNvSpPr/>
          <p:nvPr/>
        </p:nvSpPr>
        <p:spPr>
          <a:xfrm>
            <a:off x="11364840" y="474840"/>
            <a:ext cx="156960" cy="151920"/>
          </a:xfrm>
          <a:custGeom>
            <a:rect b="b" l="l" r="r" t="t"/>
            <a:pathLst>
              <a:path extrusionOk="0" h="32" w="33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11631600" y="1539720"/>
            <a:ext cx="188640" cy="19008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11531520" y="5694480"/>
            <a:ext cx="298080" cy="1153800"/>
          </a:xfrm>
          <a:custGeom>
            <a:rect b="b" l="l" r="r" t="t"/>
            <a:pathLst>
              <a:path extrusionOk="0" h="727" w="188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64" name="Google Shape;364;p40"/>
          <p:cNvSpPr/>
          <p:nvPr/>
        </p:nvSpPr>
        <p:spPr>
          <a:xfrm>
            <a:off x="11773080" y="5551560"/>
            <a:ext cx="156960" cy="155160"/>
          </a:xfrm>
          <a:custGeom>
            <a:rect b="b" l="l" r="r" t="t"/>
            <a:pathLst>
              <a:path extrusionOk="0" h="33" w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11711160" y="4680"/>
            <a:ext cx="304560" cy="1544400"/>
          </a:xfrm>
          <a:custGeom>
            <a:rect b="b" l="l" r="r" t="t"/>
            <a:pathLst>
              <a:path extrusionOk="0" h="973" w="192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66" name="Google Shape;366;p40"/>
          <p:cNvSpPr/>
          <p:nvPr/>
        </p:nvSpPr>
        <p:spPr>
          <a:xfrm>
            <a:off x="11636280" y="4867200"/>
            <a:ext cx="18864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11441160" y="5046840"/>
            <a:ext cx="307440" cy="1801440"/>
          </a:xfrm>
          <a:custGeom>
            <a:rect b="b" l="l" r="r" t="t"/>
            <a:pathLst>
              <a:path extrusionOk="0" h="1135" w="194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</p:sp>
      <p:sp>
        <p:nvSpPr>
          <p:cNvPr id="368" name="Google Shape;368;p40"/>
          <p:cNvSpPr/>
          <p:nvPr/>
        </p:nvSpPr>
        <p:spPr>
          <a:xfrm>
            <a:off x="11849040" y="6416640"/>
            <a:ext cx="190080" cy="188640"/>
          </a:xfrm>
          <a:custGeom>
            <a:rect b="b" l="l" r="r" t="t"/>
            <a:pathLst>
              <a:path extrusionOk="0" h="40" w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rgbClr val="252C36"/>
              </a:gs>
              <a:gs pos="100000">
                <a:srgbClr val="12161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 txBox="1"/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2" name="Google Shape;372;p40"/>
          <p:cNvSpPr txBox="1"/>
          <p:nvPr>
            <p:ph idx="2"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3" name="Google Shape;373;p40"/>
          <p:cNvSpPr txBox="1"/>
          <p:nvPr>
            <p:ph idx="10"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4" name="Google Shape;374;p40"/>
          <p:cNvSpPr txBox="1"/>
          <p:nvPr>
            <p:ph idx="11"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5" name="Google Shape;375;p40"/>
          <p:cNvSpPr txBox="1"/>
          <p:nvPr>
            <p:ph idx="12"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5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/>
          <p:nvPr/>
        </p:nvSpPr>
        <p:spPr>
          <a:xfrm>
            <a:off x="1876320" y="114300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4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3"/>
          <p:cNvSpPr/>
          <p:nvPr/>
        </p:nvSpPr>
        <p:spPr>
          <a:xfrm>
            <a:off x="3617280" y="5791320"/>
            <a:ext cx="7050600" cy="5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3"/>
          <p:cNvSpPr/>
          <p:nvPr/>
        </p:nvSpPr>
        <p:spPr>
          <a:xfrm>
            <a:off x="8763120" y="200160"/>
            <a:ext cx="3123720" cy="9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3"/>
          <p:cNvSpPr/>
          <p:nvPr/>
        </p:nvSpPr>
        <p:spPr>
          <a:xfrm>
            <a:off x="3424320" y="3615480"/>
            <a:ext cx="6400440" cy="4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CMP301A: COMPUTER ARCHITECTURE COURSE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 txBox="1"/>
          <p:nvPr/>
        </p:nvSpPr>
        <p:spPr>
          <a:xfrm>
            <a:off x="914400" y="228600"/>
            <a:ext cx="5105160" cy="66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2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2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testbench_a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and2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a,b : IN std_logic; z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COMPONENT;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testa, testb, testz : std_logic;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‘0’)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“z is not 0 for 00”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‘1';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62"/>
          <p:cNvSpPr txBox="1"/>
          <p:nvPr/>
        </p:nvSpPr>
        <p:spPr>
          <a:xfrm>
            <a:off x="5867280" y="228600"/>
            <a:ext cx="5714640" cy="66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(testz = '0’)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0 for 01”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6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'0’)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0 for 10”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‘1';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6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'1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1 for 11”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uut: and2 </a:t>
            </a:r>
            <a:r>
              <a:rPr b="1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 </a:t>
            </a:r>
            <a:r>
              <a:rPr b="0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=&gt; testa, b =&gt; testb,   z =&gt;testz);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testbench_a;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/>
        </p:nvSpPr>
        <p:spPr>
          <a:xfrm>
            <a:off x="914400" y="228600"/>
            <a:ext cx="5105160" cy="66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2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2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testbench_a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and2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a,b : IN std_logic; z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COMPONENT;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testa, testb, testz : std_logic;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‘0’)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“z is not 0 for 00” </a:t>
            </a: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‘1';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63"/>
          <p:cNvSpPr txBox="1"/>
          <p:nvPr/>
        </p:nvSpPr>
        <p:spPr>
          <a:xfrm>
            <a:off x="5867280" y="228600"/>
            <a:ext cx="5714640" cy="662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(testz = '0’)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0 for 01”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'0';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6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'0’)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0 for 10”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 &lt;= '1';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 &lt;= ‘1';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6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testz = '1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’) </a:t>
            </a: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“z is not 1 for 11”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uut: and2 </a:t>
            </a:r>
            <a:r>
              <a:rPr b="1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 </a:t>
            </a:r>
            <a:r>
              <a:rPr b="0" lang="en-US" sz="26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=&gt; testa, b =&gt; testb,   z =&gt;testz);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18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testbench_a;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63"/>
          <p:cNvSpPr txBox="1"/>
          <p:nvPr/>
        </p:nvSpPr>
        <p:spPr>
          <a:xfrm>
            <a:off x="10055160" y="564840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63"/>
          <p:cNvSpPr/>
          <p:nvPr/>
        </p:nvSpPr>
        <p:spPr>
          <a:xfrm flipH="1">
            <a:off x="2628720" y="631080"/>
            <a:ext cx="723600" cy="1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19" name="Google Shape;519;p63"/>
          <p:cNvSpPr/>
          <p:nvPr/>
        </p:nvSpPr>
        <p:spPr>
          <a:xfrm>
            <a:off x="3352680" y="477000"/>
            <a:ext cx="2057040" cy="3074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Empty entity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3"/>
          <p:cNvSpPr/>
          <p:nvPr/>
        </p:nvSpPr>
        <p:spPr>
          <a:xfrm flipH="1">
            <a:off x="3642480" y="1442880"/>
            <a:ext cx="733680" cy="292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21" name="Google Shape;521;p63"/>
          <p:cNvSpPr/>
          <p:nvPr/>
        </p:nvSpPr>
        <p:spPr>
          <a:xfrm>
            <a:off x="4376160" y="1181520"/>
            <a:ext cx="1371240" cy="5227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Entity under test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3"/>
          <p:cNvSpPr/>
          <p:nvPr/>
        </p:nvSpPr>
        <p:spPr>
          <a:xfrm flipH="1">
            <a:off x="2309040" y="3294720"/>
            <a:ext cx="456840" cy="1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23" name="Google Shape;523;p63"/>
          <p:cNvSpPr/>
          <p:nvPr/>
        </p:nvSpPr>
        <p:spPr>
          <a:xfrm>
            <a:off x="2834640" y="3291840"/>
            <a:ext cx="2629800" cy="5227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Process with No sensitivity list  ?!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3"/>
          <p:cNvSpPr/>
          <p:nvPr/>
        </p:nvSpPr>
        <p:spPr>
          <a:xfrm rot="10800000">
            <a:off x="6752160" y="4754520"/>
            <a:ext cx="6091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25" name="Google Shape;525;p63"/>
          <p:cNvSpPr/>
          <p:nvPr/>
        </p:nvSpPr>
        <p:spPr>
          <a:xfrm>
            <a:off x="7361280" y="4630320"/>
            <a:ext cx="2057040" cy="3074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To stop looping forever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3"/>
          <p:cNvSpPr/>
          <p:nvPr/>
        </p:nvSpPr>
        <p:spPr>
          <a:xfrm flipH="1">
            <a:off x="8961120" y="5212080"/>
            <a:ext cx="640080" cy="27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27" name="Google Shape;527;p63"/>
          <p:cNvSpPr/>
          <p:nvPr/>
        </p:nvSpPr>
        <p:spPr>
          <a:xfrm>
            <a:off x="9601200" y="4846320"/>
            <a:ext cx="2743200" cy="7315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Instantiating the component to be tested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3"/>
          <p:cNvSpPr/>
          <p:nvPr/>
        </p:nvSpPr>
        <p:spPr>
          <a:xfrm rot="10800000">
            <a:off x="3699000" y="5237280"/>
            <a:ext cx="491760" cy="382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29" name="Google Shape;529;p63"/>
          <p:cNvSpPr/>
          <p:nvPr/>
        </p:nvSpPr>
        <p:spPr>
          <a:xfrm>
            <a:off x="3383280" y="5669280"/>
            <a:ext cx="2453760" cy="64728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If the condition is true , then it doesn’t report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3"/>
          <p:cNvSpPr/>
          <p:nvPr/>
        </p:nvSpPr>
        <p:spPr>
          <a:xfrm flipH="1">
            <a:off x="3041640" y="4104360"/>
            <a:ext cx="462960" cy="389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31" name="Google Shape;531;p63"/>
          <p:cNvSpPr/>
          <p:nvPr/>
        </p:nvSpPr>
        <p:spPr>
          <a:xfrm>
            <a:off x="3566160" y="3957840"/>
            <a:ext cx="2651760" cy="61416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Remember Signal takes time to get value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3"/>
          <p:cNvSpPr/>
          <p:nvPr/>
        </p:nvSpPr>
        <p:spPr>
          <a:xfrm rot="10800000">
            <a:off x="2119680" y="2764440"/>
            <a:ext cx="1864800" cy="282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2600">
            <a:solidFill>
              <a:srgbClr val="000000"/>
            </a:solidFill>
            <a:prstDash val="dashDot"/>
            <a:round/>
            <a:headEnd len="sm" w="sm" type="none"/>
            <a:tailEnd len="lg" w="lg" type="stealth"/>
          </a:ln>
        </p:spPr>
      </p:sp>
      <p:sp>
        <p:nvSpPr>
          <p:cNvPr id="533" name="Google Shape;533;p63"/>
          <p:cNvSpPr/>
          <p:nvPr/>
        </p:nvSpPr>
        <p:spPr>
          <a:xfrm>
            <a:off x="4013280" y="2793240"/>
            <a:ext cx="3301920" cy="5227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Why used signals instead of variables ?!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63"/>
          <p:cNvSpPr/>
          <p:nvPr/>
        </p:nvSpPr>
        <p:spPr>
          <a:xfrm>
            <a:off x="7484040" y="2769120"/>
            <a:ext cx="3488760" cy="5227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4FD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Variables will not be seen outside process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3"/>
          <p:cNvSpPr/>
          <p:nvPr/>
        </p:nvSpPr>
        <p:spPr>
          <a:xfrm>
            <a:off x="6521400" y="455760"/>
            <a:ext cx="5060520" cy="2378880"/>
          </a:xfrm>
          <a:prstGeom prst="irregularSeal2">
            <a:avLst/>
          </a:prstGeom>
          <a:solidFill>
            <a:srgbClr val="92D050"/>
          </a:solidFill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>The process and the  component works in parallel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5000" lvl="0" marL="22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We just use a loop instead of writing cases ?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4"/>
          <p:cNvSpPr txBox="1"/>
          <p:nvPr/>
        </p:nvSpPr>
        <p:spPr>
          <a:xfrm>
            <a:off x="1141560" y="2249640"/>
            <a:ext cx="9905760" cy="422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outCases : std_logic_vector(0 to 3) :="0001";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test(2 downto 1) &lt;= std_logic_vector(to_unsigned(i,2));			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(test(0) = outCases(i))      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 Z is not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&amp;std_logic'image(outCases(i))&amp;" zero for "&amp;integer'image(i)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SEVERITY ERROR;</a:t>
            </a: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PROCESS;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4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000" lvl="1" marL="22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New Types.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000" lvl="1" marL="22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operator.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000" lvl="1" marL="22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initialize Memory.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5000" lvl="1" marL="22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Test-benches.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/>
        </p:nvSpPr>
        <p:spPr>
          <a:xfrm>
            <a:off x="198108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/ NEW TYPES …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1981080" y="1536120"/>
            <a:ext cx="754344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Define the entity of the Ram Block of size 64 byte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(input/outputs) for this circuit?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2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bits should represent each Input/Output ?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10055160" y="564840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/>
        </p:nvSpPr>
        <p:spPr>
          <a:xfrm>
            <a:off x="198108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/ NEW TYPES …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6"/>
          <p:cNvSpPr txBox="1"/>
          <p:nvPr/>
        </p:nvSpPr>
        <p:spPr>
          <a:xfrm>
            <a:off x="1981080" y="1536120"/>
            <a:ext cx="7543440" cy="45900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E780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LIBRARY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IEEE;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IEEE.STD_LOGIC_1164.ALL;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IEEE.numeric_std.all;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ENTITY</a:t>
            </a: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ram </a:t>
            </a:r>
            <a:r>
              <a:rPr b="1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PORT</a:t>
            </a: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(clk : IN std_logic;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we : IN std_logic;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address : IN std_logic_vector(5 DOWNTO 0);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datain   : IN std_logic_vector(7 DOWNTO 0);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 dataout : OUT std_logic_vector(7 DOWNTO 0) 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ENTITY</a:t>
            </a: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ram;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0" name="Google Shape;450;p56"/>
          <p:cNvSpPr txBox="1"/>
          <p:nvPr/>
        </p:nvSpPr>
        <p:spPr>
          <a:xfrm rot="-5400000">
            <a:off x="9075600" y="1646640"/>
            <a:ext cx="2437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Architecture course</a:t>
            </a:r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56"/>
          <p:cNvSpPr txBox="1"/>
          <p:nvPr/>
        </p:nvSpPr>
        <p:spPr>
          <a:xfrm rot="-5400000">
            <a:off x="9111240" y="4049280"/>
            <a:ext cx="2366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56"/>
          <p:cNvSpPr txBox="1"/>
          <p:nvPr/>
        </p:nvSpPr>
        <p:spPr>
          <a:xfrm>
            <a:off x="10055160" y="564840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56"/>
          <p:cNvSpPr/>
          <p:nvPr/>
        </p:nvSpPr>
        <p:spPr>
          <a:xfrm flipH="1">
            <a:off x="5028480" y="3291840"/>
            <a:ext cx="1904760" cy="27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454" name="Google Shape;454;p56"/>
          <p:cNvSpPr/>
          <p:nvPr/>
        </p:nvSpPr>
        <p:spPr>
          <a:xfrm flipH="1">
            <a:off x="4646880" y="2438280"/>
            <a:ext cx="2285640" cy="22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455" name="Google Shape;455;p56"/>
          <p:cNvSpPr/>
          <p:nvPr/>
        </p:nvSpPr>
        <p:spPr>
          <a:xfrm>
            <a:off x="6934320" y="2057400"/>
            <a:ext cx="190476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this library ?!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6934320" y="2895480"/>
            <a:ext cx="190476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Write/read signal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/>
        </p:nvSpPr>
        <p:spPr>
          <a:xfrm>
            <a:off x="1791720" y="367200"/>
            <a:ext cx="9729720" cy="59155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E780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sync_ram_a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ram_type IS ARRAY(0 TO 63) of std_logic_vector(7 DOWNTO 0);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SIGNAL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 : ram_type 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PROCESS(clk) IS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rising_edge(clk)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 = '1'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343079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ram(to_integer(unsigned((address))) &lt;= datain;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IF;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PROCESS;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dataout &lt;= ram(to_integer(unsigned((address)));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sync_ram_a;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57"/>
          <p:cNvSpPr txBox="1"/>
          <p:nvPr/>
        </p:nvSpPr>
        <p:spPr>
          <a:xfrm>
            <a:off x="10055160" y="484488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/>
          <p:nvPr/>
        </p:nvSpPr>
        <p:spPr>
          <a:xfrm>
            <a:off x="1828800" y="528840"/>
            <a:ext cx="9912600" cy="591552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E780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ARCHITECTURE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sync_ram_a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ram_type IS ARRAY(0 TO 63) of std_logic_vector(7 DOWNTO 0);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SIGNAL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ram : ram_type 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PROCESS(clk) IS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rising_edge(clk)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 = '1'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343079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ram(to_integer(unsigned((address))) &lt;= datain;  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IF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IF;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PROCESS;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dataout &lt;= ram(to_integer(unsigned((address)));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b="0" lang="en-US" sz="20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sync_ram_a;</a:t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10055160" y="484488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8"/>
          <p:cNvSpPr/>
          <p:nvPr/>
        </p:nvSpPr>
        <p:spPr>
          <a:xfrm>
            <a:off x="152280" y="685800"/>
            <a:ext cx="190476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a new type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8"/>
          <p:cNvSpPr/>
          <p:nvPr/>
        </p:nvSpPr>
        <p:spPr>
          <a:xfrm>
            <a:off x="6844320" y="2468880"/>
            <a:ext cx="2909160" cy="101844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Remember the numeric Library ?! It contains this functions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8"/>
          <p:cNvSpPr/>
          <p:nvPr/>
        </p:nvSpPr>
        <p:spPr>
          <a:xfrm rot="10800000">
            <a:off x="6821640" y="3292200"/>
            <a:ext cx="2798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8"/>
          <p:cNvSpPr/>
          <p:nvPr/>
        </p:nvSpPr>
        <p:spPr>
          <a:xfrm flipH="1">
            <a:off x="4023360" y="3293280"/>
            <a:ext cx="22320" cy="239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lg" w="lg" type="stealth"/>
          </a:ln>
        </p:spPr>
      </p:sp>
      <p:cxnSp>
        <p:nvCxnSpPr>
          <p:cNvPr id="473" name="Google Shape;473;p58"/>
          <p:cNvCxnSpPr/>
          <p:nvPr/>
        </p:nvCxnSpPr>
        <p:spPr>
          <a:xfrm rot="10800000">
            <a:off x="6844260" y="1825140"/>
            <a:ext cx="3657300" cy="685500"/>
          </a:xfrm>
          <a:prstGeom prst="bentConnector3">
            <a:avLst>
              <a:gd fmla="val 99998" name="adj1"/>
            </a:avLst>
          </a:pr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74" name="Google Shape;474;p58"/>
          <p:cNvSpPr/>
          <p:nvPr/>
        </p:nvSpPr>
        <p:spPr>
          <a:xfrm>
            <a:off x="7498080" y="182880"/>
            <a:ext cx="373392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Dimensional Array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8"/>
          <p:cNvSpPr/>
          <p:nvPr/>
        </p:nvSpPr>
        <p:spPr>
          <a:xfrm>
            <a:off x="8778240" y="4754880"/>
            <a:ext cx="190476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here is asynchronous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58"/>
          <p:cNvCxnSpPr/>
          <p:nvPr/>
        </p:nvCxnSpPr>
        <p:spPr>
          <a:xfrm flipH="1">
            <a:off x="4021140" y="5212080"/>
            <a:ext cx="4757100" cy="183300"/>
          </a:xfrm>
          <a:prstGeom prst="bentConnector3">
            <a:avLst>
              <a:gd fmla="val -467" name="adj1"/>
            </a:avLst>
          </a:prstGeom>
          <a:noFill/>
          <a:ln cap="flat" cmpd="sng" w="28425">
            <a:solidFill>
              <a:srgbClr val="A6A177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77" name="Google Shape;477;p58"/>
          <p:cNvSpPr/>
          <p:nvPr/>
        </p:nvSpPr>
        <p:spPr>
          <a:xfrm>
            <a:off x="6527160" y="3928320"/>
            <a:ext cx="2525400" cy="8265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does synchronous mean ?!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8"/>
          <p:cNvSpPr/>
          <p:nvPr/>
        </p:nvSpPr>
        <p:spPr>
          <a:xfrm flipH="1" rot="10800000">
            <a:off x="4343040" y="1644840"/>
            <a:ext cx="137520" cy="236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4FD093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479" name="Google Shape;479;p58"/>
          <p:cNvSpPr/>
          <p:nvPr/>
        </p:nvSpPr>
        <p:spPr>
          <a:xfrm>
            <a:off x="6435360" y="1295280"/>
            <a:ext cx="2052000" cy="761760"/>
          </a:xfrm>
          <a:prstGeom prst="rect">
            <a:avLst/>
          </a:prstGeom>
          <a:solidFill>
            <a:srgbClr val="4FD093"/>
          </a:solidFill>
          <a:ln cap="flat" cmpd="sng" w="2555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the new Type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"/>
          <p:cNvSpPr txBox="1"/>
          <p:nvPr/>
        </p:nvSpPr>
        <p:spPr>
          <a:xfrm>
            <a:off x="1141560" y="6019920"/>
            <a:ext cx="9905760" cy="49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HTTP://WWW.BITWEENIE.COM/LISTINGS/VHDL-TYPE-CONVERSION/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800" y="228600"/>
            <a:ext cx="8152920" cy="561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"/>
          <p:cNvSpPr txBox="1"/>
          <p:nvPr/>
        </p:nvSpPr>
        <p:spPr>
          <a:xfrm>
            <a:off x="198108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MODELSIM TIME !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0"/>
          <p:cNvSpPr txBox="1"/>
          <p:nvPr/>
        </p:nvSpPr>
        <p:spPr>
          <a:xfrm>
            <a:off x="1981080" y="1536120"/>
            <a:ext cx="365724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2" name="Google Shape;492;p60"/>
          <p:cNvSpPr txBox="1"/>
          <p:nvPr/>
        </p:nvSpPr>
        <p:spPr>
          <a:xfrm>
            <a:off x="5943600" y="1536120"/>
            <a:ext cx="365724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3" name="Google Shape;493;p60"/>
          <p:cNvSpPr txBox="1"/>
          <p:nvPr/>
        </p:nvSpPr>
        <p:spPr>
          <a:xfrm rot="-5400000">
            <a:off x="9075600" y="1646640"/>
            <a:ext cx="2437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Architecture course</a:t>
            </a:r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60"/>
          <p:cNvSpPr txBox="1"/>
          <p:nvPr/>
        </p:nvSpPr>
        <p:spPr>
          <a:xfrm rot="-5400000">
            <a:off x="9111240" y="4049280"/>
            <a:ext cx="2366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 cap="none" strike="noStrik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60"/>
          <p:cNvSpPr txBox="1"/>
          <p:nvPr/>
        </p:nvSpPr>
        <p:spPr>
          <a:xfrm>
            <a:off x="10055160" y="5648400"/>
            <a:ext cx="549000" cy="39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5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BENCH EXAMPLE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1"/>
          <p:cNvSpPr txBox="1"/>
          <p:nvPr/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Component under test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</a:t>
            </a: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and2 </a:t>
            </a: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PORT</a:t>
            </a: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a,b : IN std_logic;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z : OUT std_logic);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and2;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5867280" y="2819520"/>
            <a:ext cx="5179680" cy="297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0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anda </a:t>
            </a:r>
            <a:r>
              <a:rPr b="1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0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and2 </a:t>
            </a:r>
            <a:r>
              <a:rPr b="1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z &lt;= a AND b;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r>
              <a:rPr b="0" lang="en-US" sz="2400" strike="noStrike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and_a;</a:t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3" name="Google Shape;503;p61"/>
          <p:cNvCxnSpPr/>
          <p:nvPr/>
        </p:nvCxnSpPr>
        <p:spPr>
          <a:xfrm>
            <a:off x="5867280" y="2288880"/>
            <a:ext cx="360" cy="411192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