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F2BF-F0A0-45A5-9D3F-311B7BD27B9A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1EB8-8DD6-42F1-8CAD-3CF6C102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5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C1EB8-8DD6-42F1-8CAD-3CF6C10249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5470" y="3129565"/>
            <a:ext cx="6727748" cy="1957589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Presented By</a:t>
            </a:r>
            <a:r>
              <a:rPr lang="en-US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: </a:t>
            </a:r>
            <a:r>
              <a:rPr lang="en-US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Islam Bin </a:t>
            </a:r>
            <a:r>
              <a:rPr lang="en-US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Md. </a:t>
            </a:r>
            <a:r>
              <a:rPr lang="en-US" sz="3200" b="1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Junaed</a:t>
            </a:r>
            <a:endParaRPr lang="en-US" sz="3200" b="1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Roll</a:t>
            </a:r>
            <a:r>
              <a:rPr lang="en-US" sz="28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: </a:t>
            </a:r>
            <a:r>
              <a:rPr lang="en-US" sz="28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BSSE-1134</a:t>
            </a:r>
            <a:endParaRPr lang="en-US" sz="2800" b="1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sz="3200" b="1" dirty="0" smtClean="0">
              <a:latin typeface="Arial Rounded MT Bold" panose="020F0704030504030204" pitchFamily="34" charset="0"/>
            </a:endParaRPr>
          </a:p>
          <a:p>
            <a:r>
              <a:rPr lang="en-US" sz="2400" dirty="0"/>
              <a:t>Supervisor: </a:t>
            </a:r>
            <a:r>
              <a:rPr lang="en-US" sz="2400" dirty="0" smtClean="0"/>
              <a:t>Dr. Md. </a:t>
            </a:r>
            <a:r>
              <a:rPr lang="en-US" sz="2400" dirty="0" err="1" smtClean="0"/>
              <a:t>Shariful</a:t>
            </a:r>
            <a:r>
              <a:rPr lang="en-US" sz="2400" dirty="0" smtClean="0"/>
              <a:t> </a:t>
            </a:r>
            <a:r>
              <a:rPr lang="en-US" sz="2400" dirty="0"/>
              <a:t>Islam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67447" y="210354"/>
            <a:ext cx="4275786" cy="8972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SPL-1</a:t>
            </a:r>
            <a:br>
              <a:rPr lang="en-US" dirty="0" smtClean="0"/>
            </a:br>
            <a:r>
              <a:rPr lang="en-US" dirty="0" smtClean="0"/>
              <a:t>Mid Presentation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0473" y="1378038"/>
            <a:ext cx="5872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using Decision Tree, Random Forest, K-nearest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eighbor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2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528038"/>
            <a:ext cx="7147775" cy="177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9554" y="1081823"/>
            <a:ext cx="488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Train-Test-Split</a:t>
            </a:r>
          </a:p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2429" y="2410930"/>
            <a:ext cx="5228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the Data Set into Two part is good strategy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Train</a:t>
            </a:r>
          </a:p>
          <a:p>
            <a:endParaRPr lang="en-US" dirty="0"/>
          </a:p>
          <a:p>
            <a:r>
              <a:rPr lang="en-US" dirty="0" smtClean="0"/>
              <a:t>                              </a:t>
            </a:r>
            <a:r>
              <a:rPr lang="en-US" dirty="0" smtClean="0"/>
              <a:t>Test</a:t>
            </a:r>
          </a:p>
          <a:p>
            <a:endParaRPr lang="en-US" dirty="0"/>
          </a:p>
          <a:p>
            <a:r>
              <a:rPr lang="en-US" dirty="0" smtClean="0"/>
              <a:t>Where we use Two part of the sample for actual Training and reaming sample for Testing model 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98503" y="3065168"/>
            <a:ext cx="180304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98503" y="3554560"/>
            <a:ext cx="180304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3638" y="4996253"/>
            <a:ext cx="893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using this we’ll get good idea on the accuracy of the model.</a:t>
            </a:r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Because, the model has not seen this test part before</a:t>
            </a:r>
          </a:p>
        </p:txBody>
      </p:sp>
    </p:spTree>
    <p:extLst>
      <p:ext uri="{BB962C8B-B14F-4D97-AF65-F5344CB8AC3E}">
        <p14:creationId xmlns:p14="http://schemas.microsoft.com/office/powerpoint/2010/main" val="657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68" y="444017"/>
            <a:ext cx="3666588" cy="246661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953037" y="1068946"/>
            <a:ext cx="2202287" cy="1043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7887" y="1339403"/>
            <a:ext cx="170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63651" y="3271231"/>
            <a:ext cx="5061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this is a set of 150 data</a:t>
            </a:r>
          </a:p>
          <a:p>
            <a:endParaRPr lang="en-US" dirty="0"/>
          </a:p>
          <a:p>
            <a:r>
              <a:rPr lang="en-US" dirty="0" smtClean="0"/>
              <a:t>The training part is 130 &amp;The testing part is remaining 20 which are totally unknown to testing part!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150772" y="4950051"/>
            <a:ext cx="689019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train_test_split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df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test_size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40183" y="5919878"/>
            <a:ext cx="47265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train_df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test_df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528038"/>
            <a:ext cx="7147775" cy="177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7437" y="1056065"/>
            <a:ext cx="303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Pure?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4094" y="2910625"/>
            <a:ext cx="567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this part we are checking if data is pure or not?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 smtClean="0"/>
              <a:t>If it finds pure data then it’ll tae Decision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Else algorithm will run again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52278" y="4356845"/>
            <a:ext cx="379926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check_purity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(data):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label_column = data[:, -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unique_classes = np.unique(label_column)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(unique_classes) ==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else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528038"/>
            <a:ext cx="7147775" cy="177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41677" y="1090345"/>
            <a:ext cx="31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Classify Data</a:t>
            </a:r>
            <a:endParaRPr lang="en-US" sz="36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05666" y="4951585"/>
            <a:ext cx="305817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classify_data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(data):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classification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450" y="2750924"/>
            <a:ext cx="8138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decision tree Classifier generates the actual prediction at the leaf nodes , more information can be stored at the leaf nodes…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528038"/>
            <a:ext cx="7147775" cy="177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72741" y="1090345"/>
            <a:ext cx="31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rest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1481069" y="3026535"/>
            <a:ext cx="489400" cy="463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0469" y="2940537"/>
            <a:ext cx="535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Run the Algorithm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1481069" y="3979567"/>
            <a:ext cx="489400" cy="463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0469" y="3918999"/>
            <a:ext cx="535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Calculate the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17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7297" y="927279"/>
            <a:ext cx="415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That’s All for Today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7743" y="2653048"/>
            <a:ext cx="6735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!!Thank You!!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34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61375"/>
            <a:ext cx="8596668" cy="3361385"/>
          </a:xfrm>
        </p:spPr>
        <p:txBody>
          <a:bodyPr/>
          <a:lstStyle/>
          <a:p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sz="5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Decision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Tree</a:t>
            </a:r>
            <a:endParaRPr lang="en-US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1" y="3556714"/>
            <a:ext cx="1906074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86" y="1240665"/>
            <a:ext cx="8596668" cy="87147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What is Decision Tree?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2786" y="2112136"/>
            <a:ext cx="9123489" cy="19447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Decision Tree is one of the easiest and popular “Classification Algorithm” to understand and interpret. 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*In machine learning “Classification” is a two step process- 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-&gt; Learning Step (Training Data)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-&gt; Prediction Step (Predict the response for given Data)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786" y="4687910"/>
            <a:ext cx="6534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Understand?</a:t>
            </a:r>
          </a:p>
          <a:p>
            <a:endParaRPr lang="en-US" dirty="0" smtClean="0"/>
          </a:p>
          <a:p>
            <a:r>
              <a:rPr lang="en-US" dirty="0" smtClean="0"/>
              <a:t>Step Forward………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841679" y="244699"/>
            <a:ext cx="2305319" cy="167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person loves to play cricket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>
            <a:stCxn id="3" idx="4"/>
          </p:cNvCxnSpPr>
          <p:nvPr/>
        </p:nvCxnSpPr>
        <p:spPr>
          <a:xfrm flipH="1">
            <a:off x="2047741" y="1918952"/>
            <a:ext cx="946598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4"/>
          </p:cNvCxnSpPr>
          <p:nvPr/>
        </p:nvCxnSpPr>
        <p:spPr>
          <a:xfrm flipH="1" flipV="1">
            <a:off x="2994339" y="1918952"/>
            <a:ext cx="125569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5307" y="3400020"/>
            <a:ext cx="2266681" cy="1210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Person is awesome…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70857" y="3387145"/>
            <a:ext cx="2266681" cy="1210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Person is slightly less than awesome…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67433" y="2395470"/>
            <a:ext cx="97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31841" y="2369711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38670" y="360608"/>
            <a:ext cx="364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general,</a:t>
            </a:r>
          </a:p>
          <a:p>
            <a:r>
              <a:rPr lang="en-US" dirty="0" smtClean="0"/>
              <a:t>A Decision Tree asks a question….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597758" y="360608"/>
            <a:ext cx="437881" cy="3992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97757" y="1997419"/>
            <a:ext cx="437881" cy="3992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38670" y="1971661"/>
            <a:ext cx="288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……And then Classifies the person based on answer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0474" y="5228821"/>
            <a:ext cx="334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-NOT A BIG DEAL!!!</a:t>
            </a:r>
          </a:p>
          <a:p>
            <a:endParaRPr lang="en-US" sz="2400" dirty="0" smtClean="0"/>
          </a:p>
          <a:p>
            <a:r>
              <a:rPr lang="en-US" sz="2400" dirty="0" smtClean="0"/>
              <a:t>Right??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26" y="1630503"/>
            <a:ext cx="3662660" cy="51180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5718" y="38839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The algorithm that is going to be implemented looks like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Helvetica Neue"/>
              </a:rPr>
              <a:t>this: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8490" y="388391"/>
            <a:ext cx="759854" cy="51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8490" y="6413679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2047741" y="2434111"/>
            <a:ext cx="373487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047741" y="3346365"/>
            <a:ext cx="373487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24258" y="2472745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</a:t>
            </a:r>
            <a:r>
              <a:rPr lang="en-US" dirty="0" smtClean="0"/>
              <a:t>IRIS </a:t>
            </a:r>
            <a:r>
              <a:rPr lang="en-US" dirty="0" smtClean="0"/>
              <a:t>Flower Data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4259" y="3419276"/>
            <a:ext cx="25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Language: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047741" y="4256477"/>
            <a:ext cx="373487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4259" y="4365807"/>
            <a:ext cx="2665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Tutorial Link: https://www.youtube.com/watch?v=y6DmpG_PtN0&amp;list=PLPOTBrypY74xS3WD0G_uzqPjCQfU6IRK-&amp;index=1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476520"/>
            <a:ext cx="7147775" cy="177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91683" y="1056071"/>
            <a:ext cx="252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TOOLS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810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515156"/>
            <a:ext cx="7147775" cy="177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75778" y="1068949"/>
            <a:ext cx="264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GOALS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15921" y="2781839"/>
            <a:ext cx="583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implement the algorithm and calculate the accuracy to see how good that tree classifies New Unknown flowers.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390918" y="2691686"/>
            <a:ext cx="347729" cy="3992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528038"/>
            <a:ext cx="7147775" cy="177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16670" y="1090345"/>
            <a:ext cx="475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Following Steps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1815923" y="2498501"/>
            <a:ext cx="309092" cy="309091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5623" y="2408345"/>
            <a:ext cx="342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Data File  (Using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/>
              <a:t>&amp; Pandas)</a:t>
            </a:r>
          </a:p>
        </p:txBody>
      </p:sp>
      <p:sp>
        <p:nvSpPr>
          <p:cNvPr id="7" name="Oval 6"/>
          <p:cNvSpPr/>
          <p:nvPr/>
        </p:nvSpPr>
        <p:spPr>
          <a:xfrm>
            <a:off x="1815923" y="3372118"/>
            <a:ext cx="309092" cy="309091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15923" y="4245735"/>
            <a:ext cx="309092" cy="309091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5623" y="3324827"/>
            <a:ext cx="342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it into right format for our 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8654" y="4232854"/>
            <a:ext cx="552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only have to Execute Three more steps to reach our goal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09869" y="4932604"/>
            <a:ext cx="52159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First: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Split our Data Frame into “Training and Testing </a:t>
            </a:r>
            <a:r>
              <a:rPr lang="en-US" dirty="0"/>
              <a:t>d</a:t>
            </a:r>
            <a:r>
              <a:rPr lang="en-US" dirty="0" smtClean="0"/>
              <a:t>ata Frame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Then: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We’ll run the Decision Tree algorithm on the training data to create our tree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Finally: </a:t>
            </a:r>
            <a:r>
              <a:rPr lang="en-US" dirty="0" smtClean="0"/>
              <a:t>We’ll calculate the Accuracy to see how good that tree classifies new unknown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528038"/>
            <a:ext cx="7147775" cy="177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4406" y="1107585"/>
            <a:ext cx="320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Import Data</a:t>
            </a:r>
            <a:endParaRPr lang="en-US" sz="3600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68192" y="2833411"/>
            <a:ext cx="350305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pd.read_csv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'IRIS.csv'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8192" y="3567448"/>
            <a:ext cx="4082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import data file to project file </a:t>
            </a:r>
          </a:p>
          <a:p>
            <a:endParaRPr lang="en-US" dirty="0"/>
          </a:p>
          <a:p>
            <a:r>
              <a:rPr lang="en-US" dirty="0" smtClean="0"/>
              <a:t>Then just used </a:t>
            </a:r>
            <a:r>
              <a:rPr lang="en-US" dirty="0" err="1" smtClean="0"/>
              <a:t>pd</a:t>
            </a:r>
            <a:r>
              <a:rPr lang="en-US" dirty="0" smtClean="0"/>
              <a:t> for pandas to import and read file.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704</TotalTime>
  <Words>442</Words>
  <Application>Microsoft Office PowerPoint</Application>
  <PresentationFormat>Widescreen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Calibri</vt:lpstr>
      <vt:lpstr>Helvetica Neue</vt:lpstr>
      <vt:lpstr>JetBrains Mono</vt:lpstr>
      <vt:lpstr>Trebuchet MS</vt:lpstr>
      <vt:lpstr>Wingdings 3</vt:lpstr>
      <vt:lpstr>Facet</vt:lpstr>
      <vt:lpstr>SPL-1 Mid Presentation</vt:lpstr>
      <vt:lpstr>                      Decision Tree</vt:lpstr>
      <vt:lpstr>What is Decision Tree?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SPL-1</dc:title>
  <dc:creator>IIT</dc:creator>
  <cp:lastModifiedBy>IIT</cp:lastModifiedBy>
  <cp:revision>27</cp:revision>
  <dcterms:created xsi:type="dcterms:W3CDTF">2020-10-20T16:10:25Z</dcterms:created>
  <dcterms:modified xsi:type="dcterms:W3CDTF">2021-08-21T13:50:34Z</dcterms:modified>
</cp:coreProperties>
</file>